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notesSlides/notesSlide2.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58" r:id="rId3"/>
    <p:sldId id="259" r:id="rId4"/>
    <p:sldId id="260" r:id="rId5"/>
    <p:sldId id="261" r:id="rId6"/>
    <p:sldId id="262" r:id="rId7"/>
    <p:sldId id="263" r:id="rId8"/>
    <p:sldId id="264" r:id="rId9"/>
    <p:sldId id="265" r:id="rId10"/>
    <p:sldId id="302" r:id="rId11"/>
    <p:sldId id="266" r:id="rId12"/>
    <p:sldId id="267" r:id="rId13"/>
    <p:sldId id="268" r:id="rId14"/>
    <p:sldId id="269" r:id="rId15"/>
    <p:sldId id="270" r:id="rId16"/>
    <p:sldId id="271" r:id="rId17"/>
    <p:sldId id="273" r:id="rId18"/>
    <p:sldId id="274" r:id="rId19"/>
    <p:sldId id="285" r:id="rId20"/>
    <p:sldId id="286" r:id="rId21"/>
    <p:sldId id="287" r:id="rId22"/>
    <p:sldId id="288" r:id="rId23"/>
    <p:sldId id="289" r:id="rId24"/>
    <p:sldId id="290" r:id="rId25"/>
    <p:sldId id="291" r:id="rId26"/>
    <p:sldId id="292" r:id="rId27"/>
    <p:sldId id="293" r:id="rId28"/>
    <p:sldId id="294" r:id="rId29"/>
    <p:sldId id="295" r:id="rId30"/>
    <p:sldId id="298" r:id="rId31"/>
    <p:sldId id="296" r:id="rId32"/>
    <p:sldId id="299" r:id="rId33"/>
    <p:sldId id="300" r:id="rId34"/>
    <p:sldId id="301"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8" d="100"/>
          <a:sy n="118" d="100"/>
        </p:scale>
        <p:origin x="-1434" y="-2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4.xml.rels><?xml version="1.0" encoding="UTF-8" standalone="yes"?>
<Relationships xmlns="http://schemas.openxmlformats.org/package/2006/relationships"><Relationship Id="rId1" Type="http://schemas.openxmlformats.org/officeDocument/2006/relationships/oleObject" Target="file:///C:\Users\owner\AppData\Local\Microsoft\Windows\Temporary%20Internet%20Files\Content.Outlook\QETURJX2\Book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owner\AppData\Local\Microsoft\Windows\Temporary%20Internet%20Files\Content.Outlook\QETURJX2\Book1.xlsx"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embeddings/oleObject4.bin"/><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oleObject" Target="../embeddings/oleObject5.bin"/><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embeddings/oleObject6.bin"/><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8"/>
          <c:order val="0"/>
          <c:tx>
            <c:strRef>
              <c:f>[Book2.xlsx]Sheet1!$I$9</c:f>
              <c:strCache>
                <c:ptCount val="1"/>
                <c:pt idx="0">
                  <c:v>RHisp</c:v>
                </c:pt>
              </c:strCache>
            </c:strRef>
          </c:tx>
          <c:marker>
            <c:symbol val="none"/>
          </c:marker>
          <c:trendline>
            <c:trendlineType val="linear"/>
            <c:dispRSqr val="0"/>
            <c:dispEq val="0"/>
          </c:trendline>
          <c:cat>
            <c:numRef>
              <c:f>[Book2.xlsx]Sheet1!$A$10:$A$8044</c:f>
              <c:numCache>
                <c:formatCode>General</c:formatCode>
                <c:ptCount val="8035"/>
                <c:pt idx="0">
                  <c:v>1989</c:v>
                </c:pt>
                <c:pt idx="1">
                  <c:v>1989</c:v>
                </c:pt>
                <c:pt idx="2">
                  <c:v>1989</c:v>
                </c:pt>
                <c:pt idx="3">
                  <c:v>1989</c:v>
                </c:pt>
                <c:pt idx="4">
                  <c:v>1989</c:v>
                </c:pt>
                <c:pt idx="5">
                  <c:v>1989</c:v>
                </c:pt>
                <c:pt idx="6">
                  <c:v>1989</c:v>
                </c:pt>
                <c:pt idx="7">
                  <c:v>1989</c:v>
                </c:pt>
                <c:pt idx="8">
                  <c:v>1989</c:v>
                </c:pt>
                <c:pt idx="9">
                  <c:v>1989</c:v>
                </c:pt>
                <c:pt idx="10">
                  <c:v>1989</c:v>
                </c:pt>
                <c:pt idx="11">
                  <c:v>1989</c:v>
                </c:pt>
                <c:pt idx="12">
                  <c:v>1989</c:v>
                </c:pt>
                <c:pt idx="13">
                  <c:v>1989</c:v>
                </c:pt>
                <c:pt idx="14">
                  <c:v>1989</c:v>
                </c:pt>
                <c:pt idx="15">
                  <c:v>1989</c:v>
                </c:pt>
                <c:pt idx="16">
                  <c:v>1989</c:v>
                </c:pt>
                <c:pt idx="17">
                  <c:v>1989</c:v>
                </c:pt>
                <c:pt idx="18">
                  <c:v>1989</c:v>
                </c:pt>
                <c:pt idx="19">
                  <c:v>1989</c:v>
                </c:pt>
                <c:pt idx="20">
                  <c:v>1989</c:v>
                </c:pt>
                <c:pt idx="21">
                  <c:v>1989</c:v>
                </c:pt>
                <c:pt idx="22">
                  <c:v>1989</c:v>
                </c:pt>
                <c:pt idx="23">
                  <c:v>1989</c:v>
                </c:pt>
                <c:pt idx="24">
                  <c:v>1989</c:v>
                </c:pt>
                <c:pt idx="25">
                  <c:v>1989</c:v>
                </c:pt>
                <c:pt idx="26">
                  <c:v>1989</c:v>
                </c:pt>
                <c:pt idx="27">
                  <c:v>1989</c:v>
                </c:pt>
                <c:pt idx="28">
                  <c:v>1989</c:v>
                </c:pt>
                <c:pt idx="29">
                  <c:v>1989</c:v>
                </c:pt>
                <c:pt idx="30">
                  <c:v>1989</c:v>
                </c:pt>
                <c:pt idx="31">
                  <c:v>1989</c:v>
                </c:pt>
                <c:pt idx="32">
                  <c:v>1989</c:v>
                </c:pt>
                <c:pt idx="33">
                  <c:v>1989</c:v>
                </c:pt>
                <c:pt idx="34">
                  <c:v>1989</c:v>
                </c:pt>
                <c:pt idx="35">
                  <c:v>1989</c:v>
                </c:pt>
                <c:pt idx="36">
                  <c:v>1989</c:v>
                </c:pt>
                <c:pt idx="37">
                  <c:v>1989</c:v>
                </c:pt>
                <c:pt idx="38">
                  <c:v>1989</c:v>
                </c:pt>
                <c:pt idx="39">
                  <c:v>1989</c:v>
                </c:pt>
                <c:pt idx="40">
                  <c:v>1989</c:v>
                </c:pt>
                <c:pt idx="41">
                  <c:v>1989</c:v>
                </c:pt>
                <c:pt idx="42">
                  <c:v>1989</c:v>
                </c:pt>
                <c:pt idx="43">
                  <c:v>1989</c:v>
                </c:pt>
                <c:pt idx="44">
                  <c:v>1989</c:v>
                </c:pt>
                <c:pt idx="45">
                  <c:v>1989</c:v>
                </c:pt>
                <c:pt idx="46">
                  <c:v>1989</c:v>
                </c:pt>
                <c:pt idx="47">
                  <c:v>1989</c:v>
                </c:pt>
                <c:pt idx="48">
                  <c:v>1989</c:v>
                </c:pt>
                <c:pt idx="49">
                  <c:v>1989</c:v>
                </c:pt>
                <c:pt idx="50">
                  <c:v>1989</c:v>
                </c:pt>
                <c:pt idx="51">
                  <c:v>1989</c:v>
                </c:pt>
                <c:pt idx="52">
                  <c:v>1989</c:v>
                </c:pt>
                <c:pt idx="53">
                  <c:v>1989</c:v>
                </c:pt>
                <c:pt idx="54">
                  <c:v>1989</c:v>
                </c:pt>
                <c:pt idx="55">
                  <c:v>1989</c:v>
                </c:pt>
                <c:pt idx="56">
                  <c:v>1989</c:v>
                </c:pt>
                <c:pt idx="57">
                  <c:v>1989</c:v>
                </c:pt>
                <c:pt idx="58">
                  <c:v>1989</c:v>
                </c:pt>
                <c:pt idx="59">
                  <c:v>1989</c:v>
                </c:pt>
                <c:pt idx="60">
                  <c:v>1989</c:v>
                </c:pt>
                <c:pt idx="61">
                  <c:v>1989</c:v>
                </c:pt>
                <c:pt idx="62">
                  <c:v>1989</c:v>
                </c:pt>
                <c:pt idx="63">
                  <c:v>1989</c:v>
                </c:pt>
                <c:pt idx="64">
                  <c:v>1989</c:v>
                </c:pt>
                <c:pt idx="65">
                  <c:v>1989</c:v>
                </c:pt>
                <c:pt idx="66">
                  <c:v>1989</c:v>
                </c:pt>
                <c:pt idx="67">
                  <c:v>1989</c:v>
                </c:pt>
                <c:pt idx="68">
                  <c:v>1989</c:v>
                </c:pt>
                <c:pt idx="69">
                  <c:v>1989</c:v>
                </c:pt>
                <c:pt idx="70">
                  <c:v>1989</c:v>
                </c:pt>
                <c:pt idx="71">
                  <c:v>1989</c:v>
                </c:pt>
                <c:pt idx="72">
                  <c:v>1989</c:v>
                </c:pt>
                <c:pt idx="73">
                  <c:v>1989</c:v>
                </c:pt>
                <c:pt idx="74">
                  <c:v>1989</c:v>
                </c:pt>
                <c:pt idx="75">
                  <c:v>1989</c:v>
                </c:pt>
                <c:pt idx="76">
                  <c:v>1989</c:v>
                </c:pt>
                <c:pt idx="77">
                  <c:v>1989</c:v>
                </c:pt>
                <c:pt idx="78">
                  <c:v>1989</c:v>
                </c:pt>
                <c:pt idx="79">
                  <c:v>1989</c:v>
                </c:pt>
                <c:pt idx="80">
                  <c:v>1989</c:v>
                </c:pt>
                <c:pt idx="81">
                  <c:v>1989</c:v>
                </c:pt>
                <c:pt idx="82">
                  <c:v>1989</c:v>
                </c:pt>
                <c:pt idx="83">
                  <c:v>1989</c:v>
                </c:pt>
                <c:pt idx="84">
                  <c:v>1989</c:v>
                </c:pt>
                <c:pt idx="85">
                  <c:v>1989</c:v>
                </c:pt>
                <c:pt idx="86">
                  <c:v>1989</c:v>
                </c:pt>
                <c:pt idx="87">
                  <c:v>1989</c:v>
                </c:pt>
                <c:pt idx="88">
                  <c:v>1989</c:v>
                </c:pt>
                <c:pt idx="89">
                  <c:v>1989</c:v>
                </c:pt>
                <c:pt idx="90">
                  <c:v>1989</c:v>
                </c:pt>
                <c:pt idx="91">
                  <c:v>1989</c:v>
                </c:pt>
                <c:pt idx="92">
                  <c:v>1989</c:v>
                </c:pt>
                <c:pt idx="93">
                  <c:v>1989</c:v>
                </c:pt>
                <c:pt idx="94">
                  <c:v>1989</c:v>
                </c:pt>
                <c:pt idx="95">
                  <c:v>1989</c:v>
                </c:pt>
                <c:pt idx="96">
                  <c:v>1989</c:v>
                </c:pt>
                <c:pt idx="97">
                  <c:v>1989</c:v>
                </c:pt>
                <c:pt idx="98">
                  <c:v>1989</c:v>
                </c:pt>
                <c:pt idx="99">
                  <c:v>1989</c:v>
                </c:pt>
                <c:pt idx="100">
                  <c:v>1989</c:v>
                </c:pt>
                <c:pt idx="101">
                  <c:v>1989</c:v>
                </c:pt>
                <c:pt idx="102">
                  <c:v>1989</c:v>
                </c:pt>
                <c:pt idx="103">
                  <c:v>1989</c:v>
                </c:pt>
                <c:pt idx="104">
                  <c:v>1989</c:v>
                </c:pt>
                <c:pt idx="105">
                  <c:v>1989</c:v>
                </c:pt>
                <c:pt idx="106">
                  <c:v>1989</c:v>
                </c:pt>
                <c:pt idx="107">
                  <c:v>1989</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1989</c:v>
                </c:pt>
                <c:pt idx="121">
                  <c:v>1989</c:v>
                </c:pt>
                <c:pt idx="122">
                  <c:v>1989</c:v>
                </c:pt>
                <c:pt idx="123">
                  <c:v>1989</c:v>
                </c:pt>
                <c:pt idx="124">
                  <c:v>1989</c:v>
                </c:pt>
                <c:pt idx="125">
                  <c:v>1989</c:v>
                </c:pt>
                <c:pt idx="126">
                  <c:v>1989</c:v>
                </c:pt>
                <c:pt idx="127">
                  <c:v>1989</c:v>
                </c:pt>
                <c:pt idx="128">
                  <c:v>1989</c:v>
                </c:pt>
                <c:pt idx="129">
                  <c:v>1989</c:v>
                </c:pt>
                <c:pt idx="130">
                  <c:v>1989</c:v>
                </c:pt>
                <c:pt idx="131">
                  <c:v>1989</c:v>
                </c:pt>
                <c:pt idx="132">
                  <c:v>1989</c:v>
                </c:pt>
                <c:pt idx="133">
                  <c:v>1989</c:v>
                </c:pt>
                <c:pt idx="134">
                  <c:v>1989</c:v>
                </c:pt>
                <c:pt idx="135">
                  <c:v>1989</c:v>
                </c:pt>
                <c:pt idx="136">
                  <c:v>1989</c:v>
                </c:pt>
                <c:pt idx="137">
                  <c:v>1989</c:v>
                </c:pt>
                <c:pt idx="138">
                  <c:v>1989</c:v>
                </c:pt>
                <c:pt idx="139">
                  <c:v>1989</c:v>
                </c:pt>
                <c:pt idx="140">
                  <c:v>1989</c:v>
                </c:pt>
                <c:pt idx="141">
                  <c:v>1989</c:v>
                </c:pt>
                <c:pt idx="142">
                  <c:v>1989</c:v>
                </c:pt>
                <c:pt idx="143">
                  <c:v>1989</c:v>
                </c:pt>
                <c:pt idx="144">
                  <c:v>1989</c:v>
                </c:pt>
                <c:pt idx="145">
                  <c:v>1989</c:v>
                </c:pt>
                <c:pt idx="146">
                  <c:v>1989</c:v>
                </c:pt>
                <c:pt idx="147">
                  <c:v>1989</c:v>
                </c:pt>
                <c:pt idx="148">
                  <c:v>1989</c:v>
                </c:pt>
                <c:pt idx="149">
                  <c:v>1989</c:v>
                </c:pt>
                <c:pt idx="150">
                  <c:v>1989</c:v>
                </c:pt>
                <c:pt idx="151">
                  <c:v>1989</c:v>
                </c:pt>
                <c:pt idx="152">
                  <c:v>1989</c:v>
                </c:pt>
                <c:pt idx="153">
                  <c:v>1989</c:v>
                </c:pt>
                <c:pt idx="154">
                  <c:v>1989</c:v>
                </c:pt>
                <c:pt idx="155">
                  <c:v>1989</c:v>
                </c:pt>
                <c:pt idx="156">
                  <c:v>1989</c:v>
                </c:pt>
                <c:pt idx="157">
                  <c:v>1989</c:v>
                </c:pt>
                <c:pt idx="158">
                  <c:v>1989</c:v>
                </c:pt>
                <c:pt idx="159">
                  <c:v>1989</c:v>
                </c:pt>
                <c:pt idx="160">
                  <c:v>1989</c:v>
                </c:pt>
                <c:pt idx="161">
                  <c:v>1989</c:v>
                </c:pt>
                <c:pt idx="162">
                  <c:v>1989</c:v>
                </c:pt>
                <c:pt idx="163">
                  <c:v>1989</c:v>
                </c:pt>
                <c:pt idx="164">
                  <c:v>1989</c:v>
                </c:pt>
                <c:pt idx="165">
                  <c:v>1989</c:v>
                </c:pt>
                <c:pt idx="166">
                  <c:v>1989</c:v>
                </c:pt>
                <c:pt idx="167">
                  <c:v>1989</c:v>
                </c:pt>
                <c:pt idx="168">
                  <c:v>1989</c:v>
                </c:pt>
                <c:pt idx="169">
                  <c:v>1989</c:v>
                </c:pt>
                <c:pt idx="170">
                  <c:v>1989</c:v>
                </c:pt>
                <c:pt idx="171">
                  <c:v>1989</c:v>
                </c:pt>
                <c:pt idx="172">
                  <c:v>1989</c:v>
                </c:pt>
                <c:pt idx="173">
                  <c:v>1989</c:v>
                </c:pt>
                <c:pt idx="174">
                  <c:v>1989</c:v>
                </c:pt>
                <c:pt idx="175">
                  <c:v>1989</c:v>
                </c:pt>
                <c:pt idx="176">
                  <c:v>1989</c:v>
                </c:pt>
                <c:pt idx="177">
                  <c:v>1989</c:v>
                </c:pt>
                <c:pt idx="178">
                  <c:v>1989</c:v>
                </c:pt>
                <c:pt idx="179">
                  <c:v>1989</c:v>
                </c:pt>
                <c:pt idx="180">
                  <c:v>1989</c:v>
                </c:pt>
                <c:pt idx="181">
                  <c:v>1989</c:v>
                </c:pt>
                <c:pt idx="182">
                  <c:v>1989</c:v>
                </c:pt>
                <c:pt idx="183">
                  <c:v>1989</c:v>
                </c:pt>
                <c:pt idx="184">
                  <c:v>1989</c:v>
                </c:pt>
                <c:pt idx="185">
                  <c:v>1989</c:v>
                </c:pt>
                <c:pt idx="186">
                  <c:v>1989</c:v>
                </c:pt>
                <c:pt idx="187">
                  <c:v>1989</c:v>
                </c:pt>
                <c:pt idx="188">
                  <c:v>1989</c:v>
                </c:pt>
                <c:pt idx="189">
                  <c:v>1989</c:v>
                </c:pt>
                <c:pt idx="190">
                  <c:v>1989</c:v>
                </c:pt>
                <c:pt idx="191">
                  <c:v>1989</c:v>
                </c:pt>
                <c:pt idx="192">
                  <c:v>1989</c:v>
                </c:pt>
                <c:pt idx="193">
                  <c:v>1989</c:v>
                </c:pt>
                <c:pt idx="194">
                  <c:v>1989</c:v>
                </c:pt>
                <c:pt idx="195">
                  <c:v>1989</c:v>
                </c:pt>
                <c:pt idx="196">
                  <c:v>1989</c:v>
                </c:pt>
                <c:pt idx="197">
                  <c:v>1989</c:v>
                </c:pt>
                <c:pt idx="198">
                  <c:v>1989</c:v>
                </c:pt>
                <c:pt idx="199">
                  <c:v>1989</c:v>
                </c:pt>
                <c:pt idx="200">
                  <c:v>1989</c:v>
                </c:pt>
                <c:pt idx="201">
                  <c:v>1989</c:v>
                </c:pt>
                <c:pt idx="202">
                  <c:v>1989</c:v>
                </c:pt>
                <c:pt idx="203">
                  <c:v>1989</c:v>
                </c:pt>
                <c:pt idx="204">
                  <c:v>1989</c:v>
                </c:pt>
                <c:pt idx="205">
                  <c:v>1989</c:v>
                </c:pt>
                <c:pt idx="206">
                  <c:v>1989</c:v>
                </c:pt>
                <c:pt idx="207">
                  <c:v>1989</c:v>
                </c:pt>
                <c:pt idx="208">
                  <c:v>1989</c:v>
                </c:pt>
                <c:pt idx="209">
                  <c:v>1989</c:v>
                </c:pt>
                <c:pt idx="210">
                  <c:v>1989</c:v>
                </c:pt>
                <c:pt idx="211">
                  <c:v>1989</c:v>
                </c:pt>
                <c:pt idx="212">
                  <c:v>1989</c:v>
                </c:pt>
                <c:pt idx="213">
                  <c:v>1989</c:v>
                </c:pt>
                <c:pt idx="214">
                  <c:v>1989</c:v>
                </c:pt>
                <c:pt idx="215">
                  <c:v>1989</c:v>
                </c:pt>
                <c:pt idx="216">
                  <c:v>1989</c:v>
                </c:pt>
                <c:pt idx="217">
                  <c:v>1989</c:v>
                </c:pt>
                <c:pt idx="218">
                  <c:v>1989</c:v>
                </c:pt>
                <c:pt idx="219">
                  <c:v>1989</c:v>
                </c:pt>
                <c:pt idx="220">
                  <c:v>1989</c:v>
                </c:pt>
                <c:pt idx="221">
                  <c:v>1989</c:v>
                </c:pt>
                <c:pt idx="222">
                  <c:v>1989</c:v>
                </c:pt>
                <c:pt idx="223">
                  <c:v>1989</c:v>
                </c:pt>
                <c:pt idx="224">
                  <c:v>1989</c:v>
                </c:pt>
                <c:pt idx="225">
                  <c:v>1989</c:v>
                </c:pt>
                <c:pt idx="226">
                  <c:v>1989</c:v>
                </c:pt>
                <c:pt idx="227">
                  <c:v>1989</c:v>
                </c:pt>
                <c:pt idx="228">
                  <c:v>1989</c:v>
                </c:pt>
                <c:pt idx="229">
                  <c:v>1989</c:v>
                </c:pt>
                <c:pt idx="230">
                  <c:v>1989</c:v>
                </c:pt>
                <c:pt idx="231">
                  <c:v>1989</c:v>
                </c:pt>
                <c:pt idx="232">
                  <c:v>1989</c:v>
                </c:pt>
                <c:pt idx="233">
                  <c:v>1989</c:v>
                </c:pt>
                <c:pt idx="234">
                  <c:v>1989</c:v>
                </c:pt>
                <c:pt idx="235">
                  <c:v>1989</c:v>
                </c:pt>
                <c:pt idx="236">
                  <c:v>1989</c:v>
                </c:pt>
                <c:pt idx="237">
                  <c:v>1989</c:v>
                </c:pt>
                <c:pt idx="238">
                  <c:v>1989</c:v>
                </c:pt>
                <c:pt idx="239">
                  <c:v>1989</c:v>
                </c:pt>
                <c:pt idx="240">
                  <c:v>1989</c:v>
                </c:pt>
                <c:pt idx="241">
                  <c:v>1989</c:v>
                </c:pt>
                <c:pt idx="242">
                  <c:v>1989</c:v>
                </c:pt>
                <c:pt idx="243">
                  <c:v>1989</c:v>
                </c:pt>
                <c:pt idx="244">
                  <c:v>1989</c:v>
                </c:pt>
                <c:pt idx="245">
                  <c:v>1989</c:v>
                </c:pt>
                <c:pt idx="246">
                  <c:v>1989</c:v>
                </c:pt>
                <c:pt idx="247">
                  <c:v>1989</c:v>
                </c:pt>
                <c:pt idx="248">
                  <c:v>1989</c:v>
                </c:pt>
                <c:pt idx="249">
                  <c:v>1989</c:v>
                </c:pt>
                <c:pt idx="250">
                  <c:v>1989</c:v>
                </c:pt>
                <c:pt idx="251">
                  <c:v>1989</c:v>
                </c:pt>
                <c:pt idx="252">
                  <c:v>1989</c:v>
                </c:pt>
                <c:pt idx="253">
                  <c:v>1989</c:v>
                </c:pt>
                <c:pt idx="254">
                  <c:v>1989</c:v>
                </c:pt>
                <c:pt idx="255">
                  <c:v>1989</c:v>
                </c:pt>
                <c:pt idx="256">
                  <c:v>1989</c:v>
                </c:pt>
                <c:pt idx="257">
                  <c:v>1989</c:v>
                </c:pt>
                <c:pt idx="258">
                  <c:v>1989</c:v>
                </c:pt>
                <c:pt idx="259">
                  <c:v>1989</c:v>
                </c:pt>
                <c:pt idx="260">
                  <c:v>1989</c:v>
                </c:pt>
                <c:pt idx="261">
                  <c:v>1989</c:v>
                </c:pt>
                <c:pt idx="262">
                  <c:v>1989</c:v>
                </c:pt>
                <c:pt idx="263">
                  <c:v>1989</c:v>
                </c:pt>
                <c:pt idx="264">
                  <c:v>1989</c:v>
                </c:pt>
                <c:pt idx="265">
                  <c:v>1989</c:v>
                </c:pt>
                <c:pt idx="266">
                  <c:v>1989</c:v>
                </c:pt>
                <c:pt idx="267">
                  <c:v>1989</c:v>
                </c:pt>
                <c:pt idx="268">
                  <c:v>1989</c:v>
                </c:pt>
                <c:pt idx="269">
                  <c:v>1989</c:v>
                </c:pt>
                <c:pt idx="270">
                  <c:v>1989</c:v>
                </c:pt>
                <c:pt idx="271">
                  <c:v>1989</c:v>
                </c:pt>
                <c:pt idx="272">
                  <c:v>1989</c:v>
                </c:pt>
                <c:pt idx="273">
                  <c:v>1989</c:v>
                </c:pt>
                <c:pt idx="274">
                  <c:v>1989</c:v>
                </c:pt>
                <c:pt idx="275">
                  <c:v>1989</c:v>
                </c:pt>
                <c:pt idx="276">
                  <c:v>1989</c:v>
                </c:pt>
                <c:pt idx="277">
                  <c:v>1989</c:v>
                </c:pt>
                <c:pt idx="278">
                  <c:v>1989</c:v>
                </c:pt>
                <c:pt idx="279">
                  <c:v>1989</c:v>
                </c:pt>
                <c:pt idx="280">
                  <c:v>1989</c:v>
                </c:pt>
                <c:pt idx="281">
                  <c:v>1989</c:v>
                </c:pt>
                <c:pt idx="282">
                  <c:v>1989</c:v>
                </c:pt>
                <c:pt idx="283">
                  <c:v>1989</c:v>
                </c:pt>
                <c:pt idx="284">
                  <c:v>1989</c:v>
                </c:pt>
                <c:pt idx="285">
                  <c:v>1989</c:v>
                </c:pt>
                <c:pt idx="286">
                  <c:v>1989</c:v>
                </c:pt>
                <c:pt idx="287">
                  <c:v>1989</c:v>
                </c:pt>
                <c:pt idx="288">
                  <c:v>1989</c:v>
                </c:pt>
                <c:pt idx="289">
                  <c:v>1989</c:v>
                </c:pt>
                <c:pt idx="290">
                  <c:v>1989</c:v>
                </c:pt>
                <c:pt idx="291">
                  <c:v>1989</c:v>
                </c:pt>
                <c:pt idx="292">
                  <c:v>1989</c:v>
                </c:pt>
                <c:pt idx="293">
                  <c:v>1989</c:v>
                </c:pt>
                <c:pt idx="294">
                  <c:v>1989</c:v>
                </c:pt>
                <c:pt idx="295">
                  <c:v>1989</c:v>
                </c:pt>
                <c:pt idx="296">
                  <c:v>1989</c:v>
                </c:pt>
                <c:pt idx="297">
                  <c:v>1989</c:v>
                </c:pt>
                <c:pt idx="298">
                  <c:v>1989</c:v>
                </c:pt>
                <c:pt idx="299">
                  <c:v>1989</c:v>
                </c:pt>
                <c:pt idx="300">
                  <c:v>1989</c:v>
                </c:pt>
                <c:pt idx="301">
                  <c:v>1989</c:v>
                </c:pt>
                <c:pt idx="302">
                  <c:v>1989</c:v>
                </c:pt>
                <c:pt idx="303">
                  <c:v>1989</c:v>
                </c:pt>
                <c:pt idx="304">
                  <c:v>1989</c:v>
                </c:pt>
                <c:pt idx="305">
                  <c:v>1989</c:v>
                </c:pt>
                <c:pt idx="306">
                  <c:v>1989</c:v>
                </c:pt>
                <c:pt idx="307">
                  <c:v>1989</c:v>
                </c:pt>
                <c:pt idx="308">
                  <c:v>1989</c:v>
                </c:pt>
                <c:pt idx="309">
                  <c:v>1989</c:v>
                </c:pt>
                <c:pt idx="310">
                  <c:v>1989</c:v>
                </c:pt>
                <c:pt idx="311">
                  <c:v>1989</c:v>
                </c:pt>
                <c:pt idx="312">
                  <c:v>1989</c:v>
                </c:pt>
                <c:pt idx="313">
                  <c:v>1989</c:v>
                </c:pt>
                <c:pt idx="314">
                  <c:v>1989</c:v>
                </c:pt>
                <c:pt idx="315">
                  <c:v>1989</c:v>
                </c:pt>
                <c:pt idx="316">
                  <c:v>1989</c:v>
                </c:pt>
                <c:pt idx="317">
                  <c:v>1989</c:v>
                </c:pt>
                <c:pt idx="318">
                  <c:v>1989</c:v>
                </c:pt>
                <c:pt idx="319">
                  <c:v>1989</c:v>
                </c:pt>
                <c:pt idx="320">
                  <c:v>1989</c:v>
                </c:pt>
                <c:pt idx="321">
                  <c:v>1989</c:v>
                </c:pt>
                <c:pt idx="322">
                  <c:v>1989</c:v>
                </c:pt>
                <c:pt idx="323">
                  <c:v>1989</c:v>
                </c:pt>
                <c:pt idx="324">
                  <c:v>1989</c:v>
                </c:pt>
                <c:pt idx="325">
                  <c:v>1989</c:v>
                </c:pt>
                <c:pt idx="326">
                  <c:v>1989</c:v>
                </c:pt>
                <c:pt idx="327">
                  <c:v>1989</c:v>
                </c:pt>
                <c:pt idx="328">
                  <c:v>1989</c:v>
                </c:pt>
                <c:pt idx="329">
                  <c:v>1989</c:v>
                </c:pt>
                <c:pt idx="330">
                  <c:v>1989</c:v>
                </c:pt>
                <c:pt idx="331">
                  <c:v>1989</c:v>
                </c:pt>
                <c:pt idx="332">
                  <c:v>1989</c:v>
                </c:pt>
                <c:pt idx="333">
                  <c:v>1989</c:v>
                </c:pt>
                <c:pt idx="334">
                  <c:v>1989</c:v>
                </c:pt>
                <c:pt idx="335">
                  <c:v>1989</c:v>
                </c:pt>
                <c:pt idx="336">
                  <c:v>1989</c:v>
                </c:pt>
                <c:pt idx="337">
                  <c:v>1989</c:v>
                </c:pt>
                <c:pt idx="338">
                  <c:v>1989</c:v>
                </c:pt>
                <c:pt idx="339">
                  <c:v>1989</c:v>
                </c:pt>
                <c:pt idx="340">
                  <c:v>1989</c:v>
                </c:pt>
                <c:pt idx="341">
                  <c:v>1989</c:v>
                </c:pt>
                <c:pt idx="342">
                  <c:v>1989</c:v>
                </c:pt>
                <c:pt idx="343">
                  <c:v>1989</c:v>
                </c:pt>
                <c:pt idx="344">
                  <c:v>1989</c:v>
                </c:pt>
                <c:pt idx="345">
                  <c:v>1989</c:v>
                </c:pt>
                <c:pt idx="346">
                  <c:v>1989</c:v>
                </c:pt>
                <c:pt idx="347">
                  <c:v>1989</c:v>
                </c:pt>
                <c:pt idx="348">
                  <c:v>1989</c:v>
                </c:pt>
                <c:pt idx="349">
                  <c:v>1989</c:v>
                </c:pt>
                <c:pt idx="350">
                  <c:v>1989</c:v>
                </c:pt>
                <c:pt idx="351">
                  <c:v>1989</c:v>
                </c:pt>
                <c:pt idx="352">
                  <c:v>1989</c:v>
                </c:pt>
                <c:pt idx="353">
                  <c:v>1989</c:v>
                </c:pt>
                <c:pt idx="354">
                  <c:v>1989</c:v>
                </c:pt>
                <c:pt idx="355">
                  <c:v>1989</c:v>
                </c:pt>
                <c:pt idx="356">
                  <c:v>1989</c:v>
                </c:pt>
                <c:pt idx="357">
                  <c:v>1989</c:v>
                </c:pt>
                <c:pt idx="358">
                  <c:v>1989</c:v>
                </c:pt>
                <c:pt idx="359">
                  <c:v>1989</c:v>
                </c:pt>
                <c:pt idx="360">
                  <c:v>1989</c:v>
                </c:pt>
                <c:pt idx="361">
                  <c:v>1989</c:v>
                </c:pt>
                <c:pt idx="362">
                  <c:v>1989</c:v>
                </c:pt>
                <c:pt idx="363">
                  <c:v>1989</c:v>
                </c:pt>
                <c:pt idx="364">
                  <c:v>1989</c:v>
                </c:pt>
                <c:pt idx="365">
                  <c:v>1990</c:v>
                </c:pt>
                <c:pt idx="366">
                  <c:v>1990</c:v>
                </c:pt>
                <c:pt idx="367">
                  <c:v>1990</c:v>
                </c:pt>
                <c:pt idx="368">
                  <c:v>1990</c:v>
                </c:pt>
                <c:pt idx="369">
                  <c:v>1990</c:v>
                </c:pt>
                <c:pt idx="370">
                  <c:v>1990</c:v>
                </c:pt>
                <c:pt idx="371">
                  <c:v>1990</c:v>
                </c:pt>
                <c:pt idx="372">
                  <c:v>1990</c:v>
                </c:pt>
                <c:pt idx="373">
                  <c:v>1990</c:v>
                </c:pt>
                <c:pt idx="374">
                  <c:v>1990</c:v>
                </c:pt>
                <c:pt idx="375">
                  <c:v>1990</c:v>
                </c:pt>
                <c:pt idx="376">
                  <c:v>1990</c:v>
                </c:pt>
                <c:pt idx="377">
                  <c:v>1990</c:v>
                </c:pt>
                <c:pt idx="378">
                  <c:v>1990</c:v>
                </c:pt>
                <c:pt idx="379">
                  <c:v>1990</c:v>
                </c:pt>
                <c:pt idx="380">
                  <c:v>1990</c:v>
                </c:pt>
                <c:pt idx="381">
                  <c:v>1990</c:v>
                </c:pt>
                <c:pt idx="382">
                  <c:v>1990</c:v>
                </c:pt>
                <c:pt idx="383">
                  <c:v>1990</c:v>
                </c:pt>
                <c:pt idx="384">
                  <c:v>1990</c:v>
                </c:pt>
                <c:pt idx="385">
                  <c:v>1990</c:v>
                </c:pt>
                <c:pt idx="386">
                  <c:v>1990</c:v>
                </c:pt>
                <c:pt idx="387">
                  <c:v>1990</c:v>
                </c:pt>
                <c:pt idx="388">
                  <c:v>1990</c:v>
                </c:pt>
                <c:pt idx="389">
                  <c:v>1990</c:v>
                </c:pt>
                <c:pt idx="390">
                  <c:v>1990</c:v>
                </c:pt>
                <c:pt idx="391">
                  <c:v>1990</c:v>
                </c:pt>
                <c:pt idx="392">
                  <c:v>1990</c:v>
                </c:pt>
                <c:pt idx="393">
                  <c:v>1990</c:v>
                </c:pt>
                <c:pt idx="394">
                  <c:v>1990</c:v>
                </c:pt>
                <c:pt idx="395">
                  <c:v>1990</c:v>
                </c:pt>
                <c:pt idx="396">
                  <c:v>1990</c:v>
                </c:pt>
                <c:pt idx="397">
                  <c:v>1990</c:v>
                </c:pt>
                <c:pt idx="398">
                  <c:v>1990</c:v>
                </c:pt>
                <c:pt idx="399">
                  <c:v>1990</c:v>
                </c:pt>
                <c:pt idx="400">
                  <c:v>1990</c:v>
                </c:pt>
                <c:pt idx="401">
                  <c:v>1990</c:v>
                </c:pt>
                <c:pt idx="402">
                  <c:v>1990</c:v>
                </c:pt>
                <c:pt idx="403">
                  <c:v>1990</c:v>
                </c:pt>
                <c:pt idx="404">
                  <c:v>1990</c:v>
                </c:pt>
                <c:pt idx="405">
                  <c:v>1990</c:v>
                </c:pt>
                <c:pt idx="406">
                  <c:v>1990</c:v>
                </c:pt>
                <c:pt idx="407">
                  <c:v>1990</c:v>
                </c:pt>
                <c:pt idx="408">
                  <c:v>1990</c:v>
                </c:pt>
                <c:pt idx="409">
                  <c:v>1990</c:v>
                </c:pt>
                <c:pt idx="410">
                  <c:v>1990</c:v>
                </c:pt>
                <c:pt idx="411">
                  <c:v>1990</c:v>
                </c:pt>
                <c:pt idx="412">
                  <c:v>1990</c:v>
                </c:pt>
                <c:pt idx="413">
                  <c:v>1990</c:v>
                </c:pt>
                <c:pt idx="414">
                  <c:v>1990</c:v>
                </c:pt>
                <c:pt idx="415">
                  <c:v>1990</c:v>
                </c:pt>
                <c:pt idx="416">
                  <c:v>1990</c:v>
                </c:pt>
                <c:pt idx="417">
                  <c:v>1990</c:v>
                </c:pt>
                <c:pt idx="418">
                  <c:v>1990</c:v>
                </c:pt>
                <c:pt idx="419">
                  <c:v>1990</c:v>
                </c:pt>
                <c:pt idx="420">
                  <c:v>1990</c:v>
                </c:pt>
                <c:pt idx="421">
                  <c:v>1990</c:v>
                </c:pt>
                <c:pt idx="422">
                  <c:v>1990</c:v>
                </c:pt>
                <c:pt idx="423">
                  <c:v>1990</c:v>
                </c:pt>
                <c:pt idx="424">
                  <c:v>1990</c:v>
                </c:pt>
                <c:pt idx="425">
                  <c:v>1990</c:v>
                </c:pt>
                <c:pt idx="426">
                  <c:v>1990</c:v>
                </c:pt>
                <c:pt idx="427">
                  <c:v>1990</c:v>
                </c:pt>
                <c:pt idx="428">
                  <c:v>1990</c:v>
                </c:pt>
                <c:pt idx="429">
                  <c:v>1990</c:v>
                </c:pt>
                <c:pt idx="430">
                  <c:v>1990</c:v>
                </c:pt>
                <c:pt idx="431">
                  <c:v>1990</c:v>
                </c:pt>
                <c:pt idx="432">
                  <c:v>1990</c:v>
                </c:pt>
                <c:pt idx="433">
                  <c:v>1990</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1990</c:v>
                </c:pt>
                <c:pt idx="487">
                  <c:v>1990</c:v>
                </c:pt>
                <c:pt idx="488">
                  <c:v>1990</c:v>
                </c:pt>
                <c:pt idx="489">
                  <c:v>1990</c:v>
                </c:pt>
                <c:pt idx="490">
                  <c:v>1990</c:v>
                </c:pt>
                <c:pt idx="491">
                  <c:v>1990</c:v>
                </c:pt>
                <c:pt idx="492">
                  <c:v>1990</c:v>
                </c:pt>
                <c:pt idx="493">
                  <c:v>1990</c:v>
                </c:pt>
                <c:pt idx="494">
                  <c:v>1990</c:v>
                </c:pt>
                <c:pt idx="495">
                  <c:v>1990</c:v>
                </c:pt>
                <c:pt idx="496">
                  <c:v>1990</c:v>
                </c:pt>
                <c:pt idx="497">
                  <c:v>1990</c:v>
                </c:pt>
                <c:pt idx="498">
                  <c:v>1990</c:v>
                </c:pt>
                <c:pt idx="499">
                  <c:v>1990</c:v>
                </c:pt>
                <c:pt idx="500">
                  <c:v>1990</c:v>
                </c:pt>
                <c:pt idx="501">
                  <c:v>1990</c:v>
                </c:pt>
                <c:pt idx="502">
                  <c:v>1990</c:v>
                </c:pt>
                <c:pt idx="503">
                  <c:v>1990</c:v>
                </c:pt>
                <c:pt idx="504">
                  <c:v>1990</c:v>
                </c:pt>
                <c:pt idx="505">
                  <c:v>1990</c:v>
                </c:pt>
                <c:pt idx="506">
                  <c:v>1990</c:v>
                </c:pt>
                <c:pt idx="507">
                  <c:v>1990</c:v>
                </c:pt>
                <c:pt idx="508">
                  <c:v>1990</c:v>
                </c:pt>
                <c:pt idx="509">
                  <c:v>1990</c:v>
                </c:pt>
                <c:pt idx="510">
                  <c:v>1990</c:v>
                </c:pt>
                <c:pt idx="511">
                  <c:v>1990</c:v>
                </c:pt>
                <c:pt idx="512">
                  <c:v>1990</c:v>
                </c:pt>
                <c:pt idx="513">
                  <c:v>1990</c:v>
                </c:pt>
                <c:pt idx="514">
                  <c:v>1990</c:v>
                </c:pt>
                <c:pt idx="515">
                  <c:v>1990</c:v>
                </c:pt>
                <c:pt idx="516">
                  <c:v>1990</c:v>
                </c:pt>
                <c:pt idx="517">
                  <c:v>1990</c:v>
                </c:pt>
                <c:pt idx="518">
                  <c:v>1990</c:v>
                </c:pt>
                <c:pt idx="519">
                  <c:v>1990</c:v>
                </c:pt>
                <c:pt idx="520">
                  <c:v>1990</c:v>
                </c:pt>
                <c:pt idx="521">
                  <c:v>1990</c:v>
                </c:pt>
                <c:pt idx="522">
                  <c:v>1990</c:v>
                </c:pt>
                <c:pt idx="523">
                  <c:v>1990</c:v>
                </c:pt>
                <c:pt idx="524">
                  <c:v>1990</c:v>
                </c:pt>
                <c:pt idx="525">
                  <c:v>1990</c:v>
                </c:pt>
                <c:pt idx="526">
                  <c:v>1990</c:v>
                </c:pt>
                <c:pt idx="527">
                  <c:v>1990</c:v>
                </c:pt>
                <c:pt idx="528">
                  <c:v>1990</c:v>
                </c:pt>
                <c:pt idx="529">
                  <c:v>1990</c:v>
                </c:pt>
                <c:pt idx="530">
                  <c:v>1990</c:v>
                </c:pt>
                <c:pt idx="531">
                  <c:v>1990</c:v>
                </c:pt>
                <c:pt idx="532">
                  <c:v>1990</c:v>
                </c:pt>
                <c:pt idx="533">
                  <c:v>1990</c:v>
                </c:pt>
                <c:pt idx="534">
                  <c:v>1990</c:v>
                </c:pt>
                <c:pt idx="535">
                  <c:v>1990</c:v>
                </c:pt>
                <c:pt idx="536">
                  <c:v>1990</c:v>
                </c:pt>
                <c:pt idx="537">
                  <c:v>1990</c:v>
                </c:pt>
                <c:pt idx="538">
                  <c:v>1990</c:v>
                </c:pt>
                <c:pt idx="539">
                  <c:v>1990</c:v>
                </c:pt>
                <c:pt idx="540">
                  <c:v>1990</c:v>
                </c:pt>
                <c:pt idx="541">
                  <c:v>1990</c:v>
                </c:pt>
                <c:pt idx="542">
                  <c:v>1990</c:v>
                </c:pt>
                <c:pt idx="543">
                  <c:v>1990</c:v>
                </c:pt>
                <c:pt idx="544">
                  <c:v>1990</c:v>
                </c:pt>
                <c:pt idx="545">
                  <c:v>1990</c:v>
                </c:pt>
                <c:pt idx="546">
                  <c:v>1990</c:v>
                </c:pt>
                <c:pt idx="547">
                  <c:v>1990</c:v>
                </c:pt>
                <c:pt idx="548">
                  <c:v>1990</c:v>
                </c:pt>
                <c:pt idx="549">
                  <c:v>1990</c:v>
                </c:pt>
                <c:pt idx="550">
                  <c:v>1990</c:v>
                </c:pt>
                <c:pt idx="551">
                  <c:v>1990</c:v>
                </c:pt>
                <c:pt idx="552">
                  <c:v>1990</c:v>
                </c:pt>
                <c:pt idx="553">
                  <c:v>1990</c:v>
                </c:pt>
                <c:pt idx="554">
                  <c:v>1990</c:v>
                </c:pt>
                <c:pt idx="555">
                  <c:v>1990</c:v>
                </c:pt>
                <c:pt idx="556">
                  <c:v>1990</c:v>
                </c:pt>
                <c:pt idx="557">
                  <c:v>1990</c:v>
                </c:pt>
                <c:pt idx="558">
                  <c:v>1990</c:v>
                </c:pt>
                <c:pt idx="559">
                  <c:v>1990</c:v>
                </c:pt>
                <c:pt idx="560">
                  <c:v>1990</c:v>
                </c:pt>
                <c:pt idx="561">
                  <c:v>1990</c:v>
                </c:pt>
                <c:pt idx="562">
                  <c:v>1990</c:v>
                </c:pt>
                <c:pt idx="563">
                  <c:v>1990</c:v>
                </c:pt>
                <c:pt idx="564">
                  <c:v>1990</c:v>
                </c:pt>
                <c:pt idx="565">
                  <c:v>1990</c:v>
                </c:pt>
                <c:pt idx="566">
                  <c:v>1990</c:v>
                </c:pt>
                <c:pt idx="567">
                  <c:v>1990</c:v>
                </c:pt>
                <c:pt idx="568">
                  <c:v>1990</c:v>
                </c:pt>
                <c:pt idx="569">
                  <c:v>1990</c:v>
                </c:pt>
                <c:pt idx="570">
                  <c:v>1990</c:v>
                </c:pt>
                <c:pt idx="571">
                  <c:v>1990</c:v>
                </c:pt>
                <c:pt idx="572">
                  <c:v>1990</c:v>
                </c:pt>
                <c:pt idx="573">
                  <c:v>1990</c:v>
                </c:pt>
                <c:pt idx="574">
                  <c:v>1990</c:v>
                </c:pt>
                <c:pt idx="575">
                  <c:v>1990</c:v>
                </c:pt>
                <c:pt idx="576">
                  <c:v>1990</c:v>
                </c:pt>
                <c:pt idx="577">
                  <c:v>1990</c:v>
                </c:pt>
                <c:pt idx="578">
                  <c:v>1990</c:v>
                </c:pt>
                <c:pt idx="579">
                  <c:v>1990</c:v>
                </c:pt>
                <c:pt idx="580">
                  <c:v>1990</c:v>
                </c:pt>
                <c:pt idx="581">
                  <c:v>1990</c:v>
                </c:pt>
                <c:pt idx="582">
                  <c:v>1990</c:v>
                </c:pt>
                <c:pt idx="583">
                  <c:v>1990</c:v>
                </c:pt>
                <c:pt idx="584">
                  <c:v>1990</c:v>
                </c:pt>
                <c:pt idx="585">
                  <c:v>1990</c:v>
                </c:pt>
                <c:pt idx="586">
                  <c:v>1990</c:v>
                </c:pt>
                <c:pt idx="587">
                  <c:v>1990</c:v>
                </c:pt>
                <c:pt idx="588">
                  <c:v>1990</c:v>
                </c:pt>
                <c:pt idx="589">
                  <c:v>1990</c:v>
                </c:pt>
                <c:pt idx="590">
                  <c:v>1990</c:v>
                </c:pt>
                <c:pt idx="591">
                  <c:v>1990</c:v>
                </c:pt>
                <c:pt idx="592">
                  <c:v>1990</c:v>
                </c:pt>
                <c:pt idx="593">
                  <c:v>1990</c:v>
                </c:pt>
                <c:pt idx="594">
                  <c:v>1990</c:v>
                </c:pt>
                <c:pt idx="595">
                  <c:v>1990</c:v>
                </c:pt>
                <c:pt idx="596">
                  <c:v>1990</c:v>
                </c:pt>
                <c:pt idx="597">
                  <c:v>1990</c:v>
                </c:pt>
                <c:pt idx="598">
                  <c:v>1990</c:v>
                </c:pt>
                <c:pt idx="599">
                  <c:v>1990</c:v>
                </c:pt>
                <c:pt idx="600">
                  <c:v>1990</c:v>
                </c:pt>
                <c:pt idx="601">
                  <c:v>1990</c:v>
                </c:pt>
                <c:pt idx="602">
                  <c:v>1990</c:v>
                </c:pt>
                <c:pt idx="603">
                  <c:v>1990</c:v>
                </c:pt>
                <c:pt idx="604">
                  <c:v>1990</c:v>
                </c:pt>
                <c:pt idx="605">
                  <c:v>1990</c:v>
                </c:pt>
                <c:pt idx="606">
                  <c:v>1990</c:v>
                </c:pt>
                <c:pt idx="607">
                  <c:v>1990</c:v>
                </c:pt>
                <c:pt idx="608">
                  <c:v>1990</c:v>
                </c:pt>
                <c:pt idx="609">
                  <c:v>1990</c:v>
                </c:pt>
                <c:pt idx="610">
                  <c:v>1990</c:v>
                </c:pt>
                <c:pt idx="611">
                  <c:v>1990</c:v>
                </c:pt>
                <c:pt idx="612">
                  <c:v>1990</c:v>
                </c:pt>
                <c:pt idx="613">
                  <c:v>1990</c:v>
                </c:pt>
                <c:pt idx="614">
                  <c:v>1990</c:v>
                </c:pt>
                <c:pt idx="615">
                  <c:v>1990</c:v>
                </c:pt>
                <c:pt idx="616">
                  <c:v>1990</c:v>
                </c:pt>
                <c:pt idx="617">
                  <c:v>1990</c:v>
                </c:pt>
                <c:pt idx="618">
                  <c:v>1990</c:v>
                </c:pt>
                <c:pt idx="619">
                  <c:v>1990</c:v>
                </c:pt>
                <c:pt idx="620">
                  <c:v>1990</c:v>
                </c:pt>
                <c:pt idx="621">
                  <c:v>1990</c:v>
                </c:pt>
                <c:pt idx="622">
                  <c:v>1990</c:v>
                </c:pt>
                <c:pt idx="623">
                  <c:v>1990</c:v>
                </c:pt>
                <c:pt idx="624">
                  <c:v>1990</c:v>
                </c:pt>
                <c:pt idx="625">
                  <c:v>1990</c:v>
                </c:pt>
                <c:pt idx="626">
                  <c:v>1990</c:v>
                </c:pt>
                <c:pt idx="627">
                  <c:v>1990</c:v>
                </c:pt>
                <c:pt idx="628">
                  <c:v>1990</c:v>
                </c:pt>
                <c:pt idx="629">
                  <c:v>1990</c:v>
                </c:pt>
                <c:pt idx="630">
                  <c:v>1990</c:v>
                </c:pt>
                <c:pt idx="631">
                  <c:v>1990</c:v>
                </c:pt>
                <c:pt idx="632">
                  <c:v>1990</c:v>
                </c:pt>
                <c:pt idx="633">
                  <c:v>1990</c:v>
                </c:pt>
                <c:pt idx="634">
                  <c:v>1990</c:v>
                </c:pt>
                <c:pt idx="635">
                  <c:v>1990</c:v>
                </c:pt>
                <c:pt idx="636">
                  <c:v>1990</c:v>
                </c:pt>
                <c:pt idx="637">
                  <c:v>1990</c:v>
                </c:pt>
                <c:pt idx="638">
                  <c:v>1990</c:v>
                </c:pt>
                <c:pt idx="639">
                  <c:v>1990</c:v>
                </c:pt>
                <c:pt idx="640">
                  <c:v>1990</c:v>
                </c:pt>
                <c:pt idx="641">
                  <c:v>1990</c:v>
                </c:pt>
                <c:pt idx="642">
                  <c:v>1990</c:v>
                </c:pt>
                <c:pt idx="643">
                  <c:v>1990</c:v>
                </c:pt>
                <c:pt idx="644">
                  <c:v>1990</c:v>
                </c:pt>
                <c:pt idx="645">
                  <c:v>1990</c:v>
                </c:pt>
                <c:pt idx="646">
                  <c:v>1990</c:v>
                </c:pt>
                <c:pt idx="647">
                  <c:v>1990</c:v>
                </c:pt>
                <c:pt idx="648">
                  <c:v>1990</c:v>
                </c:pt>
                <c:pt idx="649">
                  <c:v>1990</c:v>
                </c:pt>
                <c:pt idx="650">
                  <c:v>1990</c:v>
                </c:pt>
                <c:pt idx="651">
                  <c:v>1990</c:v>
                </c:pt>
                <c:pt idx="652">
                  <c:v>1990</c:v>
                </c:pt>
                <c:pt idx="653">
                  <c:v>1990</c:v>
                </c:pt>
                <c:pt idx="654">
                  <c:v>1990</c:v>
                </c:pt>
                <c:pt idx="655">
                  <c:v>1990</c:v>
                </c:pt>
                <c:pt idx="656">
                  <c:v>1990</c:v>
                </c:pt>
                <c:pt idx="657">
                  <c:v>1990</c:v>
                </c:pt>
                <c:pt idx="658">
                  <c:v>1990</c:v>
                </c:pt>
                <c:pt idx="659">
                  <c:v>1990</c:v>
                </c:pt>
                <c:pt idx="660">
                  <c:v>1990</c:v>
                </c:pt>
                <c:pt idx="661">
                  <c:v>1990</c:v>
                </c:pt>
                <c:pt idx="662">
                  <c:v>1990</c:v>
                </c:pt>
                <c:pt idx="663">
                  <c:v>1990</c:v>
                </c:pt>
                <c:pt idx="664">
                  <c:v>1990</c:v>
                </c:pt>
                <c:pt idx="665">
                  <c:v>1990</c:v>
                </c:pt>
                <c:pt idx="666">
                  <c:v>1990</c:v>
                </c:pt>
                <c:pt idx="667">
                  <c:v>1990</c:v>
                </c:pt>
                <c:pt idx="668">
                  <c:v>1990</c:v>
                </c:pt>
                <c:pt idx="669">
                  <c:v>1990</c:v>
                </c:pt>
                <c:pt idx="670">
                  <c:v>1990</c:v>
                </c:pt>
                <c:pt idx="671">
                  <c:v>1990</c:v>
                </c:pt>
                <c:pt idx="672">
                  <c:v>1990</c:v>
                </c:pt>
                <c:pt idx="673">
                  <c:v>1990</c:v>
                </c:pt>
                <c:pt idx="674">
                  <c:v>1990</c:v>
                </c:pt>
                <c:pt idx="675">
                  <c:v>1990</c:v>
                </c:pt>
                <c:pt idx="676">
                  <c:v>1990</c:v>
                </c:pt>
                <c:pt idx="677">
                  <c:v>1990</c:v>
                </c:pt>
                <c:pt idx="678">
                  <c:v>1990</c:v>
                </c:pt>
                <c:pt idx="679">
                  <c:v>1990</c:v>
                </c:pt>
                <c:pt idx="680">
                  <c:v>1990</c:v>
                </c:pt>
                <c:pt idx="681">
                  <c:v>1990</c:v>
                </c:pt>
                <c:pt idx="682">
                  <c:v>1990</c:v>
                </c:pt>
                <c:pt idx="683">
                  <c:v>1990</c:v>
                </c:pt>
                <c:pt idx="684">
                  <c:v>1990</c:v>
                </c:pt>
                <c:pt idx="685">
                  <c:v>1990</c:v>
                </c:pt>
                <c:pt idx="686">
                  <c:v>1990</c:v>
                </c:pt>
                <c:pt idx="687">
                  <c:v>1990</c:v>
                </c:pt>
                <c:pt idx="688">
                  <c:v>1990</c:v>
                </c:pt>
                <c:pt idx="689">
                  <c:v>1990</c:v>
                </c:pt>
                <c:pt idx="690">
                  <c:v>1990</c:v>
                </c:pt>
                <c:pt idx="691">
                  <c:v>1990</c:v>
                </c:pt>
                <c:pt idx="692">
                  <c:v>1990</c:v>
                </c:pt>
                <c:pt idx="693">
                  <c:v>1990</c:v>
                </c:pt>
                <c:pt idx="694">
                  <c:v>1990</c:v>
                </c:pt>
                <c:pt idx="695">
                  <c:v>1990</c:v>
                </c:pt>
                <c:pt idx="696">
                  <c:v>1990</c:v>
                </c:pt>
                <c:pt idx="697">
                  <c:v>1990</c:v>
                </c:pt>
                <c:pt idx="698">
                  <c:v>1990</c:v>
                </c:pt>
                <c:pt idx="699">
                  <c:v>1990</c:v>
                </c:pt>
                <c:pt idx="700">
                  <c:v>1990</c:v>
                </c:pt>
                <c:pt idx="701">
                  <c:v>1990</c:v>
                </c:pt>
                <c:pt idx="702">
                  <c:v>1990</c:v>
                </c:pt>
                <c:pt idx="703">
                  <c:v>1990</c:v>
                </c:pt>
                <c:pt idx="704">
                  <c:v>1990</c:v>
                </c:pt>
                <c:pt idx="705">
                  <c:v>1990</c:v>
                </c:pt>
                <c:pt idx="706">
                  <c:v>1990</c:v>
                </c:pt>
                <c:pt idx="707">
                  <c:v>1990</c:v>
                </c:pt>
                <c:pt idx="708">
                  <c:v>1990</c:v>
                </c:pt>
                <c:pt idx="709">
                  <c:v>1990</c:v>
                </c:pt>
                <c:pt idx="710">
                  <c:v>1990</c:v>
                </c:pt>
                <c:pt idx="711">
                  <c:v>1990</c:v>
                </c:pt>
                <c:pt idx="712">
                  <c:v>1990</c:v>
                </c:pt>
                <c:pt idx="713">
                  <c:v>1990</c:v>
                </c:pt>
                <c:pt idx="714">
                  <c:v>1990</c:v>
                </c:pt>
                <c:pt idx="715">
                  <c:v>1990</c:v>
                </c:pt>
                <c:pt idx="716">
                  <c:v>1990</c:v>
                </c:pt>
                <c:pt idx="717">
                  <c:v>1990</c:v>
                </c:pt>
                <c:pt idx="718">
                  <c:v>1990</c:v>
                </c:pt>
                <c:pt idx="719">
                  <c:v>1990</c:v>
                </c:pt>
                <c:pt idx="720">
                  <c:v>1990</c:v>
                </c:pt>
                <c:pt idx="721">
                  <c:v>1990</c:v>
                </c:pt>
                <c:pt idx="722">
                  <c:v>1990</c:v>
                </c:pt>
                <c:pt idx="723">
                  <c:v>1990</c:v>
                </c:pt>
                <c:pt idx="724">
                  <c:v>1990</c:v>
                </c:pt>
                <c:pt idx="725">
                  <c:v>1990</c:v>
                </c:pt>
                <c:pt idx="726">
                  <c:v>1990</c:v>
                </c:pt>
                <c:pt idx="727">
                  <c:v>1990</c:v>
                </c:pt>
                <c:pt idx="728">
                  <c:v>1990</c:v>
                </c:pt>
                <c:pt idx="729">
                  <c:v>1990</c:v>
                </c:pt>
                <c:pt idx="730">
                  <c:v>1991</c:v>
                </c:pt>
                <c:pt idx="731">
                  <c:v>1991</c:v>
                </c:pt>
                <c:pt idx="732">
                  <c:v>1991</c:v>
                </c:pt>
                <c:pt idx="733">
                  <c:v>1991</c:v>
                </c:pt>
                <c:pt idx="734">
                  <c:v>1991</c:v>
                </c:pt>
                <c:pt idx="735">
                  <c:v>1991</c:v>
                </c:pt>
                <c:pt idx="736">
                  <c:v>1991</c:v>
                </c:pt>
                <c:pt idx="737">
                  <c:v>1991</c:v>
                </c:pt>
                <c:pt idx="738">
                  <c:v>1991</c:v>
                </c:pt>
                <c:pt idx="739">
                  <c:v>1991</c:v>
                </c:pt>
                <c:pt idx="740">
                  <c:v>1991</c:v>
                </c:pt>
                <c:pt idx="741">
                  <c:v>1991</c:v>
                </c:pt>
                <c:pt idx="742">
                  <c:v>1991</c:v>
                </c:pt>
                <c:pt idx="743">
                  <c:v>1991</c:v>
                </c:pt>
                <c:pt idx="744">
                  <c:v>1991</c:v>
                </c:pt>
                <c:pt idx="745">
                  <c:v>1991</c:v>
                </c:pt>
                <c:pt idx="746">
                  <c:v>1991</c:v>
                </c:pt>
                <c:pt idx="747">
                  <c:v>1991</c:v>
                </c:pt>
                <c:pt idx="748">
                  <c:v>1991</c:v>
                </c:pt>
                <c:pt idx="749">
                  <c:v>1991</c:v>
                </c:pt>
                <c:pt idx="750">
                  <c:v>1991</c:v>
                </c:pt>
                <c:pt idx="751">
                  <c:v>1991</c:v>
                </c:pt>
                <c:pt idx="752">
                  <c:v>1991</c:v>
                </c:pt>
                <c:pt idx="753">
                  <c:v>1991</c:v>
                </c:pt>
                <c:pt idx="754">
                  <c:v>1991</c:v>
                </c:pt>
                <c:pt idx="755">
                  <c:v>1991</c:v>
                </c:pt>
                <c:pt idx="756">
                  <c:v>1991</c:v>
                </c:pt>
                <c:pt idx="757">
                  <c:v>1991</c:v>
                </c:pt>
                <c:pt idx="758">
                  <c:v>1991</c:v>
                </c:pt>
                <c:pt idx="759">
                  <c:v>1991</c:v>
                </c:pt>
                <c:pt idx="760">
                  <c:v>1991</c:v>
                </c:pt>
                <c:pt idx="761">
                  <c:v>1991</c:v>
                </c:pt>
                <c:pt idx="762">
                  <c:v>1991</c:v>
                </c:pt>
                <c:pt idx="763">
                  <c:v>1991</c:v>
                </c:pt>
                <c:pt idx="764">
                  <c:v>1991</c:v>
                </c:pt>
                <c:pt idx="765">
                  <c:v>1991</c:v>
                </c:pt>
                <c:pt idx="766">
                  <c:v>1991</c:v>
                </c:pt>
                <c:pt idx="767">
                  <c:v>1991</c:v>
                </c:pt>
                <c:pt idx="768">
                  <c:v>1991</c:v>
                </c:pt>
                <c:pt idx="769">
                  <c:v>1991</c:v>
                </c:pt>
                <c:pt idx="770">
                  <c:v>1991</c:v>
                </c:pt>
                <c:pt idx="771">
                  <c:v>1991</c:v>
                </c:pt>
                <c:pt idx="772">
                  <c:v>1991</c:v>
                </c:pt>
                <c:pt idx="773">
                  <c:v>1991</c:v>
                </c:pt>
                <c:pt idx="774">
                  <c:v>1991</c:v>
                </c:pt>
                <c:pt idx="775">
                  <c:v>1991</c:v>
                </c:pt>
                <c:pt idx="776">
                  <c:v>1991</c:v>
                </c:pt>
                <c:pt idx="777">
                  <c:v>1991</c:v>
                </c:pt>
                <c:pt idx="778">
                  <c:v>1991</c:v>
                </c:pt>
                <c:pt idx="779">
                  <c:v>1991</c:v>
                </c:pt>
                <c:pt idx="780">
                  <c:v>1991</c:v>
                </c:pt>
                <c:pt idx="781">
                  <c:v>1991</c:v>
                </c:pt>
                <c:pt idx="782">
                  <c:v>1991</c:v>
                </c:pt>
                <c:pt idx="783">
                  <c:v>1991</c:v>
                </c:pt>
                <c:pt idx="784">
                  <c:v>1991</c:v>
                </c:pt>
                <c:pt idx="785">
                  <c:v>1991</c:v>
                </c:pt>
                <c:pt idx="786">
                  <c:v>1991</c:v>
                </c:pt>
                <c:pt idx="787">
                  <c:v>1991</c:v>
                </c:pt>
                <c:pt idx="788">
                  <c:v>1991</c:v>
                </c:pt>
                <c:pt idx="789">
                  <c:v>1991</c:v>
                </c:pt>
                <c:pt idx="790">
                  <c:v>1991</c:v>
                </c:pt>
                <c:pt idx="791">
                  <c:v>1991</c:v>
                </c:pt>
                <c:pt idx="792">
                  <c:v>1991</c:v>
                </c:pt>
                <c:pt idx="793">
                  <c:v>1991</c:v>
                </c:pt>
                <c:pt idx="794">
                  <c:v>1991</c:v>
                </c:pt>
                <c:pt idx="795">
                  <c:v>1991</c:v>
                </c:pt>
                <c:pt idx="796">
                  <c:v>1991</c:v>
                </c:pt>
                <c:pt idx="797">
                  <c:v>1991</c:v>
                </c:pt>
                <c:pt idx="798">
                  <c:v>1991</c:v>
                </c:pt>
                <c:pt idx="799">
                  <c:v>1991</c:v>
                </c:pt>
                <c:pt idx="800">
                  <c:v>1991</c:v>
                </c:pt>
                <c:pt idx="801">
                  <c:v>1991</c:v>
                </c:pt>
                <c:pt idx="802">
                  <c:v>1991</c:v>
                </c:pt>
                <c:pt idx="803">
                  <c:v>1991</c:v>
                </c:pt>
                <c:pt idx="804">
                  <c:v>1991</c:v>
                </c:pt>
                <c:pt idx="805">
                  <c:v>1991</c:v>
                </c:pt>
                <c:pt idx="806">
                  <c:v>1991</c:v>
                </c:pt>
                <c:pt idx="807">
                  <c:v>1991</c:v>
                </c:pt>
                <c:pt idx="808">
                  <c:v>1991</c:v>
                </c:pt>
                <c:pt idx="809">
                  <c:v>1991</c:v>
                </c:pt>
                <c:pt idx="810">
                  <c:v>1991</c:v>
                </c:pt>
                <c:pt idx="811">
                  <c:v>1991</c:v>
                </c:pt>
                <c:pt idx="812">
                  <c:v>1991</c:v>
                </c:pt>
                <c:pt idx="813">
                  <c:v>1991</c:v>
                </c:pt>
                <c:pt idx="814">
                  <c:v>1991</c:v>
                </c:pt>
                <c:pt idx="815">
                  <c:v>1991</c:v>
                </c:pt>
                <c:pt idx="816">
                  <c:v>1991</c:v>
                </c:pt>
                <c:pt idx="817">
                  <c:v>1991</c:v>
                </c:pt>
                <c:pt idx="818">
                  <c:v>1991</c:v>
                </c:pt>
                <c:pt idx="819">
                  <c:v>1991</c:v>
                </c:pt>
                <c:pt idx="820">
                  <c:v>1991</c:v>
                </c:pt>
                <c:pt idx="821">
                  <c:v>1991</c:v>
                </c:pt>
                <c:pt idx="822">
                  <c:v>1991</c:v>
                </c:pt>
                <c:pt idx="823">
                  <c:v>1991</c:v>
                </c:pt>
                <c:pt idx="824">
                  <c:v>1991</c:v>
                </c:pt>
                <c:pt idx="825">
                  <c:v>1991</c:v>
                </c:pt>
                <c:pt idx="826">
                  <c:v>1991</c:v>
                </c:pt>
                <c:pt idx="827">
                  <c:v>1991</c:v>
                </c:pt>
                <c:pt idx="828">
                  <c:v>1991</c:v>
                </c:pt>
                <c:pt idx="829">
                  <c:v>1991</c:v>
                </c:pt>
                <c:pt idx="830">
                  <c:v>1991</c:v>
                </c:pt>
                <c:pt idx="831">
                  <c:v>1991</c:v>
                </c:pt>
                <c:pt idx="832">
                  <c:v>1991</c:v>
                </c:pt>
                <c:pt idx="833">
                  <c:v>1991</c:v>
                </c:pt>
                <c:pt idx="834">
                  <c:v>1991</c:v>
                </c:pt>
                <c:pt idx="835">
                  <c:v>1991</c:v>
                </c:pt>
                <c:pt idx="836">
                  <c:v>1991</c:v>
                </c:pt>
                <c:pt idx="837">
                  <c:v>1991</c:v>
                </c:pt>
                <c:pt idx="838">
                  <c:v>1991</c:v>
                </c:pt>
                <c:pt idx="839">
                  <c:v>1991</c:v>
                </c:pt>
                <c:pt idx="840">
                  <c:v>1991</c:v>
                </c:pt>
                <c:pt idx="841">
                  <c:v>1991</c:v>
                </c:pt>
                <c:pt idx="842">
                  <c:v>1991</c:v>
                </c:pt>
                <c:pt idx="843">
                  <c:v>1991</c:v>
                </c:pt>
                <c:pt idx="844">
                  <c:v>1991</c:v>
                </c:pt>
                <c:pt idx="845">
                  <c:v>1991</c:v>
                </c:pt>
                <c:pt idx="846">
                  <c:v>1991</c:v>
                </c:pt>
                <c:pt idx="847">
                  <c:v>1991</c:v>
                </c:pt>
                <c:pt idx="848">
                  <c:v>1991</c:v>
                </c:pt>
                <c:pt idx="849">
                  <c:v>1991</c:v>
                </c:pt>
                <c:pt idx="850">
                  <c:v>1991</c:v>
                </c:pt>
                <c:pt idx="851">
                  <c:v>1991</c:v>
                </c:pt>
                <c:pt idx="852">
                  <c:v>1991</c:v>
                </c:pt>
                <c:pt idx="853">
                  <c:v>1991</c:v>
                </c:pt>
                <c:pt idx="854">
                  <c:v>1991</c:v>
                </c:pt>
                <c:pt idx="855">
                  <c:v>1991</c:v>
                </c:pt>
                <c:pt idx="856">
                  <c:v>1991</c:v>
                </c:pt>
                <c:pt idx="857">
                  <c:v>1991</c:v>
                </c:pt>
                <c:pt idx="858">
                  <c:v>1991</c:v>
                </c:pt>
                <c:pt idx="859">
                  <c:v>1991</c:v>
                </c:pt>
                <c:pt idx="860">
                  <c:v>1991</c:v>
                </c:pt>
                <c:pt idx="861">
                  <c:v>1991</c:v>
                </c:pt>
                <c:pt idx="862">
                  <c:v>1991</c:v>
                </c:pt>
                <c:pt idx="863">
                  <c:v>1991</c:v>
                </c:pt>
                <c:pt idx="864">
                  <c:v>1991</c:v>
                </c:pt>
                <c:pt idx="865">
                  <c:v>1991</c:v>
                </c:pt>
                <c:pt idx="866">
                  <c:v>1991</c:v>
                </c:pt>
                <c:pt idx="867">
                  <c:v>1991</c:v>
                </c:pt>
                <c:pt idx="868">
                  <c:v>1991</c:v>
                </c:pt>
                <c:pt idx="869">
                  <c:v>1991</c:v>
                </c:pt>
                <c:pt idx="870">
                  <c:v>1991</c:v>
                </c:pt>
                <c:pt idx="871">
                  <c:v>1991</c:v>
                </c:pt>
                <c:pt idx="872">
                  <c:v>1991</c:v>
                </c:pt>
                <c:pt idx="873">
                  <c:v>1991</c:v>
                </c:pt>
                <c:pt idx="874">
                  <c:v>1991</c:v>
                </c:pt>
                <c:pt idx="875">
                  <c:v>1991</c:v>
                </c:pt>
                <c:pt idx="876">
                  <c:v>1991</c:v>
                </c:pt>
                <c:pt idx="877">
                  <c:v>1991</c:v>
                </c:pt>
                <c:pt idx="878">
                  <c:v>1991</c:v>
                </c:pt>
                <c:pt idx="879">
                  <c:v>1991</c:v>
                </c:pt>
                <c:pt idx="880">
                  <c:v>1991</c:v>
                </c:pt>
                <c:pt idx="881">
                  <c:v>1991</c:v>
                </c:pt>
                <c:pt idx="882">
                  <c:v>1991</c:v>
                </c:pt>
                <c:pt idx="883">
                  <c:v>1991</c:v>
                </c:pt>
                <c:pt idx="884">
                  <c:v>1991</c:v>
                </c:pt>
                <c:pt idx="885">
                  <c:v>1991</c:v>
                </c:pt>
                <c:pt idx="886">
                  <c:v>1991</c:v>
                </c:pt>
                <c:pt idx="887">
                  <c:v>1991</c:v>
                </c:pt>
                <c:pt idx="888">
                  <c:v>1991</c:v>
                </c:pt>
                <c:pt idx="889">
                  <c:v>1991</c:v>
                </c:pt>
                <c:pt idx="890">
                  <c:v>1991</c:v>
                </c:pt>
                <c:pt idx="891">
                  <c:v>1991</c:v>
                </c:pt>
                <c:pt idx="892">
                  <c:v>1991</c:v>
                </c:pt>
                <c:pt idx="893">
                  <c:v>1991</c:v>
                </c:pt>
                <c:pt idx="894">
                  <c:v>1991</c:v>
                </c:pt>
                <c:pt idx="895">
                  <c:v>1991</c:v>
                </c:pt>
                <c:pt idx="896">
                  <c:v>1991</c:v>
                </c:pt>
                <c:pt idx="897">
                  <c:v>1991</c:v>
                </c:pt>
                <c:pt idx="898">
                  <c:v>1991</c:v>
                </c:pt>
                <c:pt idx="899">
                  <c:v>1991</c:v>
                </c:pt>
                <c:pt idx="900">
                  <c:v>1991</c:v>
                </c:pt>
                <c:pt idx="901">
                  <c:v>1991</c:v>
                </c:pt>
                <c:pt idx="902">
                  <c:v>1991</c:v>
                </c:pt>
                <c:pt idx="903">
                  <c:v>1991</c:v>
                </c:pt>
                <c:pt idx="904">
                  <c:v>1991</c:v>
                </c:pt>
                <c:pt idx="905">
                  <c:v>1991</c:v>
                </c:pt>
                <c:pt idx="906">
                  <c:v>1991</c:v>
                </c:pt>
                <c:pt idx="907">
                  <c:v>1991</c:v>
                </c:pt>
                <c:pt idx="908">
                  <c:v>1991</c:v>
                </c:pt>
                <c:pt idx="909">
                  <c:v>1991</c:v>
                </c:pt>
                <c:pt idx="910">
                  <c:v>1991</c:v>
                </c:pt>
                <c:pt idx="911">
                  <c:v>1991</c:v>
                </c:pt>
                <c:pt idx="912">
                  <c:v>1991</c:v>
                </c:pt>
                <c:pt idx="913">
                  <c:v>1991</c:v>
                </c:pt>
                <c:pt idx="914">
                  <c:v>1991</c:v>
                </c:pt>
                <c:pt idx="915">
                  <c:v>1991</c:v>
                </c:pt>
                <c:pt idx="916">
                  <c:v>1991</c:v>
                </c:pt>
                <c:pt idx="917">
                  <c:v>1991</c:v>
                </c:pt>
                <c:pt idx="918">
                  <c:v>1991</c:v>
                </c:pt>
                <c:pt idx="919">
                  <c:v>1991</c:v>
                </c:pt>
                <c:pt idx="920">
                  <c:v>1991</c:v>
                </c:pt>
                <c:pt idx="921">
                  <c:v>1991</c:v>
                </c:pt>
                <c:pt idx="922">
                  <c:v>1991</c:v>
                </c:pt>
                <c:pt idx="923">
                  <c:v>1991</c:v>
                </c:pt>
                <c:pt idx="924">
                  <c:v>1991</c:v>
                </c:pt>
                <c:pt idx="925">
                  <c:v>1991</c:v>
                </c:pt>
                <c:pt idx="926">
                  <c:v>1991</c:v>
                </c:pt>
                <c:pt idx="927">
                  <c:v>1991</c:v>
                </c:pt>
                <c:pt idx="928">
                  <c:v>1991</c:v>
                </c:pt>
                <c:pt idx="929">
                  <c:v>1991</c:v>
                </c:pt>
                <c:pt idx="930">
                  <c:v>1991</c:v>
                </c:pt>
                <c:pt idx="931">
                  <c:v>1991</c:v>
                </c:pt>
                <c:pt idx="932">
                  <c:v>1991</c:v>
                </c:pt>
                <c:pt idx="933">
                  <c:v>1991</c:v>
                </c:pt>
                <c:pt idx="934">
                  <c:v>1991</c:v>
                </c:pt>
                <c:pt idx="935">
                  <c:v>1991</c:v>
                </c:pt>
                <c:pt idx="936">
                  <c:v>1991</c:v>
                </c:pt>
                <c:pt idx="937">
                  <c:v>1991</c:v>
                </c:pt>
                <c:pt idx="938">
                  <c:v>1991</c:v>
                </c:pt>
                <c:pt idx="939">
                  <c:v>1991</c:v>
                </c:pt>
                <c:pt idx="940">
                  <c:v>1991</c:v>
                </c:pt>
                <c:pt idx="941">
                  <c:v>1991</c:v>
                </c:pt>
                <c:pt idx="942">
                  <c:v>1991</c:v>
                </c:pt>
                <c:pt idx="943">
                  <c:v>1991</c:v>
                </c:pt>
                <c:pt idx="944">
                  <c:v>1991</c:v>
                </c:pt>
                <c:pt idx="945">
                  <c:v>1991</c:v>
                </c:pt>
                <c:pt idx="946">
                  <c:v>1991</c:v>
                </c:pt>
                <c:pt idx="947">
                  <c:v>1991</c:v>
                </c:pt>
                <c:pt idx="948">
                  <c:v>1991</c:v>
                </c:pt>
                <c:pt idx="949">
                  <c:v>1991</c:v>
                </c:pt>
                <c:pt idx="950">
                  <c:v>1991</c:v>
                </c:pt>
                <c:pt idx="951">
                  <c:v>1991</c:v>
                </c:pt>
                <c:pt idx="952">
                  <c:v>1991</c:v>
                </c:pt>
                <c:pt idx="953">
                  <c:v>1991</c:v>
                </c:pt>
                <c:pt idx="954">
                  <c:v>1991</c:v>
                </c:pt>
                <c:pt idx="955">
                  <c:v>1991</c:v>
                </c:pt>
                <c:pt idx="956">
                  <c:v>1991</c:v>
                </c:pt>
                <c:pt idx="957">
                  <c:v>1991</c:v>
                </c:pt>
                <c:pt idx="958">
                  <c:v>1991</c:v>
                </c:pt>
                <c:pt idx="959">
                  <c:v>1991</c:v>
                </c:pt>
                <c:pt idx="960">
                  <c:v>1991</c:v>
                </c:pt>
                <c:pt idx="961">
                  <c:v>1991</c:v>
                </c:pt>
                <c:pt idx="962">
                  <c:v>1991</c:v>
                </c:pt>
                <c:pt idx="963">
                  <c:v>1991</c:v>
                </c:pt>
                <c:pt idx="964">
                  <c:v>1991</c:v>
                </c:pt>
                <c:pt idx="965">
                  <c:v>1991</c:v>
                </c:pt>
                <c:pt idx="966">
                  <c:v>1991</c:v>
                </c:pt>
                <c:pt idx="967">
                  <c:v>1991</c:v>
                </c:pt>
                <c:pt idx="968">
                  <c:v>1991</c:v>
                </c:pt>
                <c:pt idx="969">
                  <c:v>1991</c:v>
                </c:pt>
                <c:pt idx="970">
                  <c:v>1991</c:v>
                </c:pt>
                <c:pt idx="971">
                  <c:v>1991</c:v>
                </c:pt>
                <c:pt idx="972">
                  <c:v>1991</c:v>
                </c:pt>
                <c:pt idx="973">
                  <c:v>1991</c:v>
                </c:pt>
                <c:pt idx="974">
                  <c:v>1991</c:v>
                </c:pt>
                <c:pt idx="975">
                  <c:v>1991</c:v>
                </c:pt>
                <c:pt idx="976">
                  <c:v>1991</c:v>
                </c:pt>
                <c:pt idx="977">
                  <c:v>1991</c:v>
                </c:pt>
                <c:pt idx="978">
                  <c:v>1991</c:v>
                </c:pt>
                <c:pt idx="979">
                  <c:v>1991</c:v>
                </c:pt>
                <c:pt idx="980">
                  <c:v>1991</c:v>
                </c:pt>
                <c:pt idx="981">
                  <c:v>1991</c:v>
                </c:pt>
                <c:pt idx="982">
                  <c:v>1991</c:v>
                </c:pt>
                <c:pt idx="983">
                  <c:v>1991</c:v>
                </c:pt>
                <c:pt idx="984">
                  <c:v>1991</c:v>
                </c:pt>
                <c:pt idx="985">
                  <c:v>1991</c:v>
                </c:pt>
                <c:pt idx="986">
                  <c:v>1991</c:v>
                </c:pt>
                <c:pt idx="987">
                  <c:v>1991</c:v>
                </c:pt>
                <c:pt idx="988">
                  <c:v>1991</c:v>
                </c:pt>
                <c:pt idx="989">
                  <c:v>1991</c:v>
                </c:pt>
                <c:pt idx="990">
                  <c:v>1991</c:v>
                </c:pt>
                <c:pt idx="991">
                  <c:v>1991</c:v>
                </c:pt>
                <c:pt idx="992">
                  <c:v>1991</c:v>
                </c:pt>
                <c:pt idx="993">
                  <c:v>1991</c:v>
                </c:pt>
                <c:pt idx="994">
                  <c:v>1991</c:v>
                </c:pt>
                <c:pt idx="995">
                  <c:v>1991</c:v>
                </c:pt>
                <c:pt idx="996">
                  <c:v>1991</c:v>
                </c:pt>
                <c:pt idx="997">
                  <c:v>1991</c:v>
                </c:pt>
                <c:pt idx="998">
                  <c:v>1991</c:v>
                </c:pt>
                <c:pt idx="999">
                  <c:v>1991</c:v>
                </c:pt>
                <c:pt idx="1000">
                  <c:v>1991</c:v>
                </c:pt>
                <c:pt idx="1001">
                  <c:v>1991</c:v>
                </c:pt>
                <c:pt idx="1002">
                  <c:v>1991</c:v>
                </c:pt>
                <c:pt idx="1003">
                  <c:v>1991</c:v>
                </c:pt>
                <c:pt idx="1004">
                  <c:v>1991</c:v>
                </c:pt>
                <c:pt idx="1005">
                  <c:v>1991</c:v>
                </c:pt>
                <c:pt idx="1006">
                  <c:v>1991</c:v>
                </c:pt>
                <c:pt idx="1007">
                  <c:v>1991</c:v>
                </c:pt>
                <c:pt idx="1008">
                  <c:v>1991</c:v>
                </c:pt>
                <c:pt idx="1009">
                  <c:v>1991</c:v>
                </c:pt>
                <c:pt idx="1010">
                  <c:v>1991</c:v>
                </c:pt>
                <c:pt idx="1011">
                  <c:v>1991</c:v>
                </c:pt>
                <c:pt idx="1012">
                  <c:v>1991</c:v>
                </c:pt>
                <c:pt idx="1013">
                  <c:v>1991</c:v>
                </c:pt>
                <c:pt idx="1014">
                  <c:v>1991</c:v>
                </c:pt>
                <c:pt idx="1015">
                  <c:v>1991</c:v>
                </c:pt>
                <c:pt idx="1016">
                  <c:v>1991</c:v>
                </c:pt>
                <c:pt idx="1017">
                  <c:v>1991</c:v>
                </c:pt>
                <c:pt idx="1018">
                  <c:v>1991</c:v>
                </c:pt>
                <c:pt idx="1019">
                  <c:v>1991</c:v>
                </c:pt>
                <c:pt idx="1020">
                  <c:v>1991</c:v>
                </c:pt>
                <c:pt idx="1021">
                  <c:v>1991</c:v>
                </c:pt>
                <c:pt idx="1022">
                  <c:v>1991</c:v>
                </c:pt>
                <c:pt idx="1023">
                  <c:v>1991</c:v>
                </c:pt>
                <c:pt idx="1024">
                  <c:v>1991</c:v>
                </c:pt>
                <c:pt idx="1025">
                  <c:v>1991</c:v>
                </c:pt>
                <c:pt idx="1026">
                  <c:v>1991</c:v>
                </c:pt>
                <c:pt idx="1027">
                  <c:v>1991</c:v>
                </c:pt>
                <c:pt idx="1028">
                  <c:v>1991</c:v>
                </c:pt>
                <c:pt idx="1029">
                  <c:v>1991</c:v>
                </c:pt>
                <c:pt idx="1030">
                  <c:v>1991</c:v>
                </c:pt>
                <c:pt idx="1031">
                  <c:v>1991</c:v>
                </c:pt>
                <c:pt idx="1032">
                  <c:v>1991</c:v>
                </c:pt>
                <c:pt idx="1033">
                  <c:v>1991</c:v>
                </c:pt>
                <c:pt idx="1034">
                  <c:v>1991</c:v>
                </c:pt>
                <c:pt idx="1035">
                  <c:v>1991</c:v>
                </c:pt>
                <c:pt idx="1036">
                  <c:v>1991</c:v>
                </c:pt>
                <c:pt idx="1037">
                  <c:v>1991</c:v>
                </c:pt>
                <c:pt idx="1038">
                  <c:v>1991</c:v>
                </c:pt>
                <c:pt idx="1039">
                  <c:v>1991</c:v>
                </c:pt>
                <c:pt idx="1040">
                  <c:v>1991</c:v>
                </c:pt>
                <c:pt idx="1041">
                  <c:v>1991</c:v>
                </c:pt>
                <c:pt idx="1042">
                  <c:v>1991</c:v>
                </c:pt>
                <c:pt idx="1043">
                  <c:v>1991</c:v>
                </c:pt>
                <c:pt idx="1044">
                  <c:v>1991</c:v>
                </c:pt>
                <c:pt idx="1045">
                  <c:v>1991</c:v>
                </c:pt>
                <c:pt idx="1046">
                  <c:v>1991</c:v>
                </c:pt>
                <c:pt idx="1047">
                  <c:v>1991</c:v>
                </c:pt>
                <c:pt idx="1048">
                  <c:v>1991</c:v>
                </c:pt>
                <c:pt idx="1049">
                  <c:v>1991</c:v>
                </c:pt>
                <c:pt idx="1050">
                  <c:v>1991</c:v>
                </c:pt>
                <c:pt idx="1051">
                  <c:v>1991</c:v>
                </c:pt>
                <c:pt idx="1052">
                  <c:v>1991</c:v>
                </c:pt>
                <c:pt idx="1053">
                  <c:v>1991</c:v>
                </c:pt>
                <c:pt idx="1054">
                  <c:v>1991</c:v>
                </c:pt>
                <c:pt idx="1055">
                  <c:v>1991</c:v>
                </c:pt>
                <c:pt idx="1056">
                  <c:v>1991</c:v>
                </c:pt>
                <c:pt idx="1057">
                  <c:v>1991</c:v>
                </c:pt>
                <c:pt idx="1058">
                  <c:v>1991</c:v>
                </c:pt>
                <c:pt idx="1059">
                  <c:v>1991</c:v>
                </c:pt>
                <c:pt idx="1060">
                  <c:v>1991</c:v>
                </c:pt>
                <c:pt idx="1061">
                  <c:v>1991</c:v>
                </c:pt>
                <c:pt idx="1062">
                  <c:v>1991</c:v>
                </c:pt>
                <c:pt idx="1063">
                  <c:v>1991</c:v>
                </c:pt>
                <c:pt idx="1064">
                  <c:v>1991</c:v>
                </c:pt>
                <c:pt idx="1065">
                  <c:v>1991</c:v>
                </c:pt>
                <c:pt idx="1066">
                  <c:v>1991</c:v>
                </c:pt>
                <c:pt idx="1067">
                  <c:v>1991</c:v>
                </c:pt>
                <c:pt idx="1068">
                  <c:v>1991</c:v>
                </c:pt>
                <c:pt idx="1069">
                  <c:v>1991</c:v>
                </c:pt>
                <c:pt idx="1070">
                  <c:v>1991</c:v>
                </c:pt>
                <c:pt idx="1071">
                  <c:v>1991</c:v>
                </c:pt>
                <c:pt idx="1072">
                  <c:v>1991</c:v>
                </c:pt>
                <c:pt idx="1073">
                  <c:v>1991</c:v>
                </c:pt>
                <c:pt idx="1074">
                  <c:v>1991</c:v>
                </c:pt>
                <c:pt idx="1075">
                  <c:v>1991</c:v>
                </c:pt>
                <c:pt idx="1076">
                  <c:v>1991</c:v>
                </c:pt>
                <c:pt idx="1077">
                  <c:v>1991</c:v>
                </c:pt>
                <c:pt idx="1078">
                  <c:v>1991</c:v>
                </c:pt>
                <c:pt idx="1079">
                  <c:v>1991</c:v>
                </c:pt>
                <c:pt idx="1080">
                  <c:v>1991</c:v>
                </c:pt>
                <c:pt idx="1081">
                  <c:v>1991</c:v>
                </c:pt>
                <c:pt idx="1082">
                  <c:v>1991</c:v>
                </c:pt>
                <c:pt idx="1083">
                  <c:v>1991</c:v>
                </c:pt>
                <c:pt idx="1084">
                  <c:v>1991</c:v>
                </c:pt>
                <c:pt idx="1085">
                  <c:v>1991</c:v>
                </c:pt>
                <c:pt idx="1086">
                  <c:v>1991</c:v>
                </c:pt>
                <c:pt idx="1087">
                  <c:v>1991</c:v>
                </c:pt>
                <c:pt idx="1088">
                  <c:v>1991</c:v>
                </c:pt>
                <c:pt idx="1089">
                  <c:v>1991</c:v>
                </c:pt>
                <c:pt idx="1090">
                  <c:v>1991</c:v>
                </c:pt>
                <c:pt idx="1091">
                  <c:v>1991</c:v>
                </c:pt>
                <c:pt idx="1092">
                  <c:v>1991</c:v>
                </c:pt>
                <c:pt idx="1093">
                  <c:v>1991</c:v>
                </c:pt>
                <c:pt idx="1094">
                  <c:v>1991</c:v>
                </c:pt>
                <c:pt idx="1095">
                  <c:v>1992</c:v>
                </c:pt>
                <c:pt idx="1096">
                  <c:v>1992</c:v>
                </c:pt>
                <c:pt idx="1097">
                  <c:v>1992</c:v>
                </c:pt>
                <c:pt idx="1098">
                  <c:v>1992</c:v>
                </c:pt>
                <c:pt idx="1099">
                  <c:v>1992</c:v>
                </c:pt>
                <c:pt idx="1100">
                  <c:v>1992</c:v>
                </c:pt>
                <c:pt idx="1101">
                  <c:v>1992</c:v>
                </c:pt>
                <c:pt idx="1102">
                  <c:v>1992</c:v>
                </c:pt>
                <c:pt idx="1103">
                  <c:v>1992</c:v>
                </c:pt>
                <c:pt idx="1104">
                  <c:v>1992</c:v>
                </c:pt>
                <c:pt idx="1105">
                  <c:v>1992</c:v>
                </c:pt>
                <c:pt idx="1106">
                  <c:v>1992</c:v>
                </c:pt>
                <c:pt idx="1107">
                  <c:v>1992</c:v>
                </c:pt>
                <c:pt idx="1108">
                  <c:v>1992</c:v>
                </c:pt>
                <c:pt idx="1109">
                  <c:v>1992</c:v>
                </c:pt>
                <c:pt idx="1110">
                  <c:v>1992</c:v>
                </c:pt>
                <c:pt idx="1111">
                  <c:v>1992</c:v>
                </c:pt>
                <c:pt idx="1112">
                  <c:v>1992</c:v>
                </c:pt>
                <c:pt idx="1113">
                  <c:v>1992</c:v>
                </c:pt>
                <c:pt idx="1114">
                  <c:v>1992</c:v>
                </c:pt>
                <c:pt idx="1115">
                  <c:v>1992</c:v>
                </c:pt>
                <c:pt idx="1116">
                  <c:v>1992</c:v>
                </c:pt>
                <c:pt idx="1117">
                  <c:v>1992</c:v>
                </c:pt>
                <c:pt idx="1118">
                  <c:v>1992</c:v>
                </c:pt>
                <c:pt idx="1119">
                  <c:v>1992</c:v>
                </c:pt>
                <c:pt idx="1120">
                  <c:v>1992</c:v>
                </c:pt>
                <c:pt idx="1121">
                  <c:v>1992</c:v>
                </c:pt>
                <c:pt idx="1122">
                  <c:v>1992</c:v>
                </c:pt>
                <c:pt idx="1123">
                  <c:v>1992</c:v>
                </c:pt>
                <c:pt idx="1124">
                  <c:v>1992</c:v>
                </c:pt>
                <c:pt idx="1125">
                  <c:v>1992</c:v>
                </c:pt>
                <c:pt idx="1126">
                  <c:v>1992</c:v>
                </c:pt>
                <c:pt idx="1127">
                  <c:v>1992</c:v>
                </c:pt>
                <c:pt idx="1128">
                  <c:v>1992</c:v>
                </c:pt>
                <c:pt idx="1129">
                  <c:v>1992</c:v>
                </c:pt>
                <c:pt idx="1130">
                  <c:v>1992</c:v>
                </c:pt>
                <c:pt idx="1131">
                  <c:v>1992</c:v>
                </c:pt>
                <c:pt idx="1132">
                  <c:v>1992</c:v>
                </c:pt>
                <c:pt idx="1133">
                  <c:v>1992</c:v>
                </c:pt>
                <c:pt idx="1134">
                  <c:v>1992</c:v>
                </c:pt>
                <c:pt idx="1135">
                  <c:v>1992</c:v>
                </c:pt>
                <c:pt idx="1136">
                  <c:v>1992</c:v>
                </c:pt>
                <c:pt idx="1137">
                  <c:v>1992</c:v>
                </c:pt>
                <c:pt idx="1138">
                  <c:v>1992</c:v>
                </c:pt>
                <c:pt idx="1139">
                  <c:v>1992</c:v>
                </c:pt>
                <c:pt idx="1140">
                  <c:v>1992</c:v>
                </c:pt>
                <c:pt idx="1141">
                  <c:v>1992</c:v>
                </c:pt>
                <c:pt idx="1142">
                  <c:v>1992</c:v>
                </c:pt>
                <c:pt idx="1143">
                  <c:v>1992</c:v>
                </c:pt>
                <c:pt idx="1144">
                  <c:v>1992</c:v>
                </c:pt>
                <c:pt idx="1145">
                  <c:v>1992</c:v>
                </c:pt>
                <c:pt idx="1146">
                  <c:v>1992</c:v>
                </c:pt>
                <c:pt idx="1147">
                  <c:v>1992</c:v>
                </c:pt>
                <c:pt idx="1148">
                  <c:v>1992</c:v>
                </c:pt>
                <c:pt idx="1149">
                  <c:v>1992</c:v>
                </c:pt>
                <c:pt idx="1150">
                  <c:v>1992</c:v>
                </c:pt>
                <c:pt idx="1151">
                  <c:v>1992</c:v>
                </c:pt>
                <c:pt idx="1152">
                  <c:v>1992</c:v>
                </c:pt>
                <c:pt idx="1153">
                  <c:v>1992</c:v>
                </c:pt>
                <c:pt idx="1154">
                  <c:v>1992</c:v>
                </c:pt>
                <c:pt idx="1155">
                  <c:v>1992</c:v>
                </c:pt>
                <c:pt idx="1156">
                  <c:v>1992</c:v>
                </c:pt>
                <c:pt idx="1157">
                  <c:v>1992</c:v>
                </c:pt>
                <c:pt idx="1158">
                  <c:v>1992</c:v>
                </c:pt>
                <c:pt idx="1159">
                  <c:v>1992</c:v>
                </c:pt>
                <c:pt idx="1160">
                  <c:v>1992</c:v>
                </c:pt>
                <c:pt idx="1161">
                  <c:v>1992</c:v>
                </c:pt>
                <c:pt idx="1162">
                  <c:v>1992</c:v>
                </c:pt>
                <c:pt idx="1163">
                  <c:v>1992</c:v>
                </c:pt>
                <c:pt idx="1164">
                  <c:v>1992</c:v>
                </c:pt>
                <c:pt idx="1165">
                  <c:v>1992</c:v>
                </c:pt>
                <c:pt idx="1166">
                  <c:v>1992</c:v>
                </c:pt>
                <c:pt idx="1167">
                  <c:v>1992</c:v>
                </c:pt>
                <c:pt idx="1168">
                  <c:v>1992</c:v>
                </c:pt>
                <c:pt idx="1169">
                  <c:v>1992</c:v>
                </c:pt>
                <c:pt idx="1170">
                  <c:v>1992</c:v>
                </c:pt>
                <c:pt idx="1171">
                  <c:v>1992</c:v>
                </c:pt>
                <c:pt idx="1172">
                  <c:v>1992</c:v>
                </c:pt>
                <c:pt idx="1173">
                  <c:v>1992</c:v>
                </c:pt>
                <c:pt idx="1174">
                  <c:v>1992</c:v>
                </c:pt>
                <c:pt idx="1175">
                  <c:v>1992</c:v>
                </c:pt>
                <c:pt idx="1176">
                  <c:v>1992</c:v>
                </c:pt>
                <c:pt idx="1177">
                  <c:v>1992</c:v>
                </c:pt>
                <c:pt idx="1178">
                  <c:v>1992</c:v>
                </c:pt>
                <c:pt idx="1179">
                  <c:v>1992</c:v>
                </c:pt>
                <c:pt idx="1180">
                  <c:v>1992</c:v>
                </c:pt>
                <c:pt idx="1181">
                  <c:v>1992</c:v>
                </c:pt>
                <c:pt idx="1182">
                  <c:v>1992</c:v>
                </c:pt>
                <c:pt idx="1183">
                  <c:v>1992</c:v>
                </c:pt>
                <c:pt idx="1184">
                  <c:v>1992</c:v>
                </c:pt>
                <c:pt idx="1185">
                  <c:v>1992</c:v>
                </c:pt>
                <c:pt idx="1186">
                  <c:v>1992</c:v>
                </c:pt>
                <c:pt idx="1187">
                  <c:v>1992</c:v>
                </c:pt>
                <c:pt idx="1188">
                  <c:v>1992</c:v>
                </c:pt>
                <c:pt idx="1189">
                  <c:v>1992</c:v>
                </c:pt>
                <c:pt idx="1190">
                  <c:v>1992</c:v>
                </c:pt>
                <c:pt idx="1191">
                  <c:v>1992</c:v>
                </c:pt>
                <c:pt idx="1192">
                  <c:v>1992</c:v>
                </c:pt>
                <c:pt idx="1193">
                  <c:v>1992</c:v>
                </c:pt>
                <c:pt idx="1194">
                  <c:v>1992</c:v>
                </c:pt>
                <c:pt idx="1195">
                  <c:v>1992</c:v>
                </c:pt>
                <c:pt idx="1196">
                  <c:v>1992</c:v>
                </c:pt>
                <c:pt idx="1197">
                  <c:v>1992</c:v>
                </c:pt>
                <c:pt idx="1198">
                  <c:v>1992</c:v>
                </c:pt>
                <c:pt idx="1199">
                  <c:v>1992</c:v>
                </c:pt>
                <c:pt idx="1200">
                  <c:v>1992</c:v>
                </c:pt>
                <c:pt idx="1201">
                  <c:v>1992</c:v>
                </c:pt>
                <c:pt idx="1202">
                  <c:v>1992</c:v>
                </c:pt>
                <c:pt idx="1203">
                  <c:v>1992</c:v>
                </c:pt>
                <c:pt idx="1204">
                  <c:v>1992</c:v>
                </c:pt>
                <c:pt idx="1205">
                  <c:v>1992</c:v>
                </c:pt>
                <c:pt idx="1206">
                  <c:v>1992</c:v>
                </c:pt>
                <c:pt idx="1207">
                  <c:v>1992</c:v>
                </c:pt>
                <c:pt idx="1208">
                  <c:v>1992</c:v>
                </c:pt>
                <c:pt idx="1209">
                  <c:v>1992</c:v>
                </c:pt>
                <c:pt idx="1210">
                  <c:v>1992</c:v>
                </c:pt>
                <c:pt idx="1211">
                  <c:v>1992</c:v>
                </c:pt>
                <c:pt idx="1212">
                  <c:v>1992</c:v>
                </c:pt>
                <c:pt idx="1213">
                  <c:v>1992</c:v>
                </c:pt>
                <c:pt idx="1214">
                  <c:v>1992</c:v>
                </c:pt>
                <c:pt idx="1215">
                  <c:v>1992</c:v>
                </c:pt>
                <c:pt idx="1216">
                  <c:v>1992</c:v>
                </c:pt>
                <c:pt idx="1217">
                  <c:v>1992</c:v>
                </c:pt>
                <c:pt idx="1218">
                  <c:v>1992</c:v>
                </c:pt>
                <c:pt idx="1219">
                  <c:v>1992</c:v>
                </c:pt>
                <c:pt idx="1220">
                  <c:v>1992</c:v>
                </c:pt>
                <c:pt idx="1221">
                  <c:v>1992</c:v>
                </c:pt>
                <c:pt idx="1222">
                  <c:v>1992</c:v>
                </c:pt>
                <c:pt idx="1223">
                  <c:v>1992</c:v>
                </c:pt>
                <c:pt idx="1224">
                  <c:v>1992</c:v>
                </c:pt>
                <c:pt idx="1225">
                  <c:v>1992</c:v>
                </c:pt>
                <c:pt idx="1226">
                  <c:v>1992</c:v>
                </c:pt>
                <c:pt idx="1227">
                  <c:v>1992</c:v>
                </c:pt>
                <c:pt idx="1228">
                  <c:v>1992</c:v>
                </c:pt>
                <c:pt idx="1229">
                  <c:v>1992</c:v>
                </c:pt>
                <c:pt idx="1230">
                  <c:v>1992</c:v>
                </c:pt>
                <c:pt idx="1231">
                  <c:v>1992</c:v>
                </c:pt>
                <c:pt idx="1232">
                  <c:v>1992</c:v>
                </c:pt>
                <c:pt idx="1233">
                  <c:v>1992</c:v>
                </c:pt>
                <c:pt idx="1234">
                  <c:v>1992</c:v>
                </c:pt>
                <c:pt idx="1235">
                  <c:v>1992</c:v>
                </c:pt>
                <c:pt idx="1236">
                  <c:v>1992</c:v>
                </c:pt>
                <c:pt idx="1237">
                  <c:v>1992</c:v>
                </c:pt>
                <c:pt idx="1238">
                  <c:v>1992</c:v>
                </c:pt>
                <c:pt idx="1239">
                  <c:v>1992</c:v>
                </c:pt>
                <c:pt idx="1240">
                  <c:v>1992</c:v>
                </c:pt>
                <c:pt idx="1241">
                  <c:v>1992</c:v>
                </c:pt>
                <c:pt idx="1242">
                  <c:v>1992</c:v>
                </c:pt>
                <c:pt idx="1243">
                  <c:v>1992</c:v>
                </c:pt>
                <c:pt idx="1244">
                  <c:v>1992</c:v>
                </c:pt>
                <c:pt idx="1245">
                  <c:v>1992</c:v>
                </c:pt>
                <c:pt idx="1246">
                  <c:v>1992</c:v>
                </c:pt>
                <c:pt idx="1247">
                  <c:v>1992</c:v>
                </c:pt>
                <c:pt idx="1248">
                  <c:v>1992</c:v>
                </c:pt>
                <c:pt idx="1249">
                  <c:v>1992</c:v>
                </c:pt>
                <c:pt idx="1250">
                  <c:v>1992</c:v>
                </c:pt>
                <c:pt idx="1251">
                  <c:v>1992</c:v>
                </c:pt>
                <c:pt idx="1252">
                  <c:v>1992</c:v>
                </c:pt>
                <c:pt idx="1253">
                  <c:v>1992</c:v>
                </c:pt>
                <c:pt idx="1254">
                  <c:v>1992</c:v>
                </c:pt>
                <c:pt idx="1255">
                  <c:v>1992</c:v>
                </c:pt>
                <c:pt idx="1256">
                  <c:v>1992</c:v>
                </c:pt>
                <c:pt idx="1257">
                  <c:v>1992</c:v>
                </c:pt>
                <c:pt idx="1258">
                  <c:v>1992</c:v>
                </c:pt>
                <c:pt idx="1259">
                  <c:v>1992</c:v>
                </c:pt>
                <c:pt idx="1260">
                  <c:v>1992</c:v>
                </c:pt>
                <c:pt idx="1261">
                  <c:v>1992</c:v>
                </c:pt>
                <c:pt idx="1262">
                  <c:v>1992</c:v>
                </c:pt>
                <c:pt idx="1263">
                  <c:v>1992</c:v>
                </c:pt>
                <c:pt idx="1264">
                  <c:v>1992</c:v>
                </c:pt>
                <c:pt idx="1265">
                  <c:v>1992</c:v>
                </c:pt>
                <c:pt idx="1266">
                  <c:v>1992</c:v>
                </c:pt>
                <c:pt idx="1267">
                  <c:v>1992</c:v>
                </c:pt>
                <c:pt idx="1268">
                  <c:v>1992</c:v>
                </c:pt>
                <c:pt idx="1269">
                  <c:v>1992</c:v>
                </c:pt>
                <c:pt idx="1270">
                  <c:v>1992</c:v>
                </c:pt>
                <c:pt idx="1271">
                  <c:v>1992</c:v>
                </c:pt>
                <c:pt idx="1272">
                  <c:v>1992</c:v>
                </c:pt>
                <c:pt idx="1273">
                  <c:v>1992</c:v>
                </c:pt>
                <c:pt idx="1274">
                  <c:v>1992</c:v>
                </c:pt>
                <c:pt idx="1275">
                  <c:v>1992</c:v>
                </c:pt>
                <c:pt idx="1276">
                  <c:v>1992</c:v>
                </c:pt>
                <c:pt idx="1277">
                  <c:v>1992</c:v>
                </c:pt>
                <c:pt idx="1278">
                  <c:v>1992</c:v>
                </c:pt>
                <c:pt idx="1279">
                  <c:v>1992</c:v>
                </c:pt>
                <c:pt idx="1280">
                  <c:v>1992</c:v>
                </c:pt>
                <c:pt idx="1281">
                  <c:v>1992</c:v>
                </c:pt>
                <c:pt idx="1282">
                  <c:v>1992</c:v>
                </c:pt>
                <c:pt idx="1283">
                  <c:v>1992</c:v>
                </c:pt>
                <c:pt idx="1284">
                  <c:v>1992</c:v>
                </c:pt>
                <c:pt idx="1285">
                  <c:v>1992</c:v>
                </c:pt>
                <c:pt idx="1286">
                  <c:v>1992</c:v>
                </c:pt>
                <c:pt idx="1287">
                  <c:v>1992</c:v>
                </c:pt>
                <c:pt idx="1288">
                  <c:v>1992</c:v>
                </c:pt>
                <c:pt idx="1289">
                  <c:v>1992</c:v>
                </c:pt>
                <c:pt idx="1290">
                  <c:v>1992</c:v>
                </c:pt>
                <c:pt idx="1291">
                  <c:v>1992</c:v>
                </c:pt>
                <c:pt idx="1292">
                  <c:v>1992</c:v>
                </c:pt>
                <c:pt idx="1293">
                  <c:v>1992</c:v>
                </c:pt>
                <c:pt idx="1294">
                  <c:v>1992</c:v>
                </c:pt>
                <c:pt idx="1295">
                  <c:v>1992</c:v>
                </c:pt>
                <c:pt idx="1296">
                  <c:v>1992</c:v>
                </c:pt>
                <c:pt idx="1297">
                  <c:v>1992</c:v>
                </c:pt>
                <c:pt idx="1298">
                  <c:v>1992</c:v>
                </c:pt>
                <c:pt idx="1299">
                  <c:v>1992</c:v>
                </c:pt>
                <c:pt idx="1300">
                  <c:v>1992</c:v>
                </c:pt>
                <c:pt idx="1301">
                  <c:v>1992</c:v>
                </c:pt>
                <c:pt idx="1302">
                  <c:v>1992</c:v>
                </c:pt>
                <c:pt idx="1303">
                  <c:v>1992</c:v>
                </c:pt>
                <c:pt idx="1304">
                  <c:v>1992</c:v>
                </c:pt>
                <c:pt idx="1305">
                  <c:v>1992</c:v>
                </c:pt>
                <c:pt idx="1306">
                  <c:v>1992</c:v>
                </c:pt>
                <c:pt idx="1307">
                  <c:v>1992</c:v>
                </c:pt>
                <c:pt idx="1308">
                  <c:v>1992</c:v>
                </c:pt>
                <c:pt idx="1309">
                  <c:v>1992</c:v>
                </c:pt>
                <c:pt idx="1310">
                  <c:v>1992</c:v>
                </c:pt>
                <c:pt idx="1311">
                  <c:v>1992</c:v>
                </c:pt>
                <c:pt idx="1312">
                  <c:v>1992</c:v>
                </c:pt>
                <c:pt idx="1313">
                  <c:v>1992</c:v>
                </c:pt>
                <c:pt idx="1314">
                  <c:v>1992</c:v>
                </c:pt>
                <c:pt idx="1315">
                  <c:v>1992</c:v>
                </c:pt>
                <c:pt idx="1316">
                  <c:v>1992</c:v>
                </c:pt>
                <c:pt idx="1317">
                  <c:v>1992</c:v>
                </c:pt>
                <c:pt idx="1318">
                  <c:v>1992</c:v>
                </c:pt>
                <c:pt idx="1319">
                  <c:v>1992</c:v>
                </c:pt>
                <c:pt idx="1320">
                  <c:v>1992</c:v>
                </c:pt>
                <c:pt idx="1321">
                  <c:v>1992</c:v>
                </c:pt>
                <c:pt idx="1322">
                  <c:v>1992</c:v>
                </c:pt>
                <c:pt idx="1323">
                  <c:v>1992</c:v>
                </c:pt>
                <c:pt idx="1324">
                  <c:v>1992</c:v>
                </c:pt>
                <c:pt idx="1325">
                  <c:v>1992</c:v>
                </c:pt>
                <c:pt idx="1326">
                  <c:v>1992</c:v>
                </c:pt>
                <c:pt idx="1327">
                  <c:v>1992</c:v>
                </c:pt>
                <c:pt idx="1328">
                  <c:v>1992</c:v>
                </c:pt>
                <c:pt idx="1329">
                  <c:v>1992</c:v>
                </c:pt>
                <c:pt idx="1330">
                  <c:v>1992</c:v>
                </c:pt>
                <c:pt idx="1331">
                  <c:v>1992</c:v>
                </c:pt>
                <c:pt idx="1332">
                  <c:v>1992</c:v>
                </c:pt>
                <c:pt idx="1333">
                  <c:v>1992</c:v>
                </c:pt>
                <c:pt idx="1334">
                  <c:v>1992</c:v>
                </c:pt>
                <c:pt idx="1335">
                  <c:v>1992</c:v>
                </c:pt>
                <c:pt idx="1336">
                  <c:v>1992</c:v>
                </c:pt>
                <c:pt idx="1337">
                  <c:v>1992</c:v>
                </c:pt>
                <c:pt idx="1338">
                  <c:v>1992</c:v>
                </c:pt>
                <c:pt idx="1339">
                  <c:v>1992</c:v>
                </c:pt>
                <c:pt idx="1340">
                  <c:v>1992</c:v>
                </c:pt>
                <c:pt idx="1341">
                  <c:v>1992</c:v>
                </c:pt>
                <c:pt idx="1342">
                  <c:v>1992</c:v>
                </c:pt>
                <c:pt idx="1343">
                  <c:v>1992</c:v>
                </c:pt>
                <c:pt idx="1344">
                  <c:v>1992</c:v>
                </c:pt>
                <c:pt idx="1345">
                  <c:v>1992</c:v>
                </c:pt>
                <c:pt idx="1346">
                  <c:v>1992</c:v>
                </c:pt>
                <c:pt idx="1347">
                  <c:v>1992</c:v>
                </c:pt>
                <c:pt idx="1348">
                  <c:v>1992</c:v>
                </c:pt>
                <c:pt idx="1349">
                  <c:v>1992</c:v>
                </c:pt>
                <c:pt idx="1350">
                  <c:v>1992</c:v>
                </c:pt>
                <c:pt idx="1351">
                  <c:v>1992</c:v>
                </c:pt>
                <c:pt idx="1352">
                  <c:v>1992</c:v>
                </c:pt>
                <c:pt idx="1353">
                  <c:v>1992</c:v>
                </c:pt>
                <c:pt idx="1354">
                  <c:v>1992</c:v>
                </c:pt>
                <c:pt idx="1355">
                  <c:v>1992</c:v>
                </c:pt>
                <c:pt idx="1356">
                  <c:v>1992</c:v>
                </c:pt>
                <c:pt idx="1357">
                  <c:v>1992</c:v>
                </c:pt>
                <c:pt idx="1358">
                  <c:v>1992</c:v>
                </c:pt>
                <c:pt idx="1359">
                  <c:v>1992</c:v>
                </c:pt>
                <c:pt idx="1360">
                  <c:v>1992</c:v>
                </c:pt>
                <c:pt idx="1361">
                  <c:v>1992</c:v>
                </c:pt>
                <c:pt idx="1362">
                  <c:v>1992</c:v>
                </c:pt>
                <c:pt idx="1363">
                  <c:v>1992</c:v>
                </c:pt>
                <c:pt idx="1364">
                  <c:v>1992</c:v>
                </c:pt>
                <c:pt idx="1365">
                  <c:v>1992</c:v>
                </c:pt>
                <c:pt idx="1366">
                  <c:v>1992</c:v>
                </c:pt>
                <c:pt idx="1367">
                  <c:v>1992</c:v>
                </c:pt>
                <c:pt idx="1368">
                  <c:v>1992</c:v>
                </c:pt>
                <c:pt idx="1369">
                  <c:v>1992</c:v>
                </c:pt>
                <c:pt idx="1370">
                  <c:v>1992</c:v>
                </c:pt>
                <c:pt idx="1371">
                  <c:v>1992</c:v>
                </c:pt>
                <c:pt idx="1372">
                  <c:v>1992</c:v>
                </c:pt>
                <c:pt idx="1373">
                  <c:v>1992</c:v>
                </c:pt>
                <c:pt idx="1374">
                  <c:v>1992</c:v>
                </c:pt>
                <c:pt idx="1375">
                  <c:v>1992</c:v>
                </c:pt>
                <c:pt idx="1376">
                  <c:v>1992</c:v>
                </c:pt>
                <c:pt idx="1377">
                  <c:v>1992</c:v>
                </c:pt>
                <c:pt idx="1378">
                  <c:v>1992</c:v>
                </c:pt>
                <c:pt idx="1379">
                  <c:v>1992</c:v>
                </c:pt>
                <c:pt idx="1380">
                  <c:v>1992</c:v>
                </c:pt>
                <c:pt idx="1381">
                  <c:v>1992</c:v>
                </c:pt>
                <c:pt idx="1382">
                  <c:v>1992</c:v>
                </c:pt>
                <c:pt idx="1383">
                  <c:v>1992</c:v>
                </c:pt>
                <c:pt idx="1384">
                  <c:v>1992</c:v>
                </c:pt>
                <c:pt idx="1385">
                  <c:v>1992</c:v>
                </c:pt>
                <c:pt idx="1386">
                  <c:v>1992</c:v>
                </c:pt>
                <c:pt idx="1387">
                  <c:v>1992</c:v>
                </c:pt>
                <c:pt idx="1388">
                  <c:v>1992</c:v>
                </c:pt>
                <c:pt idx="1389">
                  <c:v>1992</c:v>
                </c:pt>
                <c:pt idx="1390">
                  <c:v>1992</c:v>
                </c:pt>
                <c:pt idx="1391">
                  <c:v>1992</c:v>
                </c:pt>
                <c:pt idx="1392">
                  <c:v>1992</c:v>
                </c:pt>
                <c:pt idx="1393">
                  <c:v>1992</c:v>
                </c:pt>
                <c:pt idx="1394">
                  <c:v>1992</c:v>
                </c:pt>
                <c:pt idx="1395">
                  <c:v>1992</c:v>
                </c:pt>
                <c:pt idx="1396">
                  <c:v>1992</c:v>
                </c:pt>
                <c:pt idx="1397">
                  <c:v>1992</c:v>
                </c:pt>
                <c:pt idx="1398">
                  <c:v>1992</c:v>
                </c:pt>
                <c:pt idx="1399">
                  <c:v>1992</c:v>
                </c:pt>
                <c:pt idx="1400">
                  <c:v>1992</c:v>
                </c:pt>
                <c:pt idx="1401">
                  <c:v>1992</c:v>
                </c:pt>
                <c:pt idx="1402">
                  <c:v>1992</c:v>
                </c:pt>
                <c:pt idx="1403">
                  <c:v>1992</c:v>
                </c:pt>
                <c:pt idx="1404">
                  <c:v>1992</c:v>
                </c:pt>
                <c:pt idx="1405">
                  <c:v>1992</c:v>
                </c:pt>
                <c:pt idx="1406">
                  <c:v>1992</c:v>
                </c:pt>
                <c:pt idx="1407">
                  <c:v>1992</c:v>
                </c:pt>
                <c:pt idx="1408">
                  <c:v>1992</c:v>
                </c:pt>
                <c:pt idx="1409">
                  <c:v>1992</c:v>
                </c:pt>
                <c:pt idx="1410">
                  <c:v>1992</c:v>
                </c:pt>
                <c:pt idx="1411">
                  <c:v>1992</c:v>
                </c:pt>
                <c:pt idx="1412">
                  <c:v>1992</c:v>
                </c:pt>
                <c:pt idx="1413">
                  <c:v>1992</c:v>
                </c:pt>
                <c:pt idx="1414">
                  <c:v>1992</c:v>
                </c:pt>
                <c:pt idx="1415">
                  <c:v>1992</c:v>
                </c:pt>
                <c:pt idx="1416">
                  <c:v>1992</c:v>
                </c:pt>
                <c:pt idx="1417">
                  <c:v>1992</c:v>
                </c:pt>
                <c:pt idx="1418">
                  <c:v>1992</c:v>
                </c:pt>
                <c:pt idx="1419">
                  <c:v>1992</c:v>
                </c:pt>
                <c:pt idx="1420">
                  <c:v>1992</c:v>
                </c:pt>
                <c:pt idx="1421">
                  <c:v>1992</c:v>
                </c:pt>
                <c:pt idx="1422">
                  <c:v>1992</c:v>
                </c:pt>
                <c:pt idx="1423">
                  <c:v>1992</c:v>
                </c:pt>
                <c:pt idx="1424">
                  <c:v>1992</c:v>
                </c:pt>
                <c:pt idx="1425">
                  <c:v>1992</c:v>
                </c:pt>
                <c:pt idx="1426">
                  <c:v>1992</c:v>
                </c:pt>
                <c:pt idx="1427">
                  <c:v>1992</c:v>
                </c:pt>
                <c:pt idx="1428">
                  <c:v>1992</c:v>
                </c:pt>
                <c:pt idx="1429">
                  <c:v>1992</c:v>
                </c:pt>
                <c:pt idx="1430">
                  <c:v>1992</c:v>
                </c:pt>
                <c:pt idx="1431">
                  <c:v>1992</c:v>
                </c:pt>
                <c:pt idx="1432">
                  <c:v>1992</c:v>
                </c:pt>
                <c:pt idx="1433">
                  <c:v>1992</c:v>
                </c:pt>
                <c:pt idx="1434">
                  <c:v>1992</c:v>
                </c:pt>
                <c:pt idx="1435">
                  <c:v>1992</c:v>
                </c:pt>
                <c:pt idx="1436">
                  <c:v>1992</c:v>
                </c:pt>
                <c:pt idx="1437">
                  <c:v>1992</c:v>
                </c:pt>
                <c:pt idx="1438">
                  <c:v>1992</c:v>
                </c:pt>
                <c:pt idx="1439">
                  <c:v>1992</c:v>
                </c:pt>
                <c:pt idx="1440">
                  <c:v>1992</c:v>
                </c:pt>
                <c:pt idx="1441">
                  <c:v>1992</c:v>
                </c:pt>
                <c:pt idx="1442">
                  <c:v>1992</c:v>
                </c:pt>
                <c:pt idx="1443">
                  <c:v>1992</c:v>
                </c:pt>
                <c:pt idx="1444">
                  <c:v>1992</c:v>
                </c:pt>
                <c:pt idx="1445">
                  <c:v>1992</c:v>
                </c:pt>
                <c:pt idx="1446">
                  <c:v>1992</c:v>
                </c:pt>
                <c:pt idx="1447">
                  <c:v>1992</c:v>
                </c:pt>
                <c:pt idx="1448">
                  <c:v>1992</c:v>
                </c:pt>
                <c:pt idx="1449">
                  <c:v>1992</c:v>
                </c:pt>
                <c:pt idx="1450">
                  <c:v>1992</c:v>
                </c:pt>
                <c:pt idx="1451">
                  <c:v>1992</c:v>
                </c:pt>
                <c:pt idx="1452">
                  <c:v>1992</c:v>
                </c:pt>
                <c:pt idx="1453">
                  <c:v>1992</c:v>
                </c:pt>
                <c:pt idx="1454">
                  <c:v>1992</c:v>
                </c:pt>
                <c:pt idx="1455">
                  <c:v>1992</c:v>
                </c:pt>
                <c:pt idx="1456">
                  <c:v>1992</c:v>
                </c:pt>
                <c:pt idx="1457">
                  <c:v>1992</c:v>
                </c:pt>
                <c:pt idx="1458">
                  <c:v>1992</c:v>
                </c:pt>
                <c:pt idx="1459">
                  <c:v>1992</c:v>
                </c:pt>
                <c:pt idx="1460">
                  <c:v>1992</c:v>
                </c:pt>
                <c:pt idx="1461">
                  <c:v>1993</c:v>
                </c:pt>
                <c:pt idx="1462">
                  <c:v>1993</c:v>
                </c:pt>
                <c:pt idx="1463">
                  <c:v>1993</c:v>
                </c:pt>
                <c:pt idx="1464">
                  <c:v>1993</c:v>
                </c:pt>
                <c:pt idx="1465">
                  <c:v>1993</c:v>
                </c:pt>
                <c:pt idx="1466">
                  <c:v>1993</c:v>
                </c:pt>
                <c:pt idx="1467">
                  <c:v>1993</c:v>
                </c:pt>
                <c:pt idx="1468">
                  <c:v>1993</c:v>
                </c:pt>
                <c:pt idx="1469">
                  <c:v>1993</c:v>
                </c:pt>
                <c:pt idx="1470">
                  <c:v>1993</c:v>
                </c:pt>
                <c:pt idx="1471">
                  <c:v>1993</c:v>
                </c:pt>
                <c:pt idx="1472">
                  <c:v>1993</c:v>
                </c:pt>
                <c:pt idx="1473">
                  <c:v>1993</c:v>
                </c:pt>
                <c:pt idx="1474">
                  <c:v>1993</c:v>
                </c:pt>
                <c:pt idx="1475">
                  <c:v>1993</c:v>
                </c:pt>
                <c:pt idx="1476">
                  <c:v>1993</c:v>
                </c:pt>
                <c:pt idx="1477">
                  <c:v>1993</c:v>
                </c:pt>
                <c:pt idx="1478">
                  <c:v>1993</c:v>
                </c:pt>
                <c:pt idx="1479">
                  <c:v>1993</c:v>
                </c:pt>
                <c:pt idx="1480">
                  <c:v>1993</c:v>
                </c:pt>
                <c:pt idx="1481">
                  <c:v>1993</c:v>
                </c:pt>
                <c:pt idx="1482">
                  <c:v>1993</c:v>
                </c:pt>
                <c:pt idx="1483">
                  <c:v>1993</c:v>
                </c:pt>
                <c:pt idx="1484">
                  <c:v>1993</c:v>
                </c:pt>
                <c:pt idx="1485">
                  <c:v>1993</c:v>
                </c:pt>
                <c:pt idx="1486">
                  <c:v>1993</c:v>
                </c:pt>
                <c:pt idx="1487">
                  <c:v>1993</c:v>
                </c:pt>
                <c:pt idx="1488">
                  <c:v>1993</c:v>
                </c:pt>
                <c:pt idx="1489">
                  <c:v>1993</c:v>
                </c:pt>
                <c:pt idx="1490">
                  <c:v>1993</c:v>
                </c:pt>
                <c:pt idx="1491">
                  <c:v>1993</c:v>
                </c:pt>
                <c:pt idx="1492">
                  <c:v>1993</c:v>
                </c:pt>
                <c:pt idx="1493">
                  <c:v>1993</c:v>
                </c:pt>
                <c:pt idx="1494">
                  <c:v>1993</c:v>
                </c:pt>
                <c:pt idx="1495">
                  <c:v>1993</c:v>
                </c:pt>
                <c:pt idx="1496">
                  <c:v>1993</c:v>
                </c:pt>
                <c:pt idx="1497">
                  <c:v>1993</c:v>
                </c:pt>
                <c:pt idx="1498">
                  <c:v>1993</c:v>
                </c:pt>
                <c:pt idx="1499">
                  <c:v>1993</c:v>
                </c:pt>
                <c:pt idx="1500">
                  <c:v>1993</c:v>
                </c:pt>
                <c:pt idx="1501">
                  <c:v>1993</c:v>
                </c:pt>
                <c:pt idx="1502">
                  <c:v>1993</c:v>
                </c:pt>
                <c:pt idx="1503">
                  <c:v>1993</c:v>
                </c:pt>
                <c:pt idx="1504">
                  <c:v>1993</c:v>
                </c:pt>
                <c:pt idx="1505">
                  <c:v>1993</c:v>
                </c:pt>
                <c:pt idx="1506">
                  <c:v>1993</c:v>
                </c:pt>
                <c:pt idx="1507">
                  <c:v>1993</c:v>
                </c:pt>
                <c:pt idx="1508">
                  <c:v>1993</c:v>
                </c:pt>
                <c:pt idx="1509">
                  <c:v>1993</c:v>
                </c:pt>
                <c:pt idx="1510">
                  <c:v>1993</c:v>
                </c:pt>
                <c:pt idx="1511">
                  <c:v>1993</c:v>
                </c:pt>
                <c:pt idx="1512">
                  <c:v>1993</c:v>
                </c:pt>
                <c:pt idx="1513">
                  <c:v>1993</c:v>
                </c:pt>
                <c:pt idx="1514">
                  <c:v>1993</c:v>
                </c:pt>
                <c:pt idx="1515">
                  <c:v>1993</c:v>
                </c:pt>
                <c:pt idx="1516">
                  <c:v>1993</c:v>
                </c:pt>
                <c:pt idx="1517">
                  <c:v>1993</c:v>
                </c:pt>
                <c:pt idx="1518">
                  <c:v>1993</c:v>
                </c:pt>
                <c:pt idx="1519">
                  <c:v>1993</c:v>
                </c:pt>
                <c:pt idx="1520">
                  <c:v>1993</c:v>
                </c:pt>
                <c:pt idx="1521">
                  <c:v>1993</c:v>
                </c:pt>
                <c:pt idx="1522">
                  <c:v>1993</c:v>
                </c:pt>
                <c:pt idx="1523">
                  <c:v>1993</c:v>
                </c:pt>
                <c:pt idx="1524">
                  <c:v>1993</c:v>
                </c:pt>
                <c:pt idx="1525">
                  <c:v>1993</c:v>
                </c:pt>
                <c:pt idx="1526">
                  <c:v>1993</c:v>
                </c:pt>
                <c:pt idx="1527">
                  <c:v>1993</c:v>
                </c:pt>
                <c:pt idx="1528">
                  <c:v>1993</c:v>
                </c:pt>
                <c:pt idx="1529">
                  <c:v>1993</c:v>
                </c:pt>
                <c:pt idx="1530">
                  <c:v>1993</c:v>
                </c:pt>
                <c:pt idx="1531">
                  <c:v>1993</c:v>
                </c:pt>
                <c:pt idx="1532">
                  <c:v>1993</c:v>
                </c:pt>
                <c:pt idx="1533">
                  <c:v>1993</c:v>
                </c:pt>
                <c:pt idx="1534">
                  <c:v>1993</c:v>
                </c:pt>
                <c:pt idx="1535">
                  <c:v>1993</c:v>
                </c:pt>
                <c:pt idx="1536">
                  <c:v>1993</c:v>
                </c:pt>
                <c:pt idx="1537">
                  <c:v>1993</c:v>
                </c:pt>
                <c:pt idx="1538">
                  <c:v>1993</c:v>
                </c:pt>
                <c:pt idx="1539">
                  <c:v>1993</c:v>
                </c:pt>
                <c:pt idx="1540">
                  <c:v>1993</c:v>
                </c:pt>
                <c:pt idx="1541">
                  <c:v>1993</c:v>
                </c:pt>
                <c:pt idx="1542">
                  <c:v>1993</c:v>
                </c:pt>
                <c:pt idx="1543">
                  <c:v>1993</c:v>
                </c:pt>
                <c:pt idx="1544">
                  <c:v>1993</c:v>
                </c:pt>
                <c:pt idx="1545">
                  <c:v>1993</c:v>
                </c:pt>
                <c:pt idx="1546">
                  <c:v>1993</c:v>
                </c:pt>
                <c:pt idx="1547">
                  <c:v>1993</c:v>
                </c:pt>
                <c:pt idx="1548">
                  <c:v>1993</c:v>
                </c:pt>
                <c:pt idx="1549">
                  <c:v>1993</c:v>
                </c:pt>
                <c:pt idx="1550">
                  <c:v>1993</c:v>
                </c:pt>
                <c:pt idx="1551">
                  <c:v>1993</c:v>
                </c:pt>
                <c:pt idx="1552">
                  <c:v>1993</c:v>
                </c:pt>
                <c:pt idx="1553">
                  <c:v>1993</c:v>
                </c:pt>
                <c:pt idx="1554">
                  <c:v>1993</c:v>
                </c:pt>
                <c:pt idx="1555">
                  <c:v>1993</c:v>
                </c:pt>
                <c:pt idx="1556">
                  <c:v>1993</c:v>
                </c:pt>
                <c:pt idx="1557">
                  <c:v>1993</c:v>
                </c:pt>
                <c:pt idx="1558">
                  <c:v>1993</c:v>
                </c:pt>
                <c:pt idx="1559">
                  <c:v>1993</c:v>
                </c:pt>
                <c:pt idx="1560">
                  <c:v>1993</c:v>
                </c:pt>
                <c:pt idx="1561">
                  <c:v>1993</c:v>
                </c:pt>
                <c:pt idx="1562">
                  <c:v>1993</c:v>
                </c:pt>
                <c:pt idx="1563">
                  <c:v>1993</c:v>
                </c:pt>
                <c:pt idx="1564">
                  <c:v>1993</c:v>
                </c:pt>
                <c:pt idx="1565">
                  <c:v>1993</c:v>
                </c:pt>
                <c:pt idx="1566">
                  <c:v>1993</c:v>
                </c:pt>
                <c:pt idx="1567">
                  <c:v>1993</c:v>
                </c:pt>
                <c:pt idx="1568">
                  <c:v>1993</c:v>
                </c:pt>
                <c:pt idx="1569">
                  <c:v>1993</c:v>
                </c:pt>
                <c:pt idx="1570">
                  <c:v>1993</c:v>
                </c:pt>
                <c:pt idx="1571">
                  <c:v>1993</c:v>
                </c:pt>
                <c:pt idx="1572">
                  <c:v>1993</c:v>
                </c:pt>
                <c:pt idx="1573">
                  <c:v>1993</c:v>
                </c:pt>
                <c:pt idx="1574">
                  <c:v>1993</c:v>
                </c:pt>
                <c:pt idx="1575">
                  <c:v>1993</c:v>
                </c:pt>
                <c:pt idx="1576">
                  <c:v>1993</c:v>
                </c:pt>
                <c:pt idx="1577">
                  <c:v>1993</c:v>
                </c:pt>
                <c:pt idx="1578">
                  <c:v>1993</c:v>
                </c:pt>
                <c:pt idx="1579">
                  <c:v>1993</c:v>
                </c:pt>
                <c:pt idx="1580">
                  <c:v>1993</c:v>
                </c:pt>
                <c:pt idx="1581">
                  <c:v>1993</c:v>
                </c:pt>
                <c:pt idx="1582">
                  <c:v>1993</c:v>
                </c:pt>
                <c:pt idx="1583">
                  <c:v>1993</c:v>
                </c:pt>
                <c:pt idx="1584">
                  <c:v>1993</c:v>
                </c:pt>
                <c:pt idx="1585">
                  <c:v>1993</c:v>
                </c:pt>
                <c:pt idx="1586">
                  <c:v>1993</c:v>
                </c:pt>
                <c:pt idx="1587">
                  <c:v>1993</c:v>
                </c:pt>
                <c:pt idx="1588">
                  <c:v>1993</c:v>
                </c:pt>
                <c:pt idx="1589">
                  <c:v>1993</c:v>
                </c:pt>
                <c:pt idx="1590">
                  <c:v>1993</c:v>
                </c:pt>
                <c:pt idx="1591">
                  <c:v>1993</c:v>
                </c:pt>
                <c:pt idx="1592">
                  <c:v>1993</c:v>
                </c:pt>
                <c:pt idx="1593">
                  <c:v>1993</c:v>
                </c:pt>
                <c:pt idx="1594">
                  <c:v>1993</c:v>
                </c:pt>
                <c:pt idx="1595">
                  <c:v>1993</c:v>
                </c:pt>
                <c:pt idx="1596">
                  <c:v>1993</c:v>
                </c:pt>
                <c:pt idx="1597">
                  <c:v>1993</c:v>
                </c:pt>
                <c:pt idx="1598">
                  <c:v>1993</c:v>
                </c:pt>
                <c:pt idx="1599">
                  <c:v>1993</c:v>
                </c:pt>
                <c:pt idx="1600">
                  <c:v>1993</c:v>
                </c:pt>
                <c:pt idx="1601">
                  <c:v>1993</c:v>
                </c:pt>
                <c:pt idx="1602">
                  <c:v>1993</c:v>
                </c:pt>
                <c:pt idx="1603">
                  <c:v>1993</c:v>
                </c:pt>
                <c:pt idx="1604">
                  <c:v>1993</c:v>
                </c:pt>
                <c:pt idx="1605">
                  <c:v>1993</c:v>
                </c:pt>
                <c:pt idx="1606">
                  <c:v>1993</c:v>
                </c:pt>
                <c:pt idx="1607">
                  <c:v>1993</c:v>
                </c:pt>
                <c:pt idx="1608">
                  <c:v>1993</c:v>
                </c:pt>
                <c:pt idx="1609">
                  <c:v>1993</c:v>
                </c:pt>
                <c:pt idx="1610">
                  <c:v>1993</c:v>
                </c:pt>
                <c:pt idx="1611">
                  <c:v>1993</c:v>
                </c:pt>
                <c:pt idx="1612">
                  <c:v>1993</c:v>
                </c:pt>
                <c:pt idx="1613">
                  <c:v>1993</c:v>
                </c:pt>
                <c:pt idx="1614">
                  <c:v>1993</c:v>
                </c:pt>
                <c:pt idx="1615">
                  <c:v>1993</c:v>
                </c:pt>
                <c:pt idx="1616">
                  <c:v>1993</c:v>
                </c:pt>
                <c:pt idx="1617">
                  <c:v>1993</c:v>
                </c:pt>
                <c:pt idx="1618">
                  <c:v>1993</c:v>
                </c:pt>
                <c:pt idx="1619">
                  <c:v>1993</c:v>
                </c:pt>
                <c:pt idx="1620">
                  <c:v>1993</c:v>
                </c:pt>
                <c:pt idx="1621">
                  <c:v>1993</c:v>
                </c:pt>
                <c:pt idx="1622">
                  <c:v>1993</c:v>
                </c:pt>
                <c:pt idx="1623">
                  <c:v>1993</c:v>
                </c:pt>
                <c:pt idx="1624">
                  <c:v>1993</c:v>
                </c:pt>
                <c:pt idx="1625">
                  <c:v>1993</c:v>
                </c:pt>
                <c:pt idx="1626">
                  <c:v>1993</c:v>
                </c:pt>
                <c:pt idx="1627">
                  <c:v>1993</c:v>
                </c:pt>
                <c:pt idx="1628">
                  <c:v>1993</c:v>
                </c:pt>
                <c:pt idx="1629">
                  <c:v>1993</c:v>
                </c:pt>
                <c:pt idx="1630">
                  <c:v>1993</c:v>
                </c:pt>
                <c:pt idx="1631">
                  <c:v>1993</c:v>
                </c:pt>
                <c:pt idx="1632">
                  <c:v>1993</c:v>
                </c:pt>
                <c:pt idx="1633">
                  <c:v>1993</c:v>
                </c:pt>
                <c:pt idx="1634">
                  <c:v>1993</c:v>
                </c:pt>
                <c:pt idx="1635">
                  <c:v>1993</c:v>
                </c:pt>
                <c:pt idx="1636">
                  <c:v>1993</c:v>
                </c:pt>
                <c:pt idx="1637">
                  <c:v>1993</c:v>
                </c:pt>
                <c:pt idx="1638">
                  <c:v>1993</c:v>
                </c:pt>
                <c:pt idx="1639">
                  <c:v>1993</c:v>
                </c:pt>
                <c:pt idx="1640">
                  <c:v>1993</c:v>
                </c:pt>
                <c:pt idx="1641">
                  <c:v>1993</c:v>
                </c:pt>
                <c:pt idx="1642">
                  <c:v>1993</c:v>
                </c:pt>
                <c:pt idx="1643">
                  <c:v>1993</c:v>
                </c:pt>
                <c:pt idx="1644">
                  <c:v>1993</c:v>
                </c:pt>
                <c:pt idx="1645">
                  <c:v>1993</c:v>
                </c:pt>
                <c:pt idx="1646">
                  <c:v>1993</c:v>
                </c:pt>
                <c:pt idx="1647">
                  <c:v>1993</c:v>
                </c:pt>
                <c:pt idx="1648">
                  <c:v>1993</c:v>
                </c:pt>
                <c:pt idx="1649">
                  <c:v>1993</c:v>
                </c:pt>
                <c:pt idx="1650">
                  <c:v>1993</c:v>
                </c:pt>
                <c:pt idx="1651">
                  <c:v>1993</c:v>
                </c:pt>
                <c:pt idx="1652">
                  <c:v>1993</c:v>
                </c:pt>
                <c:pt idx="1653">
                  <c:v>1993</c:v>
                </c:pt>
                <c:pt idx="1654">
                  <c:v>1993</c:v>
                </c:pt>
                <c:pt idx="1655">
                  <c:v>1993</c:v>
                </c:pt>
                <c:pt idx="1656">
                  <c:v>1993</c:v>
                </c:pt>
                <c:pt idx="1657">
                  <c:v>1993</c:v>
                </c:pt>
                <c:pt idx="1658">
                  <c:v>1993</c:v>
                </c:pt>
                <c:pt idx="1659">
                  <c:v>1993</c:v>
                </c:pt>
                <c:pt idx="1660">
                  <c:v>1993</c:v>
                </c:pt>
                <c:pt idx="1661">
                  <c:v>1993</c:v>
                </c:pt>
                <c:pt idx="1662">
                  <c:v>1993</c:v>
                </c:pt>
                <c:pt idx="1663">
                  <c:v>1993</c:v>
                </c:pt>
                <c:pt idx="1664">
                  <c:v>1993</c:v>
                </c:pt>
                <c:pt idx="1665">
                  <c:v>1993</c:v>
                </c:pt>
                <c:pt idx="1666">
                  <c:v>1993</c:v>
                </c:pt>
                <c:pt idx="1667">
                  <c:v>1993</c:v>
                </c:pt>
                <c:pt idx="1668">
                  <c:v>1993</c:v>
                </c:pt>
                <c:pt idx="1669">
                  <c:v>1993</c:v>
                </c:pt>
                <c:pt idx="1670">
                  <c:v>1993</c:v>
                </c:pt>
                <c:pt idx="1671">
                  <c:v>1993</c:v>
                </c:pt>
                <c:pt idx="1672">
                  <c:v>1993</c:v>
                </c:pt>
                <c:pt idx="1673">
                  <c:v>1993</c:v>
                </c:pt>
                <c:pt idx="1674">
                  <c:v>1993</c:v>
                </c:pt>
                <c:pt idx="1675">
                  <c:v>1993</c:v>
                </c:pt>
                <c:pt idx="1676">
                  <c:v>1993</c:v>
                </c:pt>
                <c:pt idx="1677">
                  <c:v>1993</c:v>
                </c:pt>
                <c:pt idx="1678">
                  <c:v>1993</c:v>
                </c:pt>
                <c:pt idx="1679">
                  <c:v>1993</c:v>
                </c:pt>
                <c:pt idx="1680">
                  <c:v>1993</c:v>
                </c:pt>
                <c:pt idx="1681">
                  <c:v>1993</c:v>
                </c:pt>
                <c:pt idx="1682">
                  <c:v>1993</c:v>
                </c:pt>
                <c:pt idx="1683">
                  <c:v>1993</c:v>
                </c:pt>
                <c:pt idx="1684">
                  <c:v>1993</c:v>
                </c:pt>
                <c:pt idx="1685">
                  <c:v>1993</c:v>
                </c:pt>
                <c:pt idx="1686">
                  <c:v>1993</c:v>
                </c:pt>
                <c:pt idx="1687">
                  <c:v>1993</c:v>
                </c:pt>
                <c:pt idx="1688">
                  <c:v>1993</c:v>
                </c:pt>
                <c:pt idx="1689">
                  <c:v>1993</c:v>
                </c:pt>
                <c:pt idx="1690">
                  <c:v>1993</c:v>
                </c:pt>
                <c:pt idx="1691">
                  <c:v>1993</c:v>
                </c:pt>
                <c:pt idx="1692">
                  <c:v>1993</c:v>
                </c:pt>
                <c:pt idx="1693">
                  <c:v>1993</c:v>
                </c:pt>
                <c:pt idx="1694">
                  <c:v>1993</c:v>
                </c:pt>
                <c:pt idx="1695">
                  <c:v>1993</c:v>
                </c:pt>
                <c:pt idx="1696">
                  <c:v>1993</c:v>
                </c:pt>
                <c:pt idx="1697">
                  <c:v>1993</c:v>
                </c:pt>
                <c:pt idx="1698">
                  <c:v>1993</c:v>
                </c:pt>
                <c:pt idx="1699">
                  <c:v>1993</c:v>
                </c:pt>
                <c:pt idx="1700">
                  <c:v>1993</c:v>
                </c:pt>
                <c:pt idx="1701">
                  <c:v>1993</c:v>
                </c:pt>
                <c:pt idx="1702">
                  <c:v>1993</c:v>
                </c:pt>
                <c:pt idx="1703">
                  <c:v>1993</c:v>
                </c:pt>
                <c:pt idx="1704">
                  <c:v>1993</c:v>
                </c:pt>
                <c:pt idx="1705">
                  <c:v>1993</c:v>
                </c:pt>
                <c:pt idx="1706">
                  <c:v>1993</c:v>
                </c:pt>
                <c:pt idx="1707">
                  <c:v>1993</c:v>
                </c:pt>
                <c:pt idx="1708">
                  <c:v>1993</c:v>
                </c:pt>
                <c:pt idx="1709">
                  <c:v>1993</c:v>
                </c:pt>
                <c:pt idx="1710">
                  <c:v>1993</c:v>
                </c:pt>
                <c:pt idx="1711">
                  <c:v>1993</c:v>
                </c:pt>
                <c:pt idx="1712">
                  <c:v>1993</c:v>
                </c:pt>
                <c:pt idx="1713">
                  <c:v>1993</c:v>
                </c:pt>
                <c:pt idx="1714">
                  <c:v>1993</c:v>
                </c:pt>
                <c:pt idx="1715">
                  <c:v>1993</c:v>
                </c:pt>
                <c:pt idx="1716">
                  <c:v>1993</c:v>
                </c:pt>
                <c:pt idx="1717">
                  <c:v>1993</c:v>
                </c:pt>
                <c:pt idx="1718">
                  <c:v>1993</c:v>
                </c:pt>
                <c:pt idx="1719">
                  <c:v>1993</c:v>
                </c:pt>
                <c:pt idx="1720">
                  <c:v>1993</c:v>
                </c:pt>
                <c:pt idx="1721">
                  <c:v>1993</c:v>
                </c:pt>
                <c:pt idx="1722">
                  <c:v>1993</c:v>
                </c:pt>
                <c:pt idx="1723">
                  <c:v>1993</c:v>
                </c:pt>
                <c:pt idx="1724">
                  <c:v>1993</c:v>
                </c:pt>
                <c:pt idx="1725">
                  <c:v>1993</c:v>
                </c:pt>
                <c:pt idx="1726">
                  <c:v>1993</c:v>
                </c:pt>
                <c:pt idx="1727">
                  <c:v>1993</c:v>
                </c:pt>
                <c:pt idx="1728">
                  <c:v>1993</c:v>
                </c:pt>
                <c:pt idx="1729">
                  <c:v>1993</c:v>
                </c:pt>
                <c:pt idx="1730">
                  <c:v>1993</c:v>
                </c:pt>
                <c:pt idx="1731">
                  <c:v>1993</c:v>
                </c:pt>
                <c:pt idx="1732">
                  <c:v>1993</c:v>
                </c:pt>
                <c:pt idx="1733">
                  <c:v>1993</c:v>
                </c:pt>
                <c:pt idx="1734">
                  <c:v>1993</c:v>
                </c:pt>
                <c:pt idx="1735">
                  <c:v>1993</c:v>
                </c:pt>
                <c:pt idx="1736">
                  <c:v>1993</c:v>
                </c:pt>
                <c:pt idx="1737">
                  <c:v>1993</c:v>
                </c:pt>
                <c:pt idx="1738">
                  <c:v>1993</c:v>
                </c:pt>
                <c:pt idx="1739">
                  <c:v>1993</c:v>
                </c:pt>
                <c:pt idx="1740">
                  <c:v>1993</c:v>
                </c:pt>
                <c:pt idx="1741">
                  <c:v>1993</c:v>
                </c:pt>
                <c:pt idx="1742">
                  <c:v>1993</c:v>
                </c:pt>
                <c:pt idx="1743">
                  <c:v>1993</c:v>
                </c:pt>
                <c:pt idx="1744">
                  <c:v>1993</c:v>
                </c:pt>
                <c:pt idx="1745">
                  <c:v>1993</c:v>
                </c:pt>
                <c:pt idx="1746">
                  <c:v>1993</c:v>
                </c:pt>
                <c:pt idx="1747">
                  <c:v>1993</c:v>
                </c:pt>
                <c:pt idx="1748">
                  <c:v>1993</c:v>
                </c:pt>
                <c:pt idx="1749">
                  <c:v>1993</c:v>
                </c:pt>
                <c:pt idx="1750">
                  <c:v>1993</c:v>
                </c:pt>
                <c:pt idx="1751">
                  <c:v>1993</c:v>
                </c:pt>
                <c:pt idx="1752">
                  <c:v>1993</c:v>
                </c:pt>
                <c:pt idx="1753">
                  <c:v>1993</c:v>
                </c:pt>
                <c:pt idx="1754">
                  <c:v>1993</c:v>
                </c:pt>
                <c:pt idx="1755">
                  <c:v>1993</c:v>
                </c:pt>
                <c:pt idx="1756">
                  <c:v>1993</c:v>
                </c:pt>
                <c:pt idx="1757">
                  <c:v>1993</c:v>
                </c:pt>
                <c:pt idx="1758">
                  <c:v>1993</c:v>
                </c:pt>
                <c:pt idx="1759">
                  <c:v>1993</c:v>
                </c:pt>
                <c:pt idx="1760">
                  <c:v>1993</c:v>
                </c:pt>
                <c:pt idx="1761">
                  <c:v>1993</c:v>
                </c:pt>
                <c:pt idx="1762">
                  <c:v>1993</c:v>
                </c:pt>
                <c:pt idx="1763">
                  <c:v>1993</c:v>
                </c:pt>
                <c:pt idx="1764">
                  <c:v>1993</c:v>
                </c:pt>
                <c:pt idx="1765">
                  <c:v>1993</c:v>
                </c:pt>
                <c:pt idx="1766">
                  <c:v>1993</c:v>
                </c:pt>
                <c:pt idx="1767">
                  <c:v>1993</c:v>
                </c:pt>
                <c:pt idx="1768">
                  <c:v>1993</c:v>
                </c:pt>
                <c:pt idx="1769">
                  <c:v>1993</c:v>
                </c:pt>
                <c:pt idx="1770">
                  <c:v>1993</c:v>
                </c:pt>
                <c:pt idx="1771">
                  <c:v>1993</c:v>
                </c:pt>
                <c:pt idx="1772">
                  <c:v>1993</c:v>
                </c:pt>
                <c:pt idx="1773">
                  <c:v>1993</c:v>
                </c:pt>
                <c:pt idx="1774">
                  <c:v>1993</c:v>
                </c:pt>
                <c:pt idx="1775">
                  <c:v>1993</c:v>
                </c:pt>
                <c:pt idx="1776">
                  <c:v>1993</c:v>
                </c:pt>
                <c:pt idx="1777">
                  <c:v>1993</c:v>
                </c:pt>
                <c:pt idx="1778">
                  <c:v>1993</c:v>
                </c:pt>
                <c:pt idx="1779">
                  <c:v>1993</c:v>
                </c:pt>
                <c:pt idx="1780">
                  <c:v>1993</c:v>
                </c:pt>
                <c:pt idx="1781">
                  <c:v>1993</c:v>
                </c:pt>
                <c:pt idx="1782">
                  <c:v>1993</c:v>
                </c:pt>
                <c:pt idx="1783">
                  <c:v>1993</c:v>
                </c:pt>
                <c:pt idx="1784">
                  <c:v>1993</c:v>
                </c:pt>
                <c:pt idx="1785">
                  <c:v>1993</c:v>
                </c:pt>
                <c:pt idx="1786">
                  <c:v>1993</c:v>
                </c:pt>
                <c:pt idx="1787">
                  <c:v>1993</c:v>
                </c:pt>
                <c:pt idx="1788">
                  <c:v>1993</c:v>
                </c:pt>
                <c:pt idx="1789">
                  <c:v>1993</c:v>
                </c:pt>
                <c:pt idx="1790">
                  <c:v>1993</c:v>
                </c:pt>
                <c:pt idx="1791">
                  <c:v>1993</c:v>
                </c:pt>
                <c:pt idx="1792">
                  <c:v>1993</c:v>
                </c:pt>
                <c:pt idx="1793">
                  <c:v>1993</c:v>
                </c:pt>
                <c:pt idx="1794">
                  <c:v>1993</c:v>
                </c:pt>
                <c:pt idx="1795">
                  <c:v>1993</c:v>
                </c:pt>
                <c:pt idx="1796">
                  <c:v>1993</c:v>
                </c:pt>
                <c:pt idx="1797">
                  <c:v>1993</c:v>
                </c:pt>
                <c:pt idx="1798">
                  <c:v>1993</c:v>
                </c:pt>
                <c:pt idx="1799">
                  <c:v>1993</c:v>
                </c:pt>
                <c:pt idx="1800">
                  <c:v>1993</c:v>
                </c:pt>
                <c:pt idx="1801">
                  <c:v>1993</c:v>
                </c:pt>
                <c:pt idx="1802">
                  <c:v>1993</c:v>
                </c:pt>
                <c:pt idx="1803">
                  <c:v>1993</c:v>
                </c:pt>
                <c:pt idx="1804">
                  <c:v>1993</c:v>
                </c:pt>
                <c:pt idx="1805">
                  <c:v>1993</c:v>
                </c:pt>
                <c:pt idx="1806">
                  <c:v>1993</c:v>
                </c:pt>
                <c:pt idx="1807">
                  <c:v>1993</c:v>
                </c:pt>
                <c:pt idx="1808">
                  <c:v>1993</c:v>
                </c:pt>
                <c:pt idx="1809">
                  <c:v>1993</c:v>
                </c:pt>
                <c:pt idx="1810">
                  <c:v>1993</c:v>
                </c:pt>
                <c:pt idx="1811">
                  <c:v>1993</c:v>
                </c:pt>
                <c:pt idx="1812">
                  <c:v>1993</c:v>
                </c:pt>
                <c:pt idx="1813">
                  <c:v>1993</c:v>
                </c:pt>
                <c:pt idx="1814">
                  <c:v>1993</c:v>
                </c:pt>
                <c:pt idx="1815">
                  <c:v>1993</c:v>
                </c:pt>
                <c:pt idx="1816">
                  <c:v>1993</c:v>
                </c:pt>
                <c:pt idx="1817">
                  <c:v>1993</c:v>
                </c:pt>
                <c:pt idx="1818">
                  <c:v>1993</c:v>
                </c:pt>
                <c:pt idx="1819">
                  <c:v>1993</c:v>
                </c:pt>
                <c:pt idx="1820">
                  <c:v>1993</c:v>
                </c:pt>
                <c:pt idx="1821">
                  <c:v>1993</c:v>
                </c:pt>
                <c:pt idx="1822">
                  <c:v>1993</c:v>
                </c:pt>
                <c:pt idx="1823">
                  <c:v>1993</c:v>
                </c:pt>
                <c:pt idx="1824">
                  <c:v>1993</c:v>
                </c:pt>
                <c:pt idx="1825">
                  <c:v>1993</c:v>
                </c:pt>
                <c:pt idx="1826">
                  <c:v>1994</c:v>
                </c:pt>
                <c:pt idx="1827">
                  <c:v>1994</c:v>
                </c:pt>
                <c:pt idx="1828">
                  <c:v>1994</c:v>
                </c:pt>
                <c:pt idx="1829">
                  <c:v>1994</c:v>
                </c:pt>
                <c:pt idx="1830">
                  <c:v>1994</c:v>
                </c:pt>
                <c:pt idx="1831">
                  <c:v>1994</c:v>
                </c:pt>
                <c:pt idx="1832">
                  <c:v>1994</c:v>
                </c:pt>
                <c:pt idx="1833">
                  <c:v>1994</c:v>
                </c:pt>
                <c:pt idx="1834">
                  <c:v>1994</c:v>
                </c:pt>
                <c:pt idx="1835">
                  <c:v>1994</c:v>
                </c:pt>
                <c:pt idx="1836">
                  <c:v>1994</c:v>
                </c:pt>
                <c:pt idx="1837">
                  <c:v>1994</c:v>
                </c:pt>
                <c:pt idx="1838">
                  <c:v>1994</c:v>
                </c:pt>
                <c:pt idx="1839">
                  <c:v>1994</c:v>
                </c:pt>
                <c:pt idx="1840">
                  <c:v>1994</c:v>
                </c:pt>
                <c:pt idx="1841">
                  <c:v>1994</c:v>
                </c:pt>
                <c:pt idx="1842">
                  <c:v>1994</c:v>
                </c:pt>
                <c:pt idx="1843">
                  <c:v>1994</c:v>
                </c:pt>
                <c:pt idx="1844">
                  <c:v>1994</c:v>
                </c:pt>
                <c:pt idx="1845">
                  <c:v>1994</c:v>
                </c:pt>
                <c:pt idx="1846">
                  <c:v>1994</c:v>
                </c:pt>
                <c:pt idx="1847">
                  <c:v>1994</c:v>
                </c:pt>
                <c:pt idx="1848">
                  <c:v>1994</c:v>
                </c:pt>
                <c:pt idx="1849">
                  <c:v>1994</c:v>
                </c:pt>
                <c:pt idx="1850">
                  <c:v>1994</c:v>
                </c:pt>
                <c:pt idx="1851">
                  <c:v>1994</c:v>
                </c:pt>
                <c:pt idx="1852">
                  <c:v>1994</c:v>
                </c:pt>
                <c:pt idx="1853">
                  <c:v>1994</c:v>
                </c:pt>
                <c:pt idx="1854">
                  <c:v>1994</c:v>
                </c:pt>
                <c:pt idx="1855">
                  <c:v>1994</c:v>
                </c:pt>
                <c:pt idx="1856">
                  <c:v>1994</c:v>
                </c:pt>
                <c:pt idx="1857">
                  <c:v>1994</c:v>
                </c:pt>
                <c:pt idx="1858">
                  <c:v>1994</c:v>
                </c:pt>
                <c:pt idx="1859">
                  <c:v>1994</c:v>
                </c:pt>
                <c:pt idx="1860">
                  <c:v>1994</c:v>
                </c:pt>
                <c:pt idx="1861">
                  <c:v>1994</c:v>
                </c:pt>
                <c:pt idx="1862">
                  <c:v>1994</c:v>
                </c:pt>
                <c:pt idx="1863">
                  <c:v>1994</c:v>
                </c:pt>
                <c:pt idx="1864">
                  <c:v>1994</c:v>
                </c:pt>
                <c:pt idx="1865">
                  <c:v>1994</c:v>
                </c:pt>
                <c:pt idx="1866">
                  <c:v>1994</c:v>
                </c:pt>
                <c:pt idx="1867">
                  <c:v>1994</c:v>
                </c:pt>
                <c:pt idx="1868">
                  <c:v>1994</c:v>
                </c:pt>
                <c:pt idx="1869">
                  <c:v>1994</c:v>
                </c:pt>
                <c:pt idx="1870">
                  <c:v>1994</c:v>
                </c:pt>
                <c:pt idx="1871">
                  <c:v>1994</c:v>
                </c:pt>
                <c:pt idx="1872">
                  <c:v>1994</c:v>
                </c:pt>
                <c:pt idx="1873">
                  <c:v>1994</c:v>
                </c:pt>
                <c:pt idx="1874">
                  <c:v>1994</c:v>
                </c:pt>
                <c:pt idx="1875">
                  <c:v>1994</c:v>
                </c:pt>
                <c:pt idx="1876">
                  <c:v>1994</c:v>
                </c:pt>
                <c:pt idx="1877">
                  <c:v>1994</c:v>
                </c:pt>
                <c:pt idx="1878">
                  <c:v>1994</c:v>
                </c:pt>
                <c:pt idx="1879">
                  <c:v>1994</c:v>
                </c:pt>
                <c:pt idx="1880">
                  <c:v>1994</c:v>
                </c:pt>
                <c:pt idx="1881">
                  <c:v>1994</c:v>
                </c:pt>
                <c:pt idx="1882">
                  <c:v>1994</c:v>
                </c:pt>
                <c:pt idx="1883">
                  <c:v>1994</c:v>
                </c:pt>
                <c:pt idx="1884">
                  <c:v>1994</c:v>
                </c:pt>
                <c:pt idx="1885">
                  <c:v>1994</c:v>
                </c:pt>
                <c:pt idx="1886">
                  <c:v>1994</c:v>
                </c:pt>
                <c:pt idx="1887">
                  <c:v>1994</c:v>
                </c:pt>
                <c:pt idx="1888">
                  <c:v>1994</c:v>
                </c:pt>
                <c:pt idx="1889">
                  <c:v>1994</c:v>
                </c:pt>
                <c:pt idx="1890">
                  <c:v>1994</c:v>
                </c:pt>
                <c:pt idx="1891">
                  <c:v>1994</c:v>
                </c:pt>
                <c:pt idx="1892">
                  <c:v>1994</c:v>
                </c:pt>
                <c:pt idx="1893">
                  <c:v>1994</c:v>
                </c:pt>
                <c:pt idx="1894">
                  <c:v>1994</c:v>
                </c:pt>
                <c:pt idx="1895">
                  <c:v>1994</c:v>
                </c:pt>
                <c:pt idx="1896">
                  <c:v>1994</c:v>
                </c:pt>
                <c:pt idx="1897">
                  <c:v>1994</c:v>
                </c:pt>
                <c:pt idx="1898">
                  <c:v>1994</c:v>
                </c:pt>
                <c:pt idx="1899">
                  <c:v>1994</c:v>
                </c:pt>
                <c:pt idx="1900">
                  <c:v>1994</c:v>
                </c:pt>
                <c:pt idx="1901">
                  <c:v>1994</c:v>
                </c:pt>
                <c:pt idx="1902">
                  <c:v>1994</c:v>
                </c:pt>
                <c:pt idx="1903">
                  <c:v>1994</c:v>
                </c:pt>
                <c:pt idx="1904">
                  <c:v>1994</c:v>
                </c:pt>
                <c:pt idx="1905">
                  <c:v>1994</c:v>
                </c:pt>
                <c:pt idx="1906">
                  <c:v>1994</c:v>
                </c:pt>
                <c:pt idx="1907">
                  <c:v>1994</c:v>
                </c:pt>
                <c:pt idx="1908">
                  <c:v>1994</c:v>
                </c:pt>
                <c:pt idx="1909">
                  <c:v>1994</c:v>
                </c:pt>
                <c:pt idx="1910">
                  <c:v>1994</c:v>
                </c:pt>
                <c:pt idx="1911">
                  <c:v>1994</c:v>
                </c:pt>
                <c:pt idx="1912">
                  <c:v>1994</c:v>
                </c:pt>
                <c:pt idx="1913">
                  <c:v>1994</c:v>
                </c:pt>
                <c:pt idx="1914">
                  <c:v>1994</c:v>
                </c:pt>
                <c:pt idx="1915">
                  <c:v>1994</c:v>
                </c:pt>
                <c:pt idx="1916">
                  <c:v>1994</c:v>
                </c:pt>
                <c:pt idx="1917">
                  <c:v>1994</c:v>
                </c:pt>
                <c:pt idx="1918">
                  <c:v>1994</c:v>
                </c:pt>
                <c:pt idx="1919">
                  <c:v>1994</c:v>
                </c:pt>
                <c:pt idx="1920">
                  <c:v>1994</c:v>
                </c:pt>
                <c:pt idx="1921">
                  <c:v>1994</c:v>
                </c:pt>
                <c:pt idx="1922">
                  <c:v>1994</c:v>
                </c:pt>
                <c:pt idx="1923">
                  <c:v>1994</c:v>
                </c:pt>
                <c:pt idx="1924">
                  <c:v>1994</c:v>
                </c:pt>
                <c:pt idx="1925">
                  <c:v>1994</c:v>
                </c:pt>
                <c:pt idx="1926">
                  <c:v>1994</c:v>
                </c:pt>
                <c:pt idx="1927">
                  <c:v>1994</c:v>
                </c:pt>
                <c:pt idx="1928">
                  <c:v>1994</c:v>
                </c:pt>
                <c:pt idx="1929">
                  <c:v>1994</c:v>
                </c:pt>
                <c:pt idx="1930">
                  <c:v>1994</c:v>
                </c:pt>
                <c:pt idx="1931">
                  <c:v>1994</c:v>
                </c:pt>
                <c:pt idx="1932">
                  <c:v>1994</c:v>
                </c:pt>
                <c:pt idx="1933">
                  <c:v>1994</c:v>
                </c:pt>
                <c:pt idx="1934">
                  <c:v>1994</c:v>
                </c:pt>
                <c:pt idx="1935">
                  <c:v>1994</c:v>
                </c:pt>
                <c:pt idx="1936">
                  <c:v>1994</c:v>
                </c:pt>
                <c:pt idx="1937">
                  <c:v>1994</c:v>
                </c:pt>
                <c:pt idx="1938">
                  <c:v>1994</c:v>
                </c:pt>
                <c:pt idx="1939">
                  <c:v>1994</c:v>
                </c:pt>
                <c:pt idx="1940">
                  <c:v>1994</c:v>
                </c:pt>
                <c:pt idx="1941">
                  <c:v>1994</c:v>
                </c:pt>
                <c:pt idx="1942">
                  <c:v>1994</c:v>
                </c:pt>
                <c:pt idx="1943">
                  <c:v>1994</c:v>
                </c:pt>
                <c:pt idx="1944">
                  <c:v>1994</c:v>
                </c:pt>
                <c:pt idx="1945">
                  <c:v>1994</c:v>
                </c:pt>
                <c:pt idx="1946">
                  <c:v>1994</c:v>
                </c:pt>
                <c:pt idx="1947">
                  <c:v>1994</c:v>
                </c:pt>
                <c:pt idx="1948">
                  <c:v>1994</c:v>
                </c:pt>
                <c:pt idx="1949">
                  <c:v>1994</c:v>
                </c:pt>
                <c:pt idx="1950">
                  <c:v>1994</c:v>
                </c:pt>
                <c:pt idx="1951">
                  <c:v>1994</c:v>
                </c:pt>
                <c:pt idx="1952">
                  <c:v>1994</c:v>
                </c:pt>
                <c:pt idx="1953">
                  <c:v>1994</c:v>
                </c:pt>
                <c:pt idx="1954">
                  <c:v>1994</c:v>
                </c:pt>
                <c:pt idx="1955">
                  <c:v>1994</c:v>
                </c:pt>
                <c:pt idx="1956">
                  <c:v>1994</c:v>
                </c:pt>
                <c:pt idx="1957">
                  <c:v>1994</c:v>
                </c:pt>
                <c:pt idx="1958">
                  <c:v>1994</c:v>
                </c:pt>
                <c:pt idx="1959">
                  <c:v>1994</c:v>
                </c:pt>
                <c:pt idx="1960">
                  <c:v>1994</c:v>
                </c:pt>
                <c:pt idx="1961">
                  <c:v>1994</c:v>
                </c:pt>
                <c:pt idx="1962">
                  <c:v>1994</c:v>
                </c:pt>
                <c:pt idx="1963">
                  <c:v>1994</c:v>
                </c:pt>
                <c:pt idx="1964">
                  <c:v>1994</c:v>
                </c:pt>
                <c:pt idx="1965">
                  <c:v>1994</c:v>
                </c:pt>
                <c:pt idx="1966">
                  <c:v>1994</c:v>
                </c:pt>
                <c:pt idx="1967">
                  <c:v>1994</c:v>
                </c:pt>
                <c:pt idx="1968">
                  <c:v>1994</c:v>
                </c:pt>
                <c:pt idx="1969">
                  <c:v>1994</c:v>
                </c:pt>
                <c:pt idx="1970">
                  <c:v>1994</c:v>
                </c:pt>
                <c:pt idx="1971">
                  <c:v>1994</c:v>
                </c:pt>
                <c:pt idx="1972">
                  <c:v>1994</c:v>
                </c:pt>
                <c:pt idx="1973">
                  <c:v>1994</c:v>
                </c:pt>
                <c:pt idx="1974">
                  <c:v>1994</c:v>
                </c:pt>
                <c:pt idx="1975">
                  <c:v>1994</c:v>
                </c:pt>
                <c:pt idx="1976">
                  <c:v>1994</c:v>
                </c:pt>
                <c:pt idx="1977">
                  <c:v>1994</c:v>
                </c:pt>
                <c:pt idx="1978">
                  <c:v>1994</c:v>
                </c:pt>
                <c:pt idx="1979">
                  <c:v>1994</c:v>
                </c:pt>
                <c:pt idx="1980">
                  <c:v>1994</c:v>
                </c:pt>
                <c:pt idx="1981">
                  <c:v>1994</c:v>
                </c:pt>
                <c:pt idx="1982">
                  <c:v>1994</c:v>
                </c:pt>
                <c:pt idx="1983">
                  <c:v>1994</c:v>
                </c:pt>
                <c:pt idx="1984">
                  <c:v>1994</c:v>
                </c:pt>
                <c:pt idx="1985">
                  <c:v>1994</c:v>
                </c:pt>
                <c:pt idx="1986">
                  <c:v>1994</c:v>
                </c:pt>
                <c:pt idx="1987">
                  <c:v>1994</c:v>
                </c:pt>
                <c:pt idx="1988">
                  <c:v>1994</c:v>
                </c:pt>
                <c:pt idx="1989">
                  <c:v>1994</c:v>
                </c:pt>
                <c:pt idx="1990">
                  <c:v>1994</c:v>
                </c:pt>
                <c:pt idx="1991">
                  <c:v>1994</c:v>
                </c:pt>
                <c:pt idx="1992">
                  <c:v>1994</c:v>
                </c:pt>
                <c:pt idx="1993">
                  <c:v>1994</c:v>
                </c:pt>
                <c:pt idx="1994">
                  <c:v>1994</c:v>
                </c:pt>
                <c:pt idx="1995">
                  <c:v>1994</c:v>
                </c:pt>
                <c:pt idx="1996">
                  <c:v>1994</c:v>
                </c:pt>
                <c:pt idx="1997">
                  <c:v>1994</c:v>
                </c:pt>
                <c:pt idx="1998">
                  <c:v>1994</c:v>
                </c:pt>
                <c:pt idx="1999">
                  <c:v>1994</c:v>
                </c:pt>
                <c:pt idx="2000">
                  <c:v>1994</c:v>
                </c:pt>
                <c:pt idx="2001">
                  <c:v>1994</c:v>
                </c:pt>
                <c:pt idx="2002">
                  <c:v>1994</c:v>
                </c:pt>
                <c:pt idx="2003">
                  <c:v>1994</c:v>
                </c:pt>
                <c:pt idx="2004">
                  <c:v>1994</c:v>
                </c:pt>
                <c:pt idx="2005">
                  <c:v>1994</c:v>
                </c:pt>
                <c:pt idx="2006">
                  <c:v>1994</c:v>
                </c:pt>
                <c:pt idx="2007">
                  <c:v>1994</c:v>
                </c:pt>
                <c:pt idx="2008">
                  <c:v>1994</c:v>
                </c:pt>
                <c:pt idx="2009">
                  <c:v>1994</c:v>
                </c:pt>
                <c:pt idx="2010">
                  <c:v>1994</c:v>
                </c:pt>
                <c:pt idx="2011">
                  <c:v>1994</c:v>
                </c:pt>
                <c:pt idx="2012">
                  <c:v>1994</c:v>
                </c:pt>
                <c:pt idx="2013">
                  <c:v>1994</c:v>
                </c:pt>
                <c:pt idx="2014">
                  <c:v>1994</c:v>
                </c:pt>
                <c:pt idx="2015">
                  <c:v>1994</c:v>
                </c:pt>
                <c:pt idx="2016">
                  <c:v>1994</c:v>
                </c:pt>
                <c:pt idx="2017">
                  <c:v>1994</c:v>
                </c:pt>
                <c:pt idx="2018">
                  <c:v>1994</c:v>
                </c:pt>
                <c:pt idx="2019">
                  <c:v>1994</c:v>
                </c:pt>
                <c:pt idx="2020">
                  <c:v>1994</c:v>
                </c:pt>
                <c:pt idx="2021">
                  <c:v>1994</c:v>
                </c:pt>
                <c:pt idx="2022">
                  <c:v>1994</c:v>
                </c:pt>
                <c:pt idx="2023">
                  <c:v>1994</c:v>
                </c:pt>
                <c:pt idx="2024">
                  <c:v>1994</c:v>
                </c:pt>
                <c:pt idx="2025">
                  <c:v>1994</c:v>
                </c:pt>
                <c:pt idx="2026">
                  <c:v>1994</c:v>
                </c:pt>
                <c:pt idx="2027">
                  <c:v>1994</c:v>
                </c:pt>
                <c:pt idx="2028">
                  <c:v>1994</c:v>
                </c:pt>
                <c:pt idx="2029">
                  <c:v>1994</c:v>
                </c:pt>
                <c:pt idx="2030">
                  <c:v>1994</c:v>
                </c:pt>
                <c:pt idx="2031">
                  <c:v>1994</c:v>
                </c:pt>
                <c:pt idx="2032">
                  <c:v>1994</c:v>
                </c:pt>
                <c:pt idx="2033">
                  <c:v>1994</c:v>
                </c:pt>
                <c:pt idx="2034">
                  <c:v>1994</c:v>
                </c:pt>
                <c:pt idx="2035">
                  <c:v>1994</c:v>
                </c:pt>
                <c:pt idx="2036">
                  <c:v>1994</c:v>
                </c:pt>
                <c:pt idx="2037">
                  <c:v>1994</c:v>
                </c:pt>
                <c:pt idx="2038">
                  <c:v>1994</c:v>
                </c:pt>
                <c:pt idx="2039">
                  <c:v>1994</c:v>
                </c:pt>
                <c:pt idx="2040">
                  <c:v>1994</c:v>
                </c:pt>
                <c:pt idx="2041">
                  <c:v>1994</c:v>
                </c:pt>
                <c:pt idx="2042">
                  <c:v>1994</c:v>
                </c:pt>
                <c:pt idx="2043">
                  <c:v>1994</c:v>
                </c:pt>
                <c:pt idx="2044">
                  <c:v>1994</c:v>
                </c:pt>
                <c:pt idx="2045">
                  <c:v>1994</c:v>
                </c:pt>
                <c:pt idx="2046">
                  <c:v>1994</c:v>
                </c:pt>
                <c:pt idx="2047">
                  <c:v>1994</c:v>
                </c:pt>
                <c:pt idx="2048">
                  <c:v>1994</c:v>
                </c:pt>
                <c:pt idx="2049">
                  <c:v>1994</c:v>
                </c:pt>
                <c:pt idx="2050">
                  <c:v>1994</c:v>
                </c:pt>
                <c:pt idx="2051">
                  <c:v>1994</c:v>
                </c:pt>
                <c:pt idx="2052">
                  <c:v>1994</c:v>
                </c:pt>
                <c:pt idx="2053">
                  <c:v>1994</c:v>
                </c:pt>
                <c:pt idx="2054">
                  <c:v>1994</c:v>
                </c:pt>
                <c:pt idx="2055">
                  <c:v>1994</c:v>
                </c:pt>
                <c:pt idx="2056">
                  <c:v>1994</c:v>
                </c:pt>
                <c:pt idx="2057">
                  <c:v>1994</c:v>
                </c:pt>
                <c:pt idx="2058">
                  <c:v>1994</c:v>
                </c:pt>
                <c:pt idx="2059">
                  <c:v>1994</c:v>
                </c:pt>
                <c:pt idx="2060">
                  <c:v>1994</c:v>
                </c:pt>
                <c:pt idx="2061">
                  <c:v>1994</c:v>
                </c:pt>
                <c:pt idx="2062">
                  <c:v>1994</c:v>
                </c:pt>
                <c:pt idx="2063">
                  <c:v>1994</c:v>
                </c:pt>
                <c:pt idx="2064">
                  <c:v>1994</c:v>
                </c:pt>
                <c:pt idx="2065">
                  <c:v>1994</c:v>
                </c:pt>
                <c:pt idx="2066">
                  <c:v>1994</c:v>
                </c:pt>
                <c:pt idx="2067">
                  <c:v>1994</c:v>
                </c:pt>
                <c:pt idx="2068">
                  <c:v>1994</c:v>
                </c:pt>
                <c:pt idx="2069">
                  <c:v>1994</c:v>
                </c:pt>
                <c:pt idx="2070">
                  <c:v>1994</c:v>
                </c:pt>
                <c:pt idx="2071">
                  <c:v>1994</c:v>
                </c:pt>
                <c:pt idx="2072">
                  <c:v>1994</c:v>
                </c:pt>
                <c:pt idx="2073">
                  <c:v>1994</c:v>
                </c:pt>
                <c:pt idx="2074">
                  <c:v>1994</c:v>
                </c:pt>
                <c:pt idx="2075">
                  <c:v>1994</c:v>
                </c:pt>
                <c:pt idx="2076">
                  <c:v>1994</c:v>
                </c:pt>
                <c:pt idx="2077">
                  <c:v>1994</c:v>
                </c:pt>
                <c:pt idx="2078">
                  <c:v>1994</c:v>
                </c:pt>
                <c:pt idx="2079">
                  <c:v>1994</c:v>
                </c:pt>
                <c:pt idx="2080">
                  <c:v>1994</c:v>
                </c:pt>
                <c:pt idx="2081">
                  <c:v>1994</c:v>
                </c:pt>
                <c:pt idx="2082">
                  <c:v>1994</c:v>
                </c:pt>
                <c:pt idx="2083">
                  <c:v>1994</c:v>
                </c:pt>
                <c:pt idx="2084">
                  <c:v>1994</c:v>
                </c:pt>
                <c:pt idx="2085">
                  <c:v>1994</c:v>
                </c:pt>
                <c:pt idx="2086">
                  <c:v>1994</c:v>
                </c:pt>
                <c:pt idx="2087">
                  <c:v>1994</c:v>
                </c:pt>
                <c:pt idx="2088">
                  <c:v>1994</c:v>
                </c:pt>
                <c:pt idx="2089">
                  <c:v>1994</c:v>
                </c:pt>
                <c:pt idx="2090">
                  <c:v>1994</c:v>
                </c:pt>
                <c:pt idx="2091">
                  <c:v>1994</c:v>
                </c:pt>
                <c:pt idx="2092">
                  <c:v>1994</c:v>
                </c:pt>
                <c:pt idx="2093">
                  <c:v>1994</c:v>
                </c:pt>
                <c:pt idx="2094">
                  <c:v>1994</c:v>
                </c:pt>
                <c:pt idx="2095">
                  <c:v>1994</c:v>
                </c:pt>
                <c:pt idx="2096">
                  <c:v>1994</c:v>
                </c:pt>
                <c:pt idx="2097">
                  <c:v>1994</c:v>
                </c:pt>
                <c:pt idx="2098">
                  <c:v>1994</c:v>
                </c:pt>
                <c:pt idx="2099">
                  <c:v>1994</c:v>
                </c:pt>
                <c:pt idx="2100">
                  <c:v>1994</c:v>
                </c:pt>
                <c:pt idx="2101">
                  <c:v>1994</c:v>
                </c:pt>
                <c:pt idx="2102">
                  <c:v>1994</c:v>
                </c:pt>
                <c:pt idx="2103">
                  <c:v>1994</c:v>
                </c:pt>
                <c:pt idx="2104">
                  <c:v>1994</c:v>
                </c:pt>
                <c:pt idx="2105">
                  <c:v>1994</c:v>
                </c:pt>
                <c:pt idx="2106">
                  <c:v>1994</c:v>
                </c:pt>
                <c:pt idx="2107">
                  <c:v>1994</c:v>
                </c:pt>
                <c:pt idx="2108">
                  <c:v>1994</c:v>
                </c:pt>
                <c:pt idx="2109">
                  <c:v>1994</c:v>
                </c:pt>
                <c:pt idx="2110">
                  <c:v>1994</c:v>
                </c:pt>
                <c:pt idx="2111">
                  <c:v>1994</c:v>
                </c:pt>
                <c:pt idx="2112">
                  <c:v>1994</c:v>
                </c:pt>
                <c:pt idx="2113">
                  <c:v>1994</c:v>
                </c:pt>
                <c:pt idx="2114">
                  <c:v>1994</c:v>
                </c:pt>
                <c:pt idx="2115">
                  <c:v>1994</c:v>
                </c:pt>
                <c:pt idx="2116">
                  <c:v>1994</c:v>
                </c:pt>
                <c:pt idx="2117">
                  <c:v>1994</c:v>
                </c:pt>
                <c:pt idx="2118">
                  <c:v>1994</c:v>
                </c:pt>
                <c:pt idx="2119">
                  <c:v>1994</c:v>
                </c:pt>
                <c:pt idx="2120">
                  <c:v>1994</c:v>
                </c:pt>
                <c:pt idx="2121">
                  <c:v>1994</c:v>
                </c:pt>
                <c:pt idx="2122">
                  <c:v>1994</c:v>
                </c:pt>
                <c:pt idx="2123">
                  <c:v>1994</c:v>
                </c:pt>
                <c:pt idx="2124">
                  <c:v>1994</c:v>
                </c:pt>
                <c:pt idx="2125">
                  <c:v>1994</c:v>
                </c:pt>
                <c:pt idx="2126">
                  <c:v>1994</c:v>
                </c:pt>
                <c:pt idx="2127">
                  <c:v>1994</c:v>
                </c:pt>
                <c:pt idx="2128">
                  <c:v>1994</c:v>
                </c:pt>
                <c:pt idx="2129">
                  <c:v>1994</c:v>
                </c:pt>
                <c:pt idx="2130">
                  <c:v>1994</c:v>
                </c:pt>
                <c:pt idx="2131">
                  <c:v>1994</c:v>
                </c:pt>
                <c:pt idx="2132">
                  <c:v>1994</c:v>
                </c:pt>
                <c:pt idx="2133">
                  <c:v>1994</c:v>
                </c:pt>
                <c:pt idx="2134">
                  <c:v>1994</c:v>
                </c:pt>
                <c:pt idx="2135">
                  <c:v>1994</c:v>
                </c:pt>
                <c:pt idx="2136">
                  <c:v>1994</c:v>
                </c:pt>
                <c:pt idx="2137">
                  <c:v>1994</c:v>
                </c:pt>
                <c:pt idx="2138">
                  <c:v>1994</c:v>
                </c:pt>
                <c:pt idx="2139">
                  <c:v>1994</c:v>
                </c:pt>
                <c:pt idx="2140">
                  <c:v>1994</c:v>
                </c:pt>
                <c:pt idx="2141">
                  <c:v>1994</c:v>
                </c:pt>
                <c:pt idx="2142">
                  <c:v>1994</c:v>
                </c:pt>
                <c:pt idx="2143">
                  <c:v>1994</c:v>
                </c:pt>
                <c:pt idx="2144">
                  <c:v>1994</c:v>
                </c:pt>
                <c:pt idx="2145">
                  <c:v>1994</c:v>
                </c:pt>
                <c:pt idx="2146">
                  <c:v>1994</c:v>
                </c:pt>
                <c:pt idx="2147">
                  <c:v>1994</c:v>
                </c:pt>
                <c:pt idx="2148">
                  <c:v>1994</c:v>
                </c:pt>
                <c:pt idx="2149">
                  <c:v>1994</c:v>
                </c:pt>
                <c:pt idx="2150">
                  <c:v>1994</c:v>
                </c:pt>
                <c:pt idx="2151">
                  <c:v>1994</c:v>
                </c:pt>
                <c:pt idx="2152">
                  <c:v>1994</c:v>
                </c:pt>
                <c:pt idx="2153">
                  <c:v>1994</c:v>
                </c:pt>
                <c:pt idx="2154">
                  <c:v>1994</c:v>
                </c:pt>
                <c:pt idx="2155">
                  <c:v>1994</c:v>
                </c:pt>
                <c:pt idx="2156">
                  <c:v>1994</c:v>
                </c:pt>
                <c:pt idx="2157">
                  <c:v>1994</c:v>
                </c:pt>
                <c:pt idx="2158">
                  <c:v>1994</c:v>
                </c:pt>
                <c:pt idx="2159">
                  <c:v>1994</c:v>
                </c:pt>
                <c:pt idx="2160">
                  <c:v>1994</c:v>
                </c:pt>
                <c:pt idx="2161">
                  <c:v>1994</c:v>
                </c:pt>
                <c:pt idx="2162">
                  <c:v>1994</c:v>
                </c:pt>
                <c:pt idx="2163">
                  <c:v>1994</c:v>
                </c:pt>
                <c:pt idx="2164">
                  <c:v>1994</c:v>
                </c:pt>
                <c:pt idx="2165">
                  <c:v>1994</c:v>
                </c:pt>
                <c:pt idx="2166">
                  <c:v>1994</c:v>
                </c:pt>
                <c:pt idx="2167">
                  <c:v>1994</c:v>
                </c:pt>
                <c:pt idx="2168">
                  <c:v>1994</c:v>
                </c:pt>
                <c:pt idx="2169">
                  <c:v>1994</c:v>
                </c:pt>
                <c:pt idx="2170">
                  <c:v>1994</c:v>
                </c:pt>
                <c:pt idx="2171">
                  <c:v>1994</c:v>
                </c:pt>
                <c:pt idx="2172">
                  <c:v>1994</c:v>
                </c:pt>
                <c:pt idx="2173">
                  <c:v>1994</c:v>
                </c:pt>
                <c:pt idx="2174">
                  <c:v>1994</c:v>
                </c:pt>
                <c:pt idx="2175">
                  <c:v>1994</c:v>
                </c:pt>
                <c:pt idx="2176">
                  <c:v>1994</c:v>
                </c:pt>
                <c:pt idx="2177">
                  <c:v>1994</c:v>
                </c:pt>
                <c:pt idx="2178">
                  <c:v>1994</c:v>
                </c:pt>
                <c:pt idx="2179">
                  <c:v>1994</c:v>
                </c:pt>
                <c:pt idx="2180">
                  <c:v>1994</c:v>
                </c:pt>
                <c:pt idx="2181">
                  <c:v>1994</c:v>
                </c:pt>
                <c:pt idx="2182">
                  <c:v>1994</c:v>
                </c:pt>
                <c:pt idx="2183">
                  <c:v>1994</c:v>
                </c:pt>
                <c:pt idx="2184">
                  <c:v>1994</c:v>
                </c:pt>
                <c:pt idx="2185">
                  <c:v>1994</c:v>
                </c:pt>
                <c:pt idx="2186">
                  <c:v>1994</c:v>
                </c:pt>
                <c:pt idx="2187">
                  <c:v>1994</c:v>
                </c:pt>
                <c:pt idx="2188">
                  <c:v>1994</c:v>
                </c:pt>
                <c:pt idx="2189">
                  <c:v>1994</c:v>
                </c:pt>
                <c:pt idx="2190">
                  <c:v>1994</c:v>
                </c:pt>
                <c:pt idx="2191">
                  <c:v>1995</c:v>
                </c:pt>
                <c:pt idx="2192">
                  <c:v>1995</c:v>
                </c:pt>
                <c:pt idx="2193">
                  <c:v>1995</c:v>
                </c:pt>
                <c:pt idx="2194">
                  <c:v>1995</c:v>
                </c:pt>
                <c:pt idx="2195">
                  <c:v>1995</c:v>
                </c:pt>
                <c:pt idx="2196">
                  <c:v>1995</c:v>
                </c:pt>
                <c:pt idx="2197">
                  <c:v>1995</c:v>
                </c:pt>
                <c:pt idx="2198">
                  <c:v>1995</c:v>
                </c:pt>
                <c:pt idx="2199">
                  <c:v>1995</c:v>
                </c:pt>
                <c:pt idx="2200">
                  <c:v>1995</c:v>
                </c:pt>
                <c:pt idx="2201">
                  <c:v>1995</c:v>
                </c:pt>
                <c:pt idx="2202">
                  <c:v>1995</c:v>
                </c:pt>
                <c:pt idx="2203">
                  <c:v>1995</c:v>
                </c:pt>
                <c:pt idx="2204">
                  <c:v>1995</c:v>
                </c:pt>
                <c:pt idx="2205">
                  <c:v>1995</c:v>
                </c:pt>
                <c:pt idx="2206">
                  <c:v>1995</c:v>
                </c:pt>
                <c:pt idx="2207">
                  <c:v>1995</c:v>
                </c:pt>
                <c:pt idx="2208">
                  <c:v>1995</c:v>
                </c:pt>
                <c:pt idx="2209">
                  <c:v>1995</c:v>
                </c:pt>
                <c:pt idx="2210">
                  <c:v>1995</c:v>
                </c:pt>
                <c:pt idx="2211">
                  <c:v>1995</c:v>
                </c:pt>
                <c:pt idx="2212">
                  <c:v>1995</c:v>
                </c:pt>
                <c:pt idx="2213">
                  <c:v>1995</c:v>
                </c:pt>
                <c:pt idx="2214">
                  <c:v>1995</c:v>
                </c:pt>
                <c:pt idx="2215">
                  <c:v>1995</c:v>
                </c:pt>
                <c:pt idx="2216">
                  <c:v>1995</c:v>
                </c:pt>
                <c:pt idx="2217">
                  <c:v>1995</c:v>
                </c:pt>
                <c:pt idx="2218">
                  <c:v>1995</c:v>
                </c:pt>
                <c:pt idx="2219">
                  <c:v>1995</c:v>
                </c:pt>
                <c:pt idx="2220">
                  <c:v>1995</c:v>
                </c:pt>
                <c:pt idx="2221">
                  <c:v>1995</c:v>
                </c:pt>
                <c:pt idx="2222">
                  <c:v>1995</c:v>
                </c:pt>
                <c:pt idx="2223">
                  <c:v>1995</c:v>
                </c:pt>
                <c:pt idx="2224">
                  <c:v>1995</c:v>
                </c:pt>
                <c:pt idx="2225">
                  <c:v>1995</c:v>
                </c:pt>
                <c:pt idx="2226">
                  <c:v>1995</c:v>
                </c:pt>
                <c:pt idx="2227">
                  <c:v>1995</c:v>
                </c:pt>
                <c:pt idx="2228">
                  <c:v>1995</c:v>
                </c:pt>
                <c:pt idx="2229">
                  <c:v>1995</c:v>
                </c:pt>
                <c:pt idx="2230">
                  <c:v>1995</c:v>
                </c:pt>
                <c:pt idx="2231">
                  <c:v>1995</c:v>
                </c:pt>
                <c:pt idx="2232">
                  <c:v>1995</c:v>
                </c:pt>
                <c:pt idx="2233">
                  <c:v>1995</c:v>
                </c:pt>
                <c:pt idx="2234">
                  <c:v>1995</c:v>
                </c:pt>
                <c:pt idx="2235">
                  <c:v>1995</c:v>
                </c:pt>
                <c:pt idx="2236">
                  <c:v>1995</c:v>
                </c:pt>
                <c:pt idx="2237">
                  <c:v>1995</c:v>
                </c:pt>
                <c:pt idx="2238">
                  <c:v>1995</c:v>
                </c:pt>
                <c:pt idx="2239">
                  <c:v>1995</c:v>
                </c:pt>
                <c:pt idx="2240">
                  <c:v>1995</c:v>
                </c:pt>
                <c:pt idx="2241">
                  <c:v>1995</c:v>
                </c:pt>
                <c:pt idx="2242">
                  <c:v>1995</c:v>
                </c:pt>
                <c:pt idx="2243">
                  <c:v>1995</c:v>
                </c:pt>
                <c:pt idx="2244">
                  <c:v>1995</c:v>
                </c:pt>
                <c:pt idx="2245">
                  <c:v>1995</c:v>
                </c:pt>
                <c:pt idx="2246">
                  <c:v>1995</c:v>
                </c:pt>
                <c:pt idx="2247">
                  <c:v>1995</c:v>
                </c:pt>
                <c:pt idx="2248">
                  <c:v>1995</c:v>
                </c:pt>
                <c:pt idx="2249">
                  <c:v>1995</c:v>
                </c:pt>
                <c:pt idx="2250">
                  <c:v>1995</c:v>
                </c:pt>
                <c:pt idx="2251">
                  <c:v>1995</c:v>
                </c:pt>
                <c:pt idx="2252">
                  <c:v>1995</c:v>
                </c:pt>
                <c:pt idx="2253">
                  <c:v>1995</c:v>
                </c:pt>
                <c:pt idx="2254">
                  <c:v>1995</c:v>
                </c:pt>
                <c:pt idx="2255">
                  <c:v>1995</c:v>
                </c:pt>
                <c:pt idx="2256">
                  <c:v>1995</c:v>
                </c:pt>
                <c:pt idx="2257">
                  <c:v>1995</c:v>
                </c:pt>
                <c:pt idx="2258">
                  <c:v>1995</c:v>
                </c:pt>
                <c:pt idx="2259">
                  <c:v>1995</c:v>
                </c:pt>
                <c:pt idx="2260">
                  <c:v>1995</c:v>
                </c:pt>
                <c:pt idx="2261">
                  <c:v>1995</c:v>
                </c:pt>
                <c:pt idx="2262">
                  <c:v>1995</c:v>
                </c:pt>
                <c:pt idx="2263">
                  <c:v>1995</c:v>
                </c:pt>
                <c:pt idx="2264">
                  <c:v>1995</c:v>
                </c:pt>
                <c:pt idx="2265">
                  <c:v>1995</c:v>
                </c:pt>
                <c:pt idx="2266">
                  <c:v>1995</c:v>
                </c:pt>
                <c:pt idx="2267">
                  <c:v>1995</c:v>
                </c:pt>
                <c:pt idx="2268">
                  <c:v>1995</c:v>
                </c:pt>
                <c:pt idx="2269">
                  <c:v>1995</c:v>
                </c:pt>
                <c:pt idx="2270">
                  <c:v>1995</c:v>
                </c:pt>
                <c:pt idx="2271">
                  <c:v>1995</c:v>
                </c:pt>
                <c:pt idx="2272">
                  <c:v>1995</c:v>
                </c:pt>
                <c:pt idx="2273">
                  <c:v>1995</c:v>
                </c:pt>
                <c:pt idx="2274">
                  <c:v>1995</c:v>
                </c:pt>
                <c:pt idx="2275">
                  <c:v>1995</c:v>
                </c:pt>
                <c:pt idx="2276">
                  <c:v>1995</c:v>
                </c:pt>
                <c:pt idx="2277">
                  <c:v>1995</c:v>
                </c:pt>
                <c:pt idx="2278">
                  <c:v>1995</c:v>
                </c:pt>
                <c:pt idx="2279">
                  <c:v>1995</c:v>
                </c:pt>
                <c:pt idx="2280">
                  <c:v>1995</c:v>
                </c:pt>
                <c:pt idx="2281">
                  <c:v>1995</c:v>
                </c:pt>
                <c:pt idx="2282">
                  <c:v>1995</c:v>
                </c:pt>
                <c:pt idx="2283">
                  <c:v>1995</c:v>
                </c:pt>
                <c:pt idx="2284">
                  <c:v>1995</c:v>
                </c:pt>
                <c:pt idx="2285">
                  <c:v>1995</c:v>
                </c:pt>
                <c:pt idx="2286">
                  <c:v>1995</c:v>
                </c:pt>
                <c:pt idx="2287">
                  <c:v>1995</c:v>
                </c:pt>
                <c:pt idx="2288">
                  <c:v>1995</c:v>
                </c:pt>
                <c:pt idx="2289">
                  <c:v>1995</c:v>
                </c:pt>
                <c:pt idx="2290">
                  <c:v>1995</c:v>
                </c:pt>
                <c:pt idx="2291">
                  <c:v>1995</c:v>
                </c:pt>
                <c:pt idx="2292">
                  <c:v>1995</c:v>
                </c:pt>
                <c:pt idx="2293">
                  <c:v>1995</c:v>
                </c:pt>
                <c:pt idx="2294">
                  <c:v>1995</c:v>
                </c:pt>
                <c:pt idx="2295">
                  <c:v>1995</c:v>
                </c:pt>
                <c:pt idx="2296">
                  <c:v>1995</c:v>
                </c:pt>
                <c:pt idx="2297">
                  <c:v>1995</c:v>
                </c:pt>
                <c:pt idx="2298">
                  <c:v>1995</c:v>
                </c:pt>
                <c:pt idx="2299">
                  <c:v>1995</c:v>
                </c:pt>
                <c:pt idx="2300">
                  <c:v>1995</c:v>
                </c:pt>
                <c:pt idx="2301">
                  <c:v>1995</c:v>
                </c:pt>
                <c:pt idx="2302">
                  <c:v>1995</c:v>
                </c:pt>
                <c:pt idx="2303">
                  <c:v>1995</c:v>
                </c:pt>
                <c:pt idx="2304">
                  <c:v>1995</c:v>
                </c:pt>
                <c:pt idx="2305">
                  <c:v>1995</c:v>
                </c:pt>
                <c:pt idx="2306">
                  <c:v>1995</c:v>
                </c:pt>
                <c:pt idx="2307">
                  <c:v>1995</c:v>
                </c:pt>
                <c:pt idx="2308">
                  <c:v>1995</c:v>
                </c:pt>
                <c:pt idx="2309">
                  <c:v>1995</c:v>
                </c:pt>
                <c:pt idx="2310">
                  <c:v>1995</c:v>
                </c:pt>
                <c:pt idx="2311">
                  <c:v>1995</c:v>
                </c:pt>
                <c:pt idx="2312">
                  <c:v>1995</c:v>
                </c:pt>
                <c:pt idx="2313">
                  <c:v>1995</c:v>
                </c:pt>
                <c:pt idx="2314">
                  <c:v>1995</c:v>
                </c:pt>
                <c:pt idx="2315">
                  <c:v>1995</c:v>
                </c:pt>
                <c:pt idx="2316">
                  <c:v>1995</c:v>
                </c:pt>
                <c:pt idx="2317">
                  <c:v>1995</c:v>
                </c:pt>
                <c:pt idx="2318">
                  <c:v>1995</c:v>
                </c:pt>
                <c:pt idx="2319">
                  <c:v>1995</c:v>
                </c:pt>
                <c:pt idx="2320">
                  <c:v>1995</c:v>
                </c:pt>
                <c:pt idx="2321">
                  <c:v>1995</c:v>
                </c:pt>
                <c:pt idx="2322">
                  <c:v>1995</c:v>
                </c:pt>
                <c:pt idx="2323">
                  <c:v>1995</c:v>
                </c:pt>
                <c:pt idx="2324">
                  <c:v>1995</c:v>
                </c:pt>
                <c:pt idx="2325">
                  <c:v>1995</c:v>
                </c:pt>
                <c:pt idx="2326">
                  <c:v>1995</c:v>
                </c:pt>
                <c:pt idx="2327">
                  <c:v>1995</c:v>
                </c:pt>
                <c:pt idx="2328">
                  <c:v>1995</c:v>
                </c:pt>
                <c:pt idx="2329">
                  <c:v>1995</c:v>
                </c:pt>
                <c:pt idx="2330">
                  <c:v>1995</c:v>
                </c:pt>
                <c:pt idx="2331">
                  <c:v>1995</c:v>
                </c:pt>
                <c:pt idx="2332">
                  <c:v>1995</c:v>
                </c:pt>
                <c:pt idx="2333">
                  <c:v>1995</c:v>
                </c:pt>
                <c:pt idx="2334">
                  <c:v>1995</c:v>
                </c:pt>
                <c:pt idx="2335">
                  <c:v>1995</c:v>
                </c:pt>
                <c:pt idx="2336">
                  <c:v>1995</c:v>
                </c:pt>
                <c:pt idx="2337">
                  <c:v>1995</c:v>
                </c:pt>
                <c:pt idx="2338">
                  <c:v>1995</c:v>
                </c:pt>
                <c:pt idx="2339">
                  <c:v>1995</c:v>
                </c:pt>
                <c:pt idx="2340">
                  <c:v>1995</c:v>
                </c:pt>
                <c:pt idx="2341">
                  <c:v>1995</c:v>
                </c:pt>
                <c:pt idx="2342">
                  <c:v>1995</c:v>
                </c:pt>
                <c:pt idx="2343">
                  <c:v>1995</c:v>
                </c:pt>
                <c:pt idx="2344">
                  <c:v>1995</c:v>
                </c:pt>
                <c:pt idx="2345">
                  <c:v>1995</c:v>
                </c:pt>
                <c:pt idx="2346">
                  <c:v>1995</c:v>
                </c:pt>
                <c:pt idx="2347">
                  <c:v>1995</c:v>
                </c:pt>
                <c:pt idx="2348">
                  <c:v>1995</c:v>
                </c:pt>
                <c:pt idx="2349">
                  <c:v>1995</c:v>
                </c:pt>
                <c:pt idx="2350">
                  <c:v>1995</c:v>
                </c:pt>
                <c:pt idx="2351">
                  <c:v>1995</c:v>
                </c:pt>
                <c:pt idx="2352">
                  <c:v>1995</c:v>
                </c:pt>
                <c:pt idx="2353">
                  <c:v>1995</c:v>
                </c:pt>
                <c:pt idx="2354">
                  <c:v>1995</c:v>
                </c:pt>
                <c:pt idx="2355">
                  <c:v>1995</c:v>
                </c:pt>
                <c:pt idx="2356">
                  <c:v>1995</c:v>
                </c:pt>
                <c:pt idx="2357">
                  <c:v>1995</c:v>
                </c:pt>
                <c:pt idx="2358">
                  <c:v>1995</c:v>
                </c:pt>
                <c:pt idx="2359">
                  <c:v>1995</c:v>
                </c:pt>
                <c:pt idx="2360">
                  <c:v>1995</c:v>
                </c:pt>
                <c:pt idx="2361">
                  <c:v>1995</c:v>
                </c:pt>
                <c:pt idx="2362">
                  <c:v>1995</c:v>
                </c:pt>
                <c:pt idx="2363">
                  <c:v>1995</c:v>
                </c:pt>
                <c:pt idx="2364">
                  <c:v>1995</c:v>
                </c:pt>
                <c:pt idx="2365">
                  <c:v>1995</c:v>
                </c:pt>
                <c:pt idx="2366">
                  <c:v>1995</c:v>
                </c:pt>
                <c:pt idx="2367">
                  <c:v>1995</c:v>
                </c:pt>
                <c:pt idx="2368">
                  <c:v>1995</c:v>
                </c:pt>
                <c:pt idx="2369">
                  <c:v>1995</c:v>
                </c:pt>
                <c:pt idx="2370">
                  <c:v>1995</c:v>
                </c:pt>
                <c:pt idx="2371">
                  <c:v>1995</c:v>
                </c:pt>
                <c:pt idx="2372">
                  <c:v>1995</c:v>
                </c:pt>
                <c:pt idx="2373">
                  <c:v>1995</c:v>
                </c:pt>
                <c:pt idx="2374">
                  <c:v>1995</c:v>
                </c:pt>
                <c:pt idx="2375">
                  <c:v>1995</c:v>
                </c:pt>
                <c:pt idx="2376">
                  <c:v>1995</c:v>
                </c:pt>
                <c:pt idx="2377">
                  <c:v>1995</c:v>
                </c:pt>
                <c:pt idx="2378">
                  <c:v>1995</c:v>
                </c:pt>
                <c:pt idx="2379">
                  <c:v>1995</c:v>
                </c:pt>
                <c:pt idx="2380">
                  <c:v>1995</c:v>
                </c:pt>
                <c:pt idx="2381">
                  <c:v>1995</c:v>
                </c:pt>
                <c:pt idx="2382">
                  <c:v>1995</c:v>
                </c:pt>
                <c:pt idx="2383">
                  <c:v>1995</c:v>
                </c:pt>
                <c:pt idx="2384">
                  <c:v>1995</c:v>
                </c:pt>
                <c:pt idx="2385">
                  <c:v>1995</c:v>
                </c:pt>
                <c:pt idx="2386">
                  <c:v>1995</c:v>
                </c:pt>
                <c:pt idx="2387">
                  <c:v>1995</c:v>
                </c:pt>
                <c:pt idx="2388">
                  <c:v>1995</c:v>
                </c:pt>
                <c:pt idx="2389">
                  <c:v>1995</c:v>
                </c:pt>
                <c:pt idx="2390">
                  <c:v>1995</c:v>
                </c:pt>
                <c:pt idx="2391">
                  <c:v>1995</c:v>
                </c:pt>
                <c:pt idx="2392">
                  <c:v>1995</c:v>
                </c:pt>
                <c:pt idx="2393">
                  <c:v>1995</c:v>
                </c:pt>
                <c:pt idx="2394">
                  <c:v>1995</c:v>
                </c:pt>
                <c:pt idx="2395">
                  <c:v>1995</c:v>
                </c:pt>
                <c:pt idx="2396">
                  <c:v>1995</c:v>
                </c:pt>
                <c:pt idx="2397">
                  <c:v>1995</c:v>
                </c:pt>
                <c:pt idx="2398">
                  <c:v>1995</c:v>
                </c:pt>
                <c:pt idx="2399">
                  <c:v>1995</c:v>
                </c:pt>
                <c:pt idx="2400">
                  <c:v>1995</c:v>
                </c:pt>
                <c:pt idx="2401">
                  <c:v>1995</c:v>
                </c:pt>
                <c:pt idx="2402">
                  <c:v>1995</c:v>
                </c:pt>
                <c:pt idx="2403">
                  <c:v>1995</c:v>
                </c:pt>
                <c:pt idx="2404">
                  <c:v>1995</c:v>
                </c:pt>
                <c:pt idx="2405">
                  <c:v>1995</c:v>
                </c:pt>
                <c:pt idx="2406">
                  <c:v>1995</c:v>
                </c:pt>
                <c:pt idx="2407">
                  <c:v>1995</c:v>
                </c:pt>
                <c:pt idx="2408">
                  <c:v>1995</c:v>
                </c:pt>
                <c:pt idx="2409">
                  <c:v>1995</c:v>
                </c:pt>
                <c:pt idx="2410">
                  <c:v>1995</c:v>
                </c:pt>
                <c:pt idx="2411">
                  <c:v>1995</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1995</c:v>
                </c:pt>
                <c:pt idx="2425">
                  <c:v>1995</c:v>
                </c:pt>
                <c:pt idx="2426">
                  <c:v>1995</c:v>
                </c:pt>
                <c:pt idx="2427">
                  <c:v>1995</c:v>
                </c:pt>
                <c:pt idx="2428">
                  <c:v>1995</c:v>
                </c:pt>
                <c:pt idx="2429">
                  <c:v>1995</c:v>
                </c:pt>
                <c:pt idx="2430">
                  <c:v>1995</c:v>
                </c:pt>
                <c:pt idx="2431">
                  <c:v>1995</c:v>
                </c:pt>
                <c:pt idx="2432">
                  <c:v>1995</c:v>
                </c:pt>
                <c:pt idx="2433">
                  <c:v>1995</c:v>
                </c:pt>
                <c:pt idx="2434">
                  <c:v>1995</c:v>
                </c:pt>
                <c:pt idx="2435">
                  <c:v>1995</c:v>
                </c:pt>
                <c:pt idx="2436">
                  <c:v>1995</c:v>
                </c:pt>
                <c:pt idx="2437">
                  <c:v>1995</c:v>
                </c:pt>
                <c:pt idx="2438">
                  <c:v>1995</c:v>
                </c:pt>
                <c:pt idx="2439">
                  <c:v>1995</c:v>
                </c:pt>
                <c:pt idx="2440">
                  <c:v>1995</c:v>
                </c:pt>
                <c:pt idx="2441">
                  <c:v>1995</c:v>
                </c:pt>
                <c:pt idx="2442">
                  <c:v>1995</c:v>
                </c:pt>
                <c:pt idx="2443">
                  <c:v>1995</c:v>
                </c:pt>
                <c:pt idx="2444">
                  <c:v>1995</c:v>
                </c:pt>
                <c:pt idx="2445">
                  <c:v>1995</c:v>
                </c:pt>
                <c:pt idx="2446">
                  <c:v>1995</c:v>
                </c:pt>
                <c:pt idx="2447">
                  <c:v>1995</c:v>
                </c:pt>
                <c:pt idx="2448">
                  <c:v>1995</c:v>
                </c:pt>
                <c:pt idx="2449">
                  <c:v>1995</c:v>
                </c:pt>
                <c:pt idx="2450">
                  <c:v>1995</c:v>
                </c:pt>
                <c:pt idx="2451">
                  <c:v>1995</c:v>
                </c:pt>
                <c:pt idx="2452">
                  <c:v>1995</c:v>
                </c:pt>
                <c:pt idx="2453">
                  <c:v>1995</c:v>
                </c:pt>
                <c:pt idx="2454">
                  <c:v>1995</c:v>
                </c:pt>
                <c:pt idx="2455">
                  <c:v>1995</c:v>
                </c:pt>
                <c:pt idx="2456">
                  <c:v>1995</c:v>
                </c:pt>
                <c:pt idx="2457">
                  <c:v>1995</c:v>
                </c:pt>
                <c:pt idx="2458">
                  <c:v>1995</c:v>
                </c:pt>
                <c:pt idx="2459">
                  <c:v>1995</c:v>
                </c:pt>
                <c:pt idx="2460">
                  <c:v>1995</c:v>
                </c:pt>
                <c:pt idx="2461">
                  <c:v>1995</c:v>
                </c:pt>
                <c:pt idx="2462">
                  <c:v>1995</c:v>
                </c:pt>
                <c:pt idx="2463">
                  <c:v>1995</c:v>
                </c:pt>
                <c:pt idx="2464">
                  <c:v>1995</c:v>
                </c:pt>
                <c:pt idx="2465">
                  <c:v>1995</c:v>
                </c:pt>
                <c:pt idx="2466">
                  <c:v>1995</c:v>
                </c:pt>
                <c:pt idx="2467">
                  <c:v>1995</c:v>
                </c:pt>
                <c:pt idx="2468">
                  <c:v>1995</c:v>
                </c:pt>
                <c:pt idx="2469">
                  <c:v>1995</c:v>
                </c:pt>
                <c:pt idx="2470">
                  <c:v>1995</c:v>
                </c:pt>
                <c:pt idx="2471">
                  <c:v>1995</c:v>
                </c:pt>
                <c:pt idx="2472">
                  <c:v>1995</c:v>
                </c:pt>
                <c:pt idx="2473">
                  <c:v>1995</c:v>
                </c:pt>
                <c:pt idx="2474">
                  <c:v>1995</c:v>
                </c:pt>
                <c:pt idx="2475">
                  <c:v>1995</c:v>
                </c:pt>
                <c:pt idx="2476">
                  <c:v>1995</c:v>
                </c:pt>
                <c:pt idx="2477">
                  <c:v>1995</c:v>
                </c:pt>
                <c:pt idx="2478">
                  <c:v>1995</c:v>
                </c:pt>
                <c:pt idx="2479">
                  <c:v>1995</c:v>
                </c:pt>
                <c:pt idx="2480">
                  <c:v>1995</c:v>
                </c:pt>
                <c:pt idx="2481">
                  <c:v>1995</c:v>
                </c:pt>
                <c:pt idx="2482">
                  <c:v>1995</c:v>
                </c:pt>
                <c:pt idx="2483">
                  <c:v>1995</c:v>
                </c:pt>
                <c:pt idx="2484">
                  <c:v>1995</c:v>
                </c:pt>
                <c:pt idx="2485">
                  <c:v>1995</c:v>
                </c:pt>
                <c:pt idx="2486">
                  <c:v>1995</c:v>
                </c:pt>
                <c:pt idx="2487">
                  <c:v>1995</c:v>
                </c:pt>
                <c:pt idx="2488">
                  <c:v>1995</c:v>
                </c:pt>
                <c:pt idx="2489">
                  <c:v>1995</c:v>
                </c:pt>
                <c:pt idx="2490">
                  <c:v>1995</c:v>
                </c:pt>
                <c:pt idx="2491">
                  <c:v>1995</c:v>
                </c:pt>
                <c:pt idx="2492">
                  <c:v>1995</c:v>
                </c:pt>
                <c:pt idx="2493">
                  <c:v>1995</c:v>
                </c:pt>
                <c:pt idx="2494">
                  <c:v>1995</c:v>
                </c:pt>
                <c:pt idx="2495">
                  <c:v>1995</c:v>
                </c:pt>
                <c:pt idx="2496">
                  <c:v>1995</c:v>
                </c:pt>
                <c:pt idx="2497">
                  <c:v>1995</c:v>
                </c:pt>
                <c:pt idx="2498">
                  <c:v>1995</c:v>
                </c:pt>
                <c:pt idx="2499">
                  <c:v>1995</c:v>
                </c:pt>
                <c:pt idx="2500">
                  <c:v>1995</c:v>
                </c:pt>
                <c:pt idx="2501">
                  <c:v>1995</c:v>
                </c:pt>
                <c:pt idx="2502">
                  <c:v>1995</c:v>
                </c:pt>
                <c:pt idx="2503">
                  <c:v>1995</c:v>
                </c:pt>
                <c:pt idx="2504">
                  <c:v>1995</c:v>
                </c:pt>
                <c:pt idx="2505">
                  <c:v>1995</c:v>
                </c:pt>
                <c:pt idx="2506">
                  <c:v>1995</c:v>
                </c:pt>
                <c:pt idx="2507">
                  <c:v>1995</c:v>
                </c:pt>
                <c:pt idx="2508">
                  <c:v>1995</c:v>
                </c:pt>
                <c:pt idx="2509">
                  <c:v>1995</c:v>
                </c:pt>
                <c:pt idx="2510">
                  <c:v>1995</c:v>
                </c:pt>
                <c:pt idx="2511">
                  <c:v>1995</c:v>
                </c:pt>
                <c:pt idx="2512">
                  <c:v>1995</c:v>
                </c:pt>
                <c:pt idx="2513">
                  <c:v>1995</c:v>
                </c:pt>
                <c:pt idx="2514">
                  <c:v>1995</c:v>
                </c:pt>
                <c:pt idx="2515">
                  <c:v>1995</c:v>
                </c:pt>
                <c:pt idx="2516">
                  <c:v>1995</c:v>
                </c:pt>
                <c:pt idx="2517">
                  <c:v>1995</c:v>
                </c:pt>
                <c:pt idx="2518">
                  <c:v>1995</c:v>
                </c:pt>
                <c:pt idx="2519">
                  <c:v>1995</c:v>
                </c:pt>
                <c:pt idx="2520">
                  <c:v>1995</c:v>
                </c:pt>
                <c:pt idx="2521">
                  <c:v>1995</c:v>
                </c:pt>
                <c:pt idx="2522">
                  <c:v>1995</c:v>
                </c:pt>
                <c:pt idx="2523">
                  <c:v>1995</c:v>
                </c:pt>
                <c:pt idx="2524">
                  <c:v>1995</c:v>
                </c:pt>
                <c:pt idx="2525">
                  <c:v>1995</c:v>
                </c:pt>
                <c:pt idx="2526">
                  <c:v>1995</c:v>
                </c:pt>
                <c:pt idx="2527">
                  <c:v>1995</c:v>
                </c:pt>
                <c:pt idx="2528">
                  <c:v>1995</c:v>
                </c:pt>
                <c:pt idx="2529">
                  <c:v>1995</c:v>
                </c:pt>
                <c:pt idx="2530">
                  <c:v>1995</c:v>
                </c:pt>
                <c:pt idx="2531">
                  <c:v>1995</c:v>
                </c:pt>
                <c:pt idx="2532">
                  <c:v>1995</c:v>
                </c:pt>
                <c:pt idx="2533">
                  <c:v>1995</c:v>
                </c:pt>
                <c:pt idx="2534">
                  <c:v>1995</c:v>
                </c:pt>
                <c:pt idx="2535">
                  <c:v>1995</c:v>
                </c:pt>
                <c:pt idx="2536">
                  <c:v>1995</c:v>
                </c:pt>
                <c:pt idx="2537">
                  <c:v>1995</c:v>
                </c:pt>
                <c:pt idx="2538">
                  <c:v>1995</c:v>
                </c:pt>
                <c:pt idx="2539">
                  <c:v>1995</c:v>
                </c:pt>
                <c:pt idx="2540">
                  <c:v>1995</c:v>
                </c:pt>
                <c:pt idx="2541">
                  <c:v>1995</c:v>
                </c:pt>
                <c:pt idx="2542">
                  <c:v>1995</c:v>
                </c:pt>
                <c:pt idx="2543">
                  <c:v>1995</c:v>
                </c:pt>
                <c:pt idx="2544">
                  <c:v>1995</c:v>
                </c:pt>
                <c:pt idx="2545">
                  <c:v>1995</c:v>
                </c:pt>
                <c:pt idx="2546">
                  <c:v>1995</c:v>
                </c:pt>
                <c:pt idx="2547">
                  <c:v>1995</c:v>
                </c:pt>
                <c:pt idx="2548">
                  <c:v>1995</c:v>
                </c:pt>
                <c:pt idx="2549">
                  <c:v>1995</c:v>
                </c:pt>
                <c:pt idx="2550">
                  <c:v>1995</c:v>
                </c:pt>
                <c:pt idx="2551">
                  <c:v>1995</c:v>
                </c:pt>
                <c:pt idx="2552">
                  <c:v>1995</c:v>
                </c:pt>
                <c:pt idx="2553">
                  <c:v>1995</c:v>
                </c:pt>
                <c:pt idx="2554">
                  <c:v>1995</c:v>
                </c:pt>
                <c:pt idx="2555">
                  <c:v>1995</c:v>
                </c:pt>
                <c:pt idx="2556">
                  <c:v>1996</c:v>
                </c:pt>
                <c:pt idx="2557">
                  <c:v>1996</c:v>
                </c:pt>
                <c:pt idx="2558">
                  <c:v>1996</c:v>
                </c:pt>
                <c:pt idx="2559">
                  <c:v>1996</c:v>
                </c:pt>
                <c:pt idx="2560">
                  <c:v>1996</c:v>
                </c:pt>
                <c:pt idx="2561">
                  <c:v>1996</c:v>
                </c:pt>
                <c:pt idx="2562">
                  <c:v>1996</c:v>
                </c:pt>
                <c:pt idx="2563">
                  <c:v>1996</c:v>
                </c:pt>
                <c:pt idx="2564">
                  <c:v>1996</c:v>
                </c:pt>
                <c:pt idx="2565">
                  <c:v>1996</c:v>
                </c:pt>
                <c:pt idx="2566">
                  <c:v>1996</c:v>
                </c:pt>
                <c:pt idx="2567">
                  <c:v>1996</c:v>
                </c:pt>
                <c:pt idx="2568">
                  <c:v>1996</c:v>
                </c:pt>
                <c:pt idx="2569">
                  <c:v>1996</c:v>
                </c:pt>
                <c:pt idx="2570">
                  <c:v>1996</c:v>
                </c:pt>
                <c:pt idx="2571">
                  <c:v>1996</c:v>
                </c:pt>
                <c:pt idx="2572">
                  <c:v>1996</c:v>
                </c:pt>
                <c:pt idx="2573">
                  <c:v>1996</c:v>
                </c:pt>
                <c:pt idx="2574">
                  <c:v>1996</c:v>
                </c:pt>
                <c:pt idx="2575">
                  <c:v>1996</c:v>
                </c:pt>
                <c:pt idx="2576">
                  <c:v>1996</c:v>
                </c:pt>
                <c:pt idx="2577">
                  <c:v>1996</c:v>
                </c:pt>
                <c:pt idx="2578">
                  <c:v>1996</c:v>
                </c:pt>
                <c:pt idx="2579">
                  <c:v>1996</c:v>
                </c:pt>
                <c:pt idx="2580">
                  <c:v>1996</c:v>
                </c:pt>
                <c:pt idx="2581">
                  <c:v>1996</c:v>
                </c:pt>
                <c:pt idx="2582">
                  <c:v>1996</c:v>
                </c:pt>
                <c:pt idx="2583">
                  <c:v>1996</c:v>
                </c:pt>
                <c:pt idx="2584">
                  <c:v>1996</c:v>
                </c:pt>
                <c:pt idx="2585">
                  <c:v>1996</c:v>
                </c:pt>
                <c:pt idx="2586">
                  <c:v>1996</c:v>
                </c:pt>
                <c:pt idx="2587">
                  <c:v>1996</c:v>
                </c:pt>
                <c:pt idx="2588">
                  <c:v>1996</c:v>
                </c:pt>
                <c:pt idx="2589">
                  <c:v>1996</c:v>
                </c:pt>
                <c:pt idx="2590">
                  <c:v>1996</c:v>
                </c:pt>
                <c:pt idx="2591">
                  <c:v>1996</c:v>
                </c:pt>
                <c:pt idx="2592">
                  <c:v>1996</c:v>
                </c:pt>
                <c:pt idx="2593">
                  <c:v>1996</c:v>
                </c:pt>
                <c:pt idx="2594">
                  <c:v>1996</c:v>
                </c:pt>
                <c:pt idx="2595">
                  <c:v>1996</c:v>
                </c:pt>
                <c:pt idx="2596">
                  <c:v>1996</c:v>
                </c:pt>
                <c:pt idx="2597">
                  <c:v>1996</c:v>
                </c:pt>
                <c:pt idx="2598">
                  <c:v>1996</c:v>
                </c:pt>
                <c:pt idx="2599">
                  <c:v>1996</c:v>
                </c:pt>
                <c:pt idx="2600">
                  <c:v>1996</c:v>
                </c:pt>
                <c:pt idx="2601">
                  <c:v>1996</c:v>
                </c:pt>
                <c:pt idx="2602">
                  <c:v>1996</c:v>
                </c:pt>
                <c:pt idx="2603">
                  <c:v>1996</c:v>
                </c:pt>
                <c:pt idx="2604">
                  <c:v>1996</c:v>
                </c:pt>
                <c:pt idx="2605">
                  <c:v>1996</c:v>
                </c:pt>
                <c:pt idx="2606">
                  <c:v>1996</c:v>
                </c:pt>
                <c:pt idx="2607">
                  <c:v>1996</c:v>
                </c:pt>
                <c:pt idx="2608">
                  <c:v>1996</c:v>
                </c:pt>
                <c:pt idx="2609">
                  <c:v>1996</c:v>
                </c:pt>
                <c:pt idx="2610">
                  <c:v>1996</c:v>
                </c:pt>
                <c:pt idx="2611">
                  <c:v>1996</c:v>
                </c:pt>
                <c:pt idx="2612">
                  <c:v>1996</c:v>
                </c:pt>
                <c:pt idx="2613">
                  <c:v>1996</c:v>
                </c:pt>
                <c:pt idx="2614">
                  <c:v>1996</c:v>
                </c:pt>
                <c:pt idx="2615">
                  <c:v>1996</c:v>
                </c:pt>
                <c:pt idx="2616">
                  <c:v>1996</c:v>
                </c:pt>
                <c:pt idx="2617">
                  <c:v>1996</c:v>
                </c:pt>
                <c:pt idx="2618">
                  <c:v>1996</c:v>
                </c:pt>
                <c:pt idx="2619">
                  <c:v>1996</c:v>
                </c:pt>
                <c:pt idx="2620">
                  <c:v>1996</c:v>
                </c:pt>
                <c:pt idx="2621">
                  <c:v>1996</c:v>
                </c:pt>
                <c:pt idx="2622">
                  <c:v>1996</c:v>
                </c:pt>
                <c:pt idx="2623">
                  <c:v>1996</c:v>
                </c:pt>
                <c:pt idx="2624">
                  <c:v>1996</c:v>
                </c:pt>
                <c:pt idx="2625">
                  <c:v>1996</c:v>
                </c:pt>
                <c:pt idx="2626">
                  <c:v>1996</c:v>
                </c:pt>
                <c:pt idx="2627">
                  <c:v>1996</c:v>
                </c:pt>
                <c:pt idx="2628">
                  <c:v>1996</c:v>
                </c:pt>
                <c:pt idx="2629">
                  <c:v>1996</c:v>
                </c:pt>
                <c:pt idx="2630">
                  <c:v>1996</c:v>
                </c:pt>
                <c:pt idx="2631">
                  <c:v>1996</c:v>
                </c:pt>
                <c:pt idx="2632">
                  <c:v>1996</c:v>
                </c:pt>
                <c:pt idx="2633">
                  <c:v>1996</c:v>
                </c:pt>
                <c:pt idx="2634">
                  <c:v>1996</c:v>
                </c:pt>
                <c:pt idx="2635">
                  <c:v>1996</c:v>
                </c:pt>
                <c:pt idx="2636">
                  <c:v>1996</c:v>
                </c:pt>
                <c:pt idx="2637">
                  <c:v>1996</c:v>
                </c:pt>
                <c:pt idx="2638">
                  <c:v>1996</c:v>
                </c:pt>
                <c:pt idx="2639">
                  <c:v>1996</c:v>
                </c:pt>
                <c:pt idx="2640">
                  <c:v>1996</c:v>
                </c:pt>
                <c:pt idx="2641">
                  <c:v>1996</c:v>
                </c:pt>
                <c:pt idx="2642">
                  <c:v>1996</c:v>
                </c:pt>
                <c:pt idx="2643">
                  <c:v>1996</c:v>
                </c:pt>
                <c:pt idx="2644">
                  <c:v>1996</c:v>
                </c:pt>
                <c:pt idx="2645">
                  <c:v>1996</c:v>
                </c:pt>
                <c:pt idx="2646">
                  <c:v>1996</c:v>
                </c:pt>
                <c:pt idx="2647">
                  <c:v>1996</c:v>
                </c:pt>
                <c:pt idx="2648">
                  <c:v>1996</c:v>
                </c:pt>
                <c:pt idx="2649">
                  <c:v>1996</c:v>
                </c:pt>
                <c:pt idx="2650">
                  <c:v>1996</c:v>
                </c:pt>
                <c:pt idx="2651">
                  <c:v>1996</c:v>
                </c:pt>
                <c:pt idx="2652">
                  <c:v>1996</c:v>
                </c:pt>
                <c:pt idx="2653">
                  <c:v>1996</c:v>
                </c:pt>
                <c:pt idx="2654">
                  <c:v>1996</c:v>
                </c:pt>
                <c:pt idx="2655">
                  <c:v>1996</c:v>
                </c:pt>
                <c:pt idx="2656">
                  <c:v>1996</c:v>
                </c:pt>
                <c:pt idx="2657">
                  <c:v>1996</c:v>
                </c:pt>
                <c:pt idx="2658">
                  <c:v>1996</c:v>
                </c:pt>
                <c:pt idx="2659">
                  <c:v>1996</c:v>
                </c:pt>
                <c:pt idx="2660">
                  <c:v>1996</c:v>
                </c:pt>
                <c:pt idx="2661">
                  <c:v>1996</c:v>
                </c:pt>
                <c:pt idx="2662">
                  <c:v>1996</c:v>
                </c:pt>
                <c:pt idx="2663">
                  <c:v>1996</c:v>
                </c:pt>
                <c:pt idx="2664">
                  <c:v>1996</c:v>
                </c:pt>
                <c:pt idx="2665">
                  <c:v>1996</c:v>
                </c:pt>
                <c:pt idx="2666">
                  <c:v>1996</c:v>
                </c:pt>
                <c:pt idx="2667">
                  <c:v>1996</c:v>
                </c:pt>
                <c:pt idx="2668">
                  <c:v>1996</c:v>
                </c:pt>
                <c:pt idx="2669">
                  <c:v>1996</c:v>
                </c:pt>
                <c:pt idx="2670">
                  <c:v>1996</c:v>
                </c:pt>
                <c:pt idx="2671">
                  <c:v>1996</c:v>
                </c:pt>
                <c:pt idx="2672">
                  <c:v>1996</c:v>
                </c:pt>
                <c:pt idx="2673">
                  <c:v>1996</c:v>
                </c:pt>
                <c:pt idx="2674">
                  <c:v>1996</c:v>
                </c:pt>
                <c:pt idx="2675">
                  <c:v>1996</c:v>
                </c:pt>
                <c:pt idx="2676">
                  <c:v>1996</c:v>
                </c:pt>
                <c:pt idx="2677">
                  <c:v>1996</c:v>
                </c:pt>
                <c:pt idx="2678">
                  <c:v>1996</c:v>
                </c:pt>
                <c:pt idx="2679">
                  <c:v>1996</c:v>
                </c:pt>
                <c:pt idx="2680">
                  <c:v>1996</c:v>
                </c:pt>
                <c:pt idx="2681">
                  <c:v>1996</c:v>
                </c:pt>
                <c:pt idx="2682">
                  <c:v>1996</c:v>
                </c:pt>
                <c:pt idx="2683">
                  <c:v>1996</c:v>
                </c:pt>
                <c:pt idx="2684">
                  <c:v>1996</c:v>
                </c:pt>
                <c:pt idx="2685">
                  <c:v>1996</c:v>
                </c:pt>
                <c:pt idx="2686">
                  <c:v>1996</c:v>
                </c:pt>
                <c:pt idx="2687">
                  <c:v>1996</c:v>
                </c:pt>
                <c:pt idx="2688">
                  <c:v>1996</c:v>
                </c:pt>
                <c:pt idx="2689">
                  <c:v>1996</c:v>
                </c:pt>
                <c:pt idx="2690">
                  <c:v>1996</c:v>
                </c:pt>
                <c:pt idx="2691">
                  <c:v>1996</c:v>
                </c:pt>
                <c:pt idx="2692">
                  <c:v>1996</c:v>
                </c:pt>
                <c:pt idx="2693">
                  <c:v>1996</c:v>
                </c:pt>
                <c:pt idx="2694">
                  <c:v>1996</c:v>
                </c:pt>
                <c:pt idx="2695">
                  <c:v>1996</c:v>
                </c:pt>
                <c:pt idx="2696">
                  <c:v>1996</c:v>
                </c:pt>
                <c:pt idx="2697">
                  <c:v>1996</c:v>
                </c:pt>
                <c:pt idx="2698">
                  <c:v>1996</c:v>
                </c:pt>
                <c:pt idx="2699">
                  <c:v>1996</c:v>
                </c:pt>
                <c:pt idx="2700">
                  <c:v>1996</c:v>
                </c:pt>
                <c:pt idx="2701">
                  <c:v>1996</c:v>
                </c:pt>
                <c:pt idx="2702">
                  <c:v>1996</c:v>
                </c:pt>
                <c:pt idx="2703">
                  <c:v>1996</c:v>
                </c:pt>
                <c:pt idx="2704">
                  <c:v>1996</c:v>
                </c:pt>
                <c:pt idx="2705">
                  <c:v>1996</c:v>
                </c:pt>
                <c:pt idx="2706">
                  <c:v>1996</c:v>
                </c:pt>
                <c:pt idx="2707">
                  <c:v>1996</c:v>
                </c:pt>
                <c:pt idx="2708">
                  <c:v>1996</c:v>
                </c:pt>
                <c:pt idx="2709">
                  <c:v>1996</c:v>
                </c:pt>
                <c:pt idx="2710">
                  <c:v>1996</c:v>
                </c:pt>
                <c:pt idx="2711">
                  <c:v>1996</c:v>
                </c:pt>
                <c:pt idx="2712">
                  <c:v>1996</c:v>
                </c:pt>
                <c:pt idx="2713">
                  <c:v>1996</c:v>
                </c:pt>
                <c:pt idx="2714">
                  <c:v>1996</c:v>
                </c:pt>
                <c:pt idx="2715">
                  <c:v>1996</c:v>
                </c:pt>
                <c:pt idx="2716">
                  <c:v>1996</c:v>
                </c:pt>
                <c:pt idx="2717">
                  <c:v>1996</c:v>
                </c:pt>
                <c:pt idx="2718">
                  <c:v>1996</c:v>
                </c:pt>
                <c:pt idx="2719">
                  <c:v>1996</c:v>
                </c:pt>
                <c:pt idx="2720">
                  <c:v>1996</c:v>
                </c:pt>
                <c:pt idx="2721">
                  <c:v>1996</c:v>
                </c:pt>
                <c:pt idx="2722">
                  <c:v>1996</c:v>
                </c:pt>
                <c:pt idx="2723">
                  <c:v>1996</c:v>
                </c:pt>
                <c:pt idx="2724">
                  <c:v>1996</c:v>
                </c:pt>
                <c:pt idx="2725">
                  <c:v>1996</c:v>
                </c:pt>
                <c:pt idx="2726">
                  <c:v>1996</c:v>
                </c:pt>
                <c:pt idx="2727">
                  <c:v>1996</c:v>
                </c:pt>
                <c:pt idx="2728">
                  <c:v>1996</c:v>
                </c:pt>
                <c:pt idx="2729">
                  <c:v>1996</c:v>
                </c:pt>
                <c:pt idx="2730">
                  <c:v>1996</c:v>
                </c:pt>
                <c:pt idx="2731">
                  <c:v>1996</c:v>
                </c:pt>
                <c:pt idx="2732">
                  <c:v>1996</c:v>
                </c:pt>
                <c:pt idx="2733">
                  <c:v>1996</c:v>
                </c:pt>
                <c:pt idx="2734">
                  <c:v>1996</c:v>
                </c:pt>
                <c:pt idx="2735">
                  <c:v>1996</c:v>
                </c:pt>
                <c:pt idx="2736">
                  <c:v>1996</c:v>
                </c:pt>
                <c:pt idx="2737">
                  <c:v>1996</c:v>
                </c:pt>
                <c:pt idx="2738">
                  <c:v>1996</c:v>
                </c:pt>
                <c:pt idx="2739">
                  <c:v>1996</c:v>
                </c:pt>
                <c:pt idx="2740">
                  <c:v>1996</c:v>
                </c:pt>
                <c:pt idx="2741">
                  <c:v>1996</c:v>
                </c:pt>
                <c:pt idx="2742">
                  <c:v>1996</c:v>
                </c:pt>
                <c:pt idx="2743">
                  <c:v>1996</c:v>
                </c:pt>
                <c:pt idx="2744">
                  <c:v>1996</c:v>
                </c:pt>
                <c:pt idx="2745">
                  <c:v>1996</c:v>
                </c:pt>
                <c:pt idx="2746">
                  <c:v>1996</c:v>
                </c:pt>
                <c:pt idx="2747">
                  <c:v>1996</c:v>
                </c:pt>
                <c:pt idx="2748">
                  <c:v>1996</c:v>
                </c:pt>
                <c:pt idx="2749">
                  <c:v>1996</c:v>
                </c:pt>
                <c:pt idx="2750">
                  <c:v>1996</c:v>
                </c:pt>
                <c:pt idx="2751">
                  <c:v>1996</c:v>
                </c:pt>
                <c:pt idx="2752">
                  <c:v>1996</c:v>
                </c:pt>
                <c:pt idx="2753">
                  <c:v>1996</c:v>
                </c:pt>
                <c:pt idx="2754">
                  <c:v>1996</c:v>
                </c:pt>
                <c:pt idx="2755">
                  <c:v>1996</c:v>
                </c:pt>
                <c:pt idx="2756">
                  <c:v>1996</c:v>
                </c:pt>
                <c:pt idx="2757">
                  <c:v>1996</c:v>
                </c:pt>
                <c:pt idx="2758">
                  <c:v>1996</c:v>
                </c:pt>
                <c:pt idx="2759">
                  <c:v>1996</c:v>
                </c:pt>
                <c:pt idx="2760">
                  <c:v>1996</c:v>
                </c:pt>
                <c:pt idx="2761">
                  <c:v>1996</c:v>
                </c:pt>
                <c:pt idx="2762">
                  <c:v>1996</c:v>
                </c:pt>
                <c:pt idx="2763">
                  <c:v>1996</c:v>
                </c:pt>
                <c:pt idx="2764">
                  <c:v>1996</c:v>
                </c:pt>
                <c:pt idx="2765">
                  <c:v>1996</c:v>
                </c:pt>
                <c:pt idx="2766">
                  <c:v>1996</c:v>
                </c:pt>
                <c:pt idx="2767">
                  <c:v>1996</c:v>
                </c:pt>
                <c:pt idx="2768">
                  <c:v>1996</c:v>
                </c:pt>
                <c:pt idx="2769">
                  <c:v>1996</c:v>
                </c:pt>
                <c:pt idx="2770">
                  <c:v>1996</c:v>
                </c:pt>
                <c:pt idx="2771">
                  <c:v>1996</c:v>
                </c:pt>
                <c:pt idx="2772">
                  <c:v>1996</c:v>
                </c:pt>
                <c:pt idx="2773">
                  <c:v>1996</c:v>
                </c:pt>
                <c:pt idx="2774">
                  <c:v>1996</c:v>
                </c:pt>
                <c:pt idx="2775">
                  <c:v>1996</c:v>
                </c:pt>
                <c:pt idx="2776">
                  <c:v>1996</c:v>
                </c:pt>
                <c:pt idx="2777">
                  <c:v>1996</c:v>
                </c:pt>
                <c:pt idx="2778">
                  <c:v>1996</c:v>
                </c:pt>
                <c:pt idx="2779">
                  <c:v>1996</c:v>
                </c:pt>
                <c:pt idx="2780">
                  <c:v>1996</c:v>
                </c:pt>
                <c:pt idx="2781">
                  <c:v>1996</c:v>
                </c:pt>
                <c:pt idx="2782">
                  <c:v>1996</c:v>
                </c:pt>
                <c:pt idx="2783">
                  <c:v>1996</c:v>
                </c:pt>
                <c:pt idx="2784">
                  <c:v>1996</c:v>
                </c:pt>
                <c:pt idx="2785">
                  <c:v>1996</c:v>
                </c:pt>
                <c:pt idx="2786">
                  <c:v>1996</c:v>
                </c:pt>
                <c:pt idx="2787">
                  <c:v>1996</c:v>
                </c:pt>
                <c:pt idx="2788">
                  <c:v>1996</c:v>
                </c:pt>
                <c:pt idx="2789">
                  <c:v>1996</c:v>
                </c:pt>
                <c:pt idx="2790">
                  <c:v>1996</c:v>
                </c:pt>
                <c:pt idx="2791">
                  <c:v>1996</c:v>
                </c:pt>
                <c:pt idx="2792">
                  <c:v>1996</c:v>
                </c:pt>
                <c:pt idx="2793">
                  <c:v>1996</c:v>
                </c:pt>
                <c:pt idx="2794">
                  <c:v>1996</c:v>
                </c:pt>
                <c:pt idx="2795">
                  <c:v>1996</c:v>
                </c:pt>
                <c:pt idx="2796">
                  <c:v>1996</c:v>
                </c:pt>
                <c:pt idx="2797">
                  <c:v>1996</c:v>
                </c:pt>
                <c:pt idx="2798">
                  <c:v>1996</c:v>
                </c:pt>
                <c:pt idx="2799">
                  <c:v>1996</c:v>
                </c:pt>
                <c:pt idx="2800">
                  <c:v>1996</c:v>
                </c:pt>
                <c:pt idx="2801">
                  <c:v>1996</c:v>
                </c:pt>
                <c:pt idx="2802">
                  <c:v>1996</c:v>
                </c:pt>
                <c:pt idx="2803">
                  <c:v>1996</c:v>
                </c:pt>
                <c:pt idx="2804">
                  <c:v>1996</c:v>
                </c:pt>
                <c:pt idx="2805">
                  <c:v>1996</c:v>
                </c:pt>
                <c:pt idx="2806">
                  <c:v>1996</c:v>
                </c:pt>
                <c:pt idx="2807">
                  <c:v>1996</c:v>
                </c:pt>
                <c:pt idx="2808">
                  <c:v>1996</c:v>
                </c:pt>
                <c:pt idx="2809">
                  <c:v>1996</c:v>
                </c:pt>
                <c:pt idx="2810">
                  <c:v>1996</c:v>
                </c:pt>
                <c:pt idx="2811">
                  <c:v>1996</c:v>
                </c:pt>
                <c:pt idx="2812">
                  <c:v>1996</c:v>
                </c:pt>
                <c:pt idx="2813">
                  <c:v>1996</c:v>
                </c:pt>
                <c:pt idx="2814">
                  <c:v>1996</c:v>
                </c:pt>
                <c:pt idx="2815">
                  <c:v>1996</c:v>
                </c:pt>
                <c:pt idx="2816">
                  <c:v>1996</c:v>
                </c:pt>
                <c:pt idx="2817">
                  <c:v>1996</c:v>
                </c:pt>
                <c:pt idx="2818">
                  <c:v>1996</c:v>
                </c:pt>
                <c:pt idx="2819">
                  <c:v>1996</c:v>
                </c:pt>
                <c:pt idx="2820">
                  <c:v>1996</c:v>
                </c:pt>
                <c:pt idx="2821">
                  <c:v>1996</c:v>
                </c:pt>
                <c:pt idx="2822">
                  <c:v>1996</c:v>
                </c:pt>
                <c:pt idx="2823">
                  <c:v>1996</c:v>
                </c:pt>
                <c:pt idx="2824">
                  <c:v>1996</c:v>
                </c:pt>
                <c:pt idx="2825">
                  <c:v>1996</c:v>
                </c:pt>
                <c:pt idx="2826">
                  <c:v>1996</c:v>
                </c:pt>
                <c:pt idx="2827">
                  <c:v>1996</c:v>
                </c:pt>
                <c:pt idx="2828">
                  <c:v>1996</c:v>
                </c:pt>
                <c:pt idx="2829">
                  <c:v>1996</c:v>
                </c:pt>
                <c:pt idx="2830">
                  <c:v>1996</c:v>
                </c:pt>
                <c:pt idx="2831">
                  <c:v>1996</c:v>
                </c:pt>
                <c:pt idx="2832">
                  <c:v>1996</c:v>
                </c:pt>
                <c:pt idx="2833">
                  <c:v>1996</c:v>
                </c:pt>
                <c:pt idx="2834">
                  <c:v>1996</c:v>
                </c:pt>
                <c:pt idx="2835">
                  <c:v>1996</c:v>
                </c:pt>
                <c:pt idx="2836">
                  <c:v>1996</c:v>
                </c:pt>
                <c:pt idx="2837">
                  <c:v>1996</c:v>
                </c:pt>
                <c:pt idx="2838">
                  <c:v>1996</c:v>
                </c:pt>
                <c:pt idx="2839">
                  <c:v>1996</c:v>
                </c:pt>
                <c:pt idx="2840">
                  <c:v>1996</c:v>
                </c:pt>
                <c:pt idx="2841">
                  <c:v>1996</c:v>
                </c:pt>
                <c:pt idx="2842">
                  <c:v>1996</c:v>
                </c:pt>
                <c:pt idx="2843">
                  <c:v>1996</c:v>
                </c:pt>
                <c:pt idx="2844">
                  <c:v>1996</c:v>
                </c:pt>
                <c:pt idx="2845">
                  <c:v>1996</c:v>
                </c:pt>
                <c:pt idx="2846">
                  <c:v>1996</c:v>
                </c:pt>
                <c:pt idx="2847">
                  <c:v>1996</c:v>
                </c:pt>
                <c:pt idx="2848">
                  <c:v>1996</c:v>
                </c:pt>
                <c:pt idx="2849">
                  <c:v>1996</c:v>
                </c:pt>
                <c:pt idx="2850">
                  <c:v>1996</c:v>
                </c:pt>
                <c:pt idx="2851">
                  <c:v>1996</c:v>
                </c:pt>
                <c:pt idx="2852">
                  <c:v>1996</c:v>
                </c:pt>
                <c:pt idx="2853">
                  <c:v>1996</c:v>
                </c:pt>
                <c:pt idx="2854">
                  <c:v>1996</c:v>
                </c:pt>
                <c:pt idx="2855">
                  <c:v>1996</c:v>
                </c:pt>
                <c:pt idx="2856">
                  <c:v>1996</c:v>
                </c:pt>
                <c:pt idx="2857">
                  <c:v>1996</c:v>
                </c:pt>
                <c:pt idx="2858">
                  <c:v>1996</c:v>
                </c:pt>
                <c:pt idx="2859">
                  <c:v>1996</c:v>
                </c:pt>
                <c:pt idx="2860">
                  <c:v>1996</c:v>
                </c:pt>
                <c:pt idx="2861">
                  <c:v>1996</c:v>
                </c:pt>
                <c:pt idx="2862">
                  <c:v>1996</c:v>
                </c:pt>
                <c:pt idx="2863">
                  <c:v>1996</c:v>
                </c:pt>
                <c:pt idx="2864">
                  <c:v>1996</c:v>
                </c:pt>
                <c:pt idx="2865">
                  <c:v>1996</c:v>
                </c:pt>
                <c:pt idx="2866">
                  <c:v>1996</c:v>
                </c:pt>
                <c:pt idx="2867">
                  <c:v>1996</c:v>
                </c:pt>
                <c:pt idx="2868">
                  <c:v>1996</c:v>
                </c:pt>
                <c:pt idx="2869">
                  <c:v>1996</c:v>
                </c:pt>
                <c:pt idx="2870">
                  <c:v>1996</c:v>
                </c:pt>
                <c:pt idx="2871">
                  <c:v>1996</c:v>
                </c:pt>
                <c:pt idx="2872">
                  <c:v>1996</c:v>
                </c:pt>
                <c:pt idx="2873">
                  <c:v>1996</c:v>
                </c:pt>
                <c:pt idx="2874">
                  <c:v>1996</c:v>
                </c:pt>
                <c:pt idx="2875">
                  <c:v>1996</c:v>
                </c:pt>
                <c:pt idx="2876">
                  <c:v>1996</c:v>
                </c:pt>
                <c:pt idx="2877">
                  <c:v>1996</c:v>
                </c:pt>
                <c:pt idx="2878">
                  <c:v>1996</c:v>
                </c:pt>
                <c:pt idx="2879">
                  <c:v>1996</c:v>
                </c:pt>
                <c:pt idx="2880">
                  <c:v>1996</c:v>
                </c:pt>
                <c:pt idx="2881">
                  <c:v>1996</c:v>
                </c:pt>
                <c:pt idx="2882">
                  <c:v>1996</c:v>
                </c:pt>
                <c:pt idx="2883">
                  <c:v>1996</c:v>
                </c:pt>
                <c:pt idx="2884">
                  <c:v>1996</c:v>
                </c:pt>
                <c:pt idx="2885">
                  <c:v>1996</c:v>
                </c:pt>
                <c:pt idx="2886">
                  <c:v>1996</c:v>
                </c:pt>
                <c:pt idx="2887">
                  <c:v>1996</c:v>
                </c:pt>
                <c:pt idx="2888">
                  <c:v>1996</c:v>
                </c:pt>
                <c:pt idx="2889">
                  <c:v>1996</c:v>
                </c:pt>
                <c:pt idx="2890">
                  <c:v>1996</c:v>
                </c:pt>
                <c:pt idx="2891">
                  <c:v>1996</c:v>
                </c:pt>
                <c:pt idx="2892">
                  <c:v>1996</c:v>
                </c:pt>
                <c:pt idx="2893">
                  <c:v>1996</c:v>
                </c:pt>
                <c:pt idx="2894">
                  <c:v>1996</c:v>
                </c:pt>
                <c:pt idx="2895">
                  <c:v>1996</c:v>
                </c:pt>
                <c:pt idx="2896">
                  <c:v>1996</c:v>
                </c:pt>
                <c:pt idx="2897">
                  <c:v>1996</c:v>
                </c:pt>
                <c:pt idx="2898">
                  <c:v>1996</c:v>
                </c:pt>
                <c:pt idx="2899">
                  <c:v>1996</c:v>
                </c:pt>
                <c:pt idx="2900">
                  <c:v>1996</c:v>
                </c:pt>
                <c:pt idx="2901">
                  <c:v>1996</c:v>
                </c:pt>
                <c:pt idx="2902">
                  <c:v>1996</c:v>
                </c:pt>
                <c:pt idx="2903">
                  <c:v>1996</c:v>
                </c:pt>
                <c:pt idx="2904">
                  <c:v>1996</c:v>
                </c:pt>
                <c:pt idx="2905">
                  <c:v>1996</c:v>
                </c:pt>
                <c:pt idx="2906">
                  <c:v>1996</c:v>
                </c:pt>
                <c:pt idx="2907">
                  <c:v>1996</c:v>
                </c:pt>
                <c:pt idx="2908">
                  <c:v>1996</c:v>
                </c:pt>
                <c:pt idx="2909">
                  <c:v>1996</c:v>
                </c:pt>
                <c:pt idx="2910">
                  <c:v>1996</c:v>
                </c:pt>
                <c:pt idx="2911">
                  <c:v>1996</c:v>
                </c:pt>
                <c:pt idx="2912">
                  <c:v>1996</c:v>
                </c:pt>
                <c:pt idx="2913">
                  <c:v>1996</c:v>
                </c:pt>
                <c:pt idx="2914">
                  <c:v>1996</c:v>
                </c:pt>
                <c:pt idx="2915">
                  <c:v>1996</c:v>
                </c:pt>
                <c:pt idx="2916">
                  <c:v>1996</c:v>
                </c:pt>
                <c:pt idx="2917">
                  <c:v>1996</c:v>
                </c:pt>
                <c:pt idx="2918">
                  <c:v>1996</c:v>
                </c:pt>
                <c:pt idx="2919">
                  <c:v>1996</c:v>
                </c:pt>
                <c:pt idx="2920">
                  <c:v>1996</c:v>
                </c:pt>
                <c:pt idx="2921">
                  <c:v>1996</c:v>
                </c:pt>
                <c:pt idx="2922">
                  <c:v>1997</c:v>
                </c:pt>
                <c:pt idx="2923">
                  <c:v>1997</c:v>
                </c:pt>
                <c:pt idx="2924">
                  <c:v>1997</c:v>
                </c:pt>
                <c:pt idx="2925">
                  <c:v>1997</c:v>
                </c:pt>
                <c:pt idx="2926">
                  <c:v>1997</c:v>
                </c:pt>
                <c:pt idx="2927">
                  <c:v>1997</c:v>
                </c:pt>
                <c:pt idx="2928">
                  <c:v>1997</c:v>
                </c:pt>
                <c:pt idx="2929">
                  <c:v>1997</c:v>
                </c:pt>
                <c:pt idx="2930">
                  <c:v>1997</c:v>
                </c:pt>
                <c:pt idx="2931">
                  <c:v>1997</c:v>
                </c:pt>
                <c:pt idx="2932">
                  <c:v>1997</c:v>
                </c:pt>
                <c:pt idx="2933">
                  <c:v>1997</c:v>
                </c:pt>
                <c:pt idx="2934">
                  <c:v>1997</c:v>
                </c:pt>
                <c:pt idx="2935">
                  <c:v>1997</c:v>
                </c:pt>
                <c:pt idx="2936">
                  <c:v>1997</c:v>
                </c:pt>
                <c:pt idx="2937">
                  <c:v>1997</c:v>
                </c:pt>
                <c:pt idx="2938">
                  <c:v>1997</c:v>
                </c:pt>
                <c:pt idx="2939">
                  <c:v>1997</c:v>
                </c:pt>
                <c:pt idx="2940">
                  <c:v>1997</c:v>
                </c:pt>
                <c:pt idx="2941">
                  <c:v>1997</c:v>
                </c:pt>
                <c:pt idx="2942">
                  <c:v>1997</c:v>
                </c:pt>
                <c:pt idx="2943">
                  <c:v>1997</c:v>
                </c:pt>
                <c:pt idx="2944">
                  <c:v>1997</c:v>
                </c:pt>
                <c:pt idx="2945">
                  <c:v>1997</c:v>
                </c:pt>
                <c:pt idx="2946">
                  <c:v>1997</c:v>
                </c:pt>
                <c:pt idx="2947">
                  <c:v>1997</c:v>
                </c:pt>
                <c:pt idx="2948">
                  <c:v>1997</c:v>
                </c:pt>
                <c:pt idx="2949">
                  <c:v>1997</c:v>
                </c:pt>
                <c:pt idx="2950">
                  <c:v>1997</c:v>
                </c:pt>
                <c:pt idx="2951">
                  <c:v>1997</c:v>
                </c:pt>
                <c:pt idx="2952">
                  <c:v>1997</c:v>
                </c:pt>
                <c:pt idx="2953">
                  <c:v>1997</c:v>
                </c:pt>
                <c:pt idx="2954">
                  <c:v>1997</c:v>
                </c:pt>
                <c:pt idx="2955">
                  <c:v>1997</c:v>
                </c:pt>
                <c:pt idx="2956">
                  <c:v>1997</c:v>
                </c:pt>
                <c:pt idx="2957">
                  <c:v>1997</c:v>
                </c:pt>
                <c:pt idx="2958">
                  <c:v>1997</c:v>
                </c:pt>
                <c:pt idx="2959">
                  <c:v>1997</c:v>
                </c:pt>
                <c:pt idx="2960">
                  <c:v>1997</c:v>
                </c:pt>
                <c:pt idx="2961">
                  <c:v>1997</c:v>
                </c:pt>
                <c:pt idx="2962">
                  <c:v>1997</c:v>
                </c:pt>
                <c:pt idx="2963">
                  <c:v>1997</c:v>
                </c:pt>
                <c:pt idx="2964">
                  <c:v>1997</c:v>
                </c:pt>
                <c:pt idx="2965">
                  <c:v>1997</c:v>
                </c:pt>
                <c:pt idx="2966">
                  <c:v>1997</c:v>
                </c:pt>
                <c:pt idx="2967">
                  <c:v>1997</c:v>
                </c:pt>
                <c:pt idx="2968">
                  <c:v>1997</c:v>
                </c:pt>
                <c:pt idx="2969">
                  <c:v>1997</c:v>
                </c:pt>
                <c:pt idx="2970">
                  <c:v>1997</c:v>
                </c:pt>
                <c:pt idx="2971">
                  <c:v>1997</c:v>
                </c:pt>
                <c:pt idx="2972">
                  <c:v>1997</c:v>
                </c:pt>
                <c:pt idx="2973">
                  <c:v>1997</c:v>
                </c:pt>
                <c:pt idx="2974">
                  <c:v>1997</c:v>
                </c:pt>
                <c:pt idx="2975">
                  <c:v>1997</c:v>
                </c:pt>
                <c:pt idx="2976">
                  <c:v>1997</c:v>
                </c:pt>
                <c:pt idx="2977">
                  <c:v>1997</c:v>
                </c:pt>
                <c:pt idx="2978">
                  <c:v>1997</c:v>
                </c:pt>
                <c:pt idx="2979">
                  <c:v>1997</c:v>
                </c:pt>
                <c:pt idx="2980">
                  <c:v>1997</c:v>
                </c:pt>
                <c:pt idx="2981">
                  <c:v>1997</c:v>
                </c:pt>
                <c:pt idx="2982">
                  <c:v>1997</c:v>
                </c:pt>
                <c:pt idx="2983">
                  <c:v>1997</c:v>
                </c:pt>
                <c:pt idx="2984">
                  <c:v>1997</c:v>
                </c:pt>
                <c:pt idx="2985">
                  <c:v>1997</c:v>
                </c:pt>
                <c:pt idx="2986">
                  <c:v>1997</c:v>
                </c:pt>
                <c:pt idx="2987">
                  <c:v>1997</c:v>
                </c:pt>
                <c:pt idx="2988">
                  <c:v>1997</c:v>
                </c:pt>
                <c:pt idx="2989">
                  <c:v>1997</c:v>
                </c:pt>
                <c:pt idx="2990">
                  <c:v>1997</c:v>
                </c:pt>
                <c:pt idx="2991">
                  <c:v>1997</c:v>
                </c:pt>
                <c:pt idx="2992">
                  <c:v>1997</c:v>
                </c:pt>
                <c:pt idx="2993">
                  <c:v>1997</c:v>
                </c:pt>
                <c:pt idx="2994">
                  <c:v>1997</c:v>
                </c:pt>
                <c:pt idx="2995">
                  <c:v>1997</c:v>
                </c:pt>
                <c:pt idx="2996">
                  <c:v>1997</c:v>
                </c:pt>
                <c:pt idx="2997">
                  <c:v>1997</c:v>
                </c:pt>
                <c:pt idx="2998">
                  <c:v>1997</c:v>
                </c:pt>
                <c:pt idx="2999">
                  <c:v>1997</c:v>
                </c:pt>
                <c:pt idx="3000">
                  <c:v>1997</c:v>
                </c:pt>
                <c:pt idx="3001">
                  <c:v>1997</c:v>
                </c:pt>
                <c:pt idx="3002">
                  <c:v>1997</c:v>
                </c:pt>
                <c:pt idx="3003">
                  <c:v>1997</c:v>
                </c:pt>
                <c:pt idx="3004">
                  <c:v>1997</c:v>
                </c:pt>
                <c:pt idx="3005">
                  <c:v>1997</c:v>
                </c:pt>
                <c:pt idx="3006">
                  <c:v>1997</c:v>
                </c:pt>
                <c:pt idx="3007">
                  <c:v>1997</c:v>
                </c:pt>
                <c:pt idx="3008">
                  <c:v>1997</c:v>
                </c:pt>
                <c:pt idx="3009">
                  <c:v>1997</c:v>
                </c:pt>
                <c:pt idx="3010">
                  <c:v>1997</c:v>
                </c:pt>
                <c:pt idx="3011">
                  <c:v>1997</c:v>
                </c:pt>
                <c:pt idx="3012">
                  <c:v>1997</c:v>
                </c:pt>
                <c:pt idx="3013">
                  <c:v>1997</c:v>
                </c:pt>
                <c:pt idx="3014">
                  <c:v>1997</c:v>
                </c:pt>
                <c:pt idx="3015">
                  <c:v>1997</c:v>
                </c:pt>
                <c:pt idx="3016">
                  <c:v>1997</c:v>
                </c:pt>
                <c:pt idx="3017">
                  <c:v>1997</c:v>
                </c:pt>
                <c:pt idx="3018">
                  <c:v>1997</c:v>
                </c:pt>
                <c:pt idx="3019">
                  <c:v>1997</c:v>
                </c:pt>
                <c:pt idx="3020">
                  <c:v>1997</c:v>
                </c:pt>
                <c:pt idx="3021">
                  <c:v>1997</c:v>
                </c:pt>
                <c:pt idx="3022">
                  <c:v>1997</c:v>
                </c:pt>
                <c:pt idx="3023">
                  <c:v>1997</c:v>
                </c:pt>
                <c:pt idx="3024">
                  <c:v>1997</c:v>
                </c:pt>
                <c:pt idx="3025">
                  <c:v>1997</c:v>
                </c:pt>
                <c:pt idx="3026">
                  <c:v>1997</c:v>
                </c:pt>
                <c:pt idx="3027">
                  <c:v>1997</c:v>
                </c:pt>
                <c:pt idx="3028">
                  <c:v>1997</c:v>
                </c:pt>
                <c:pt idx="3029">
                  <c:v>1997</c:v>
                </c:pt>
                <c:pt idx="3030">
                  <c:v>1997</c:v>
                </c:pt>
                <c:pt idx="3031">
                  <c:v>1997</c:v>
                </c:pt>
                <c:pt idx="3032">
                  <c:v>1997</c:v>
                </c:pt>
                <c:pt idx="3033">
                  <c:v>1997</c:v>
                </c:pt>
                <c:pt idx="3034">
                  <c:v>1997</c:v>
                </c:pt>
                <c:pt idx="3035">
                  <c:v>1997</c:v>
                </c:pt>
                <c:pt idx="3036">
                  <c:v>1997</c:v>
                </c:pt>
                <c:pt idx="3037">
                  <c:v>1997</c:v>
                </c:pt>
                <c:pt idx="3038">
                  <c:v>1997</c:v>
                </c:pt>
                <c:pt idx="3039">
                  <c:v>1997</c:v>
                </c:pt>
                <c:pt idx="3040">
                  <c:v>1997</c:v>
                </c:pt>
                <c:pt idx="3041">
                  <c:v>1997</c:v>
                </c:pt>
                <c:pt idx="3042">
                  <c:v>1997</c:v>
                </c:pt>
                <c:pt idx="3043">
                  <c:v>1997</c:v>
                </c:pt>
                <c:pt idx="3044">
                  <c:v>1997</c:v>
                </c:pt>
                <c:pt idx="3045">
                  <c:v>1997</c:v>
                </c:pt>
                <c:pt idx="3046">
                  <c:v>1997</c:v>
                </c:pt>
                <c:pt idx="3047">
                  <c:v>1997</c:v>
                </c:pt>
                <c:pt idx="3048">
                  <c:v>1997</c:v>
                </c:pt>
                <c:pt idx="3049">
                  <c:v>1997</c:v>
                </c:pt>
                <c:pt idx="3050">
                  <c:v>1997</c:v>
                </c:pt>
                <c:pt idx="3051">
                  <c:v>1997</c:v>
                </c:pt>
                <c:pt idx="3052">
                  <c:v>1997</c:v>
                </c:pt>
                <c:pt idx="3053">
                  <c:v>1997</c:v>
                </c:pt>
                <c:pt idx="3054">
                  <c:v>1997</c:v>
                </c:pt>
                <c:pt idx="3055">
                  <c:v>1997</c:v>
                </c:pt>
                <c:pt idx="3056">
                  <c:v>1997</c:v>
                </c:pt>
                <c:pt idx="3057">
                  <c:v>1997</c:v>
                </c:pt>
                <c:pt idx="3058">
                  <c:v>1997</c:v>
                </c:pt>
                <c:pt idx="3059">
                  <c:v>1997</c:v>
                </c:pt>
                <c:pt idx="3060">
                  <c:v>1997</c:v>
                </c:pt>
                <c:pt idx="3061">
                  <c:v>1997</c:v>
                </c:pt>
                <c:pt idx="3062">
                  <c:v>1997</c:v>
                </c:pt>
                <c:pt idx="3063">
                  <c:v>1997</c:v>
                </c:pt>
                <c:pt idx="3064">
                  <c:v>1997</c:v>
                </c:pt>
                <c:pt idx="3065">
                  <c:v>1997</c:v>
                </c:pt>
                <c:pt idx="3066">
                  <c:v>1997</c:v>
                </c:pt>
                <c:pt idx="3067">
                  <c:v>1997</c:v>
                </c:pt>
                <c:pt idx="3068">
                  <c:v>1997</c:v>
                </c:pt>
                <c:pt idx="3069">
                  <c:v>1997</c:v>
                </c:pt>
                <c:pt idx="3070">
                  <c:v>1997</c:v>
                </c:pt>
                <c:pt idx="3071">
                  <c:v>1997</c:v>
                </c:pt>
                <c:pt idx="3072">
                  <c:v>1997</c:v>
                </c:pt>
                <c:pt idx="3073">
                  <c:v>1997</c:v>
                </c:pt>
                <c:pt idx="3074">
                  <c:v>1997</c:v>
                </c:pt>
                <c:pt idx="3075">
                  <c:v>1997</c:v>
                </c:pt>
                <c:pt idx="3076">
                  <c:v>1997</c:v>
                </c:pt>
                <c:pt idx="3077">
                  <c:v>1997</c:v>
                </c:pt>
                <c:pt idx="3078">
                  <c:v>1997</c:v>
                </c:pt>
                <c:pt idx="3079">
                  <c:v>1997</c:v>
                </c:pt>
                <c:pt idx="3080">
                  <c:v>1997</c:v>
                </c:pt>
                <c:pt idx="3081">
                  <c:v>1997</c:v>
                </c:pt>
                <c:pt idx="3082">
                  <c:v>1997</c:v>
                </c:pt>
                <c:pt idx="3083">
                  <c:v>1997</c:v>
                </c:pt>
                <c:pt idx="3084">
                  <c:v>1997</c:v>
                </c:pt>
                <c:pt idx="3085">
                  <c:v>1997</c:v>
                </c:pt>
                <c:pt idx="3086">
                  <c:v>1997</c:v>
                </c:pt>
                <c:pt idx="3087">
                  <c:v>1997</c:v>
                </c:pt>
                <c:pt idx="3088">
                  <c:v>1997</c:v>
                </c:pt>
                <c:pt idx="3089">
                  <c:v>1997</c:v>
                </c:pt>
                <c:pt idx="3090">
                  <c:v>1997</c:v>
                </c:pt>
                <c:pt idx="3091">
                  <c:v>1997</c:v>
                </c:pt>
                <c:pt idx="3092">
                  <c:v>1997</c:v>
                </c:pt>
                <c:pt idx="3093">
                  <c:v>1997</c:v>
                </c:pt>
                <c:pt idx="3094">
                  <c:v>1997</c:v>
                </c:pt>
                <c:pt idx="3095">
                  <c:v>1997</c:v>
                </c:pt>
                <c:pt idx="3096">
                  <c:v>1997</c:v>
                </c:pt>
                <c:pt idx="3097">
                  <c:v>1997</c:v>
                </c:pt>
                <c:pt idx="3098">
                  <c:v>1997</c:v>
                </c:pt>
                <c:pt idx="3099">
                  <c:v>1997</c:v>
                </c:pt>
                <c:pt idx="3100">
                  <c:v>1997</c:v>
                </c:pt>
                <c:pt idx="3101">
                  <c:v>1997</c:v>
                </c:pt>
                <c:pt idx="3102">
                  <c:v>1997</c:v>
                </c:pt>
                <c:pt idx="3103">
                  <c:v>1997</c:v>
                </c:pt>
                <c:pt idx="3104">
                  <c:v>1997</c:v>
                </c:pt>
                <c:pt idx="3105">
                  <c:v>1997</c:v>
                </c:pt>
                <c:pt idx="3106">
                  <c:v>1997</c:v>
                </c:pt>
                <c:pt idx="3107">
                  <c:v>1997</c:v>
                </c:pt>
                <c:pt idx="3108">
                  <c:v>1997</c:v>
                </c:pt>
                <c:pt idx="3109">
                  <c:v>1997</c:v>
                </c:pt>
                <c:pt idx="3110">
                  <c:v>1997</c:v>
                </c:pt>
                <c:pt idx="3111">
                  <c:v>1997</c:v>
                </c:pt>
                <c:pt idx="3112">
                  <c:v>1997</c:v>
                </c:pt>
                <c:pt idx="3113">
                  <c:v>1997</c:v>
                </c:pt>
                <c:pt idx="3114">
                  <c:v>1997</c:v>
                </c:pt>
                <c:pt idx="3115">
                  <c:v>1997</c:v>
                </c:pt>
                <c:pt idx="3116">
                  <c:v>1997</c:v>
                </c:pt>
                <c:pt idx="3117">
                  <c:v>1997</c:v>
                </c:pt>
                <c:pt idx="3118">
                  <c:v>1997</c:v>
                </c:pt>
                <c:pt idx="3119">
                  <c:v>1997</c:v>
                </c:pt>
                <c:pt idx="3120">
                  <c:v>1997</c:v>
                </c:pt>
                <c:pt idx="3121">
                  <c:v>1997</c:v>
                </c:pt>
                <c:pt idx="3122">
                  <c:v>1997</c:v>
                </c:pt>
                <c:pt idx="3123">
                  <c:v>1997</c:v>
                </c:pt>
                <c:pt idx="3124">
                  <c:v>1997</c:v>
                </c:pt>
                <c:pt idx="3125">
                  <c:v>1997</c:v>
                </c:pt>
                <c:pt idx="3126">
                  <c:v>1997</c:v>
                </c:pt>
                <c:pt idx="3127">
                  <c:v>1997</c:v>
                </c:pt>
                <c:pt idx="3128">
                  <c:v>1997</c:v>
                </c:pt>
                <c:pt idx="3129">
                  <c:v>1997</c:v>
                </c:pt>
                <c:pt idx="3130">
                  <c:v>1997</c:v>
                </c:pt>
                <c:pt idx="3131">
                  <c:v>1997</c:v>
                </c:pt>
                <c:pt idx="3132">
                  <c:v>1997</c:v>
                </c:pt>
                <c:pt idx="3133">
                  <c:v>1997</c:v>
                </c:pt>
                <c:pt idx="3134">
                  <c:v>1997</c:v>
                </c:pt>
                <c:pt idx="3135">
                  <c:v>1997</c:v>
                </c:pt>
                <c:pt idx="3136">
                  <c:v>1997</c:v>
                </c:pt>
                <c:pt idx="3137">
                  <c:v>1997</c:v>
                </c:pt>
                <c:pt idx="3138">
                  <c:v>1997</c:v>
                </c:pt>
                <c:pt idx="3139">
                  <c:v>1997</c:v>
                </c:pt>
                <c:pt idx="3140">
                  <c:v>1997</c:v>
                </c:pt>
                <c:pt idx="3141">
                  <c:v>1997</c:v>
                </c:pt>
                <c:pt idx="3142">
                  <c:v>1997</c:v>
                </c:pt>
                <c:pt idx="3143">
                  <c:v>1997</c:v>
                </c:pt>
                <c:pt idx="3144">
                  <c:v>1997</c:v>
                </c:pt>
                <c:pt idx="3145">
                  <c:v>1997</c:v>
                </c:pt>
                <c:pt idx="3146">
                  <c:v>1997</c:v>
                </c:pt>
                <c:pt idx="3147">
                  <c:v>1997</c:v>
                </c:pt>
                <c:pt idx="3148">
                  <c:v>1997</c:v>
                </c:pt>
                <c:pt idx="3149">
                  <c:v>1997</c:v>
                </c:pt>
                <c:pt idx="3150">
                  <c:v>1997</c:v>
                </c:pt>
                <c:pt idx="3151">
                  <c:v>1997</c:v>
                </c:pt>
                <c:pt idx="3152">
                  <c:v>1997</c:v>
                </c:pt>
                <c:pt idx="3153">
                  <c:v>1997</c:v>
                </c:pt>
                <c:pt idx="3154">
                  <c:v>1997</c:v>
                </c:pt>
                <c:pt idx="3155">
                  <c:v>1997</c:v>
                </c:pt>
                <c:pt idx="3156">
                  <c:v>1997</c:v>
                </c:pt>
                <c:pt idx="3157">
                  <c:v>1997</c:v>
                </c:pt>
                <c:pt idx="3158">
                  <c:v>1997</c:v>
                </c:pt>
                <c:pt idx="3159">
                  <c:v>1997</c:v>
                </c:pt>
                <c:pt idx="3160">
                  <c:v>1997</c:v>
                </c:pt>
                <c:pt idx="3161">
                  <c:v>1997</c:v>
                </c:pt>
                <c:pt idx="3162">
                  <c:v>1997</c:v>
                </c:pt>
                <c:pt idx="3163">
                  <c:v>1997</c:v>
                </c:pt>
                <c:pt idx="3164">
                  <c:v>1997</c:v>
                </c:pt>
                <c:pt idx="3165">
                  <c:v>1997</c:v>
                </c:pt>
                <c:pt idx="3166">
                  <c:v>1997</c:v>
                </c:pt>
                <c:pt idx="3167">
                  <c:v>1997</c:v>
                </c:pt>
                <c:pt idx="3168">
                  <c:v>1997</c:v>
                </c:pt>
                <c:pt idx="3169">
                  <c:v>1997</c:v>
                </c:pt>
                <c:pt idx="3170">
                  <c:v>1997</c:v>
                </c:pt>
                <c:pt idx="3171">
                  <c:v>1997</c:v>
                </c:pt>
                <c:pt idx="3172">
                  <c:v>1997</c:v>
                </c:pt>
                <c:pt idx="3173">
                  <c:v>1997</c:v>
                </c:pt>
                <c:pt idx="3174">
                  <c:v>1997</c:v>
                </c:pt>
                <c:pt idx="3175">
                  <c:v>1997</c:v>
                </c:pt>
                <c:pt idx="3176">
                  <c:v>1997</c:v>
                </c:pt>
                <c:pt idx="3177">
                  <c:v>1997</c:v>
                </c:pt>
                <c:pt idx="3178">
                  <c:v>1997</c:v>
                </c:pt>
                <c:pt idx="3179">
                  <c:v>1997</c:v>
                </c:pt>
                <c:pt idx="3180">
                  <c:v>1997</c:v>
                </c:pt>
                <c:pt idx="3181">
                  <c:v>1997</c:v>
                </c:pt>
                <c:pt idx="3182">
                  <c:v>1997</c:v>
                </c:pt>
                <c:pt idx="3183">
                  <c:v>1997</c:v>
                </c:pt>
                <c:pt idx="3184">
                  <c:v>1997</c:v>
                </c:pt>
                <c:pt idx="3185">
                  <c:v>1997</c:v>
                </c:pt>
                <c:pt idx="3186">
                  <c:v>1997</c:v>
                </c:pt>
                <c:pt idx="3187">
                  <c:v>1997</c:v>
                </c:pt>
                <c:pt idx="3188">
                  <c:v>1997</c:v>
                </c:pt>
                <c:pt idx="3189">
                  <c:v>1997</c:v>
                </c:pt>
                <c:pt idx="3190">
                  <c:v>1997</c:v>
                </c:pt>
                <c:pt idx="3191">
                  <c:v>1997</c:v>
                </c:pt>
                <c:pt idx="3192">
                  <c:v>1997</c:v>
                </c:pt>
                <c:pt idx="3193">
                  <c:v>1997</c:v>
                </c:pt>
                <c:pt idx="3194">
                  <c:v>1997</c:v>
                </c:pt>
                <c:pt idx="3195">
                  <c:v>1997</c:v>
                </c:pt>
                <c:pt idx="3196">
                  <c:v>1997</c:v>
                </c:pt>
                <c:pt idx="3197">
                  <c:v>1997</c:v>
                </c:pt>
                <c:pt idx="3198">
                  <c:v>1997</c:v>
                </c:pt>
                <c:pt idx="3199">
                  <c:v>1997</c:v>
                </c:pt>
                <c:pt idx="3200">
                  <c:v>1997</c:v>
                </c:pt>
                <c:pt idx="3201">
                  <c:v>1997</c:v>
                </c:pt>
                <c:pt idx="3202">
                  <c:v>1997</c:v>
                </c:pt>
                <c:pt idx="3203">
                  <c:v>1997</c:v>
                </c:pt>
                <c:pt idx="3204">
                  <c:v>1997</c:v>
                </c:pt>
                <c:pt idx="3205">
                  <c:v>1997</c:v>
                </c:pt>
                <c:pt idx="3206">
                  <c:v>1997</c:v>
                </c:pt>
                <c:pt idx="3207">
                  <c:v>1997</c:v>
                </c:pt>
                <c:pt idx="3208">
                  <c:v>1997</c:v>
                </c:pt>
                <c:pt idx="3209">
                  <c:v>1997</c:v>
                </c:pt>
                <c:pt idx="3210">
                  <c:v>1997</c:v>
                </c:pt>
                <c:pt idx="3211">
                  <c:v>1997</c:v>
                </c:pt>
                <c:pt idx="3212">
                  <c:v>1997</c:v>
                </c:pt>
                <c:pt idx="3213">
                  <c:v>1997</c:v>
                </c:pt>
                <c:pt idx="3214">
                  <c:v>1997</c:v>
                </c:pt>
                <c:pt idx="3215">
                  <c:v>1997</c:v>
                </c:pt>
                <c:pt idx="3216">
                  <c:v>1997</c:v>
                </c:pt>
                <c:pt idx="3217">
                  <c:v>1997</c:v>
                </c:pt>
                <c:pt idx="3218">
                  <c:v>1997</c:v>
                </c:pt>
                <c:pt idx="3219">
                  <c:v>1997</c:v>
                </c:pt>
                <c:pt idx="3220">
                  <c:v>1997</c:v>
                </c:pt>
                <c:pt idx="3221">
                  <c:v>1997</c:v>
                </c:pt>
                <c:pt idx="3222">
                  <c:v>1997</c:v>
                </c:pt>
                <c:pt idx="3223">
                  <c:v>1997</c:v>
                </c:pt>
                <c:pt idx="3224">
                  <c:v>1997</c:v>
                </c:pt>
                <c:pt idx="3225">
                  <c:v>1997</c:v>
                </c:pt>
                <c:pt idx="3226">
                  <c:v>1997</c:v>
                </c:pt>
                <c:pt idx="3227">
                  <c:v>1997</c:v>
                </c:pt>
                <c:pt idx="3228">
                  <c:v>1997</c:v>
                </c:pt>
                <c:pt idx="3229">
                  <c:v>1997</c:v>
                </c:pt>
                <c:pt idx="3230">
                  <c:v>1997</c:v>
                </c:pt>
                <c:pt idx="3231">
                  <c:v>1997</c:v>
                </c:pt>
                <c:pt idx="3232">
                  <c:v>1997</c:v>
                </c:pt>
                <c:pt idx="3233">
                  <c:v>1997</c:v>
                </c:pt>
                <c:pt idx="3234">
                  <c:v>1997</c:v>
                </c:pt>
                <c:pt idx="3235">
                  <c:v>1997</c:v>
                </c:pt>
                <c:pt idx="3236">
                  <c:v>1997</c:v>
                </c:pt>
                <c:pt idx="3237">
                  <c:v>1997</c:v>
                </c:pt>
                <c:pt idx="3238">
                  <c:v>1997</c:v>
                </c:pt>
                <c:pt idx="3239">
                  <c:v>1997</c:v>
                </c:pt>
                <c:pt idx="3240">
                  <c:v>1997</c:v>
                </c:pt>
                <c:pt idx="3241">
                  <c:v>1997</c:v>
                </c:pt>
                <c:pt idx="3242">
                  <c:v>1997</c:v>
                </c:pt>
                <c:pt idx="3243">
                  <c:v>1997</c:v>
                </c:pt>
                <c:pt idx="3244">
                  <c:v>1997</c:v>
                </c:pt>
                <c:pt idx="3245">
                  <c:v>1997</c:v>
                </c:pt>
                <c:pt idx="3246">
                  <c:v>1997</c:v>
                </c:pt>
                <c:pt idx="3247">
                  <c:v>1997</c:v>
                </c:pt>
                <c:pt idx="3248">
                  <c:v>1997</c:v>
                </c:pt>
                <c:pt idx="3249">
                  <c:v>1997</c:v>
                </c:pt>
                <c:pt idx="3250">
                  <c:v>1997</c:v>
                </c:pt>
                <c:pt idx="3251">
                  <c:v>1997</c:v>
                </c:pt>
                <c:pt idx="3252">
                  <c:v>1997</c:v>
                </c:pt>
                <c:pt idx="3253">
                  <c:v>1997</c:v>
                </c:pt>
                <c:pt idx="3254">
                  <c:v>1997</c:v>
                </c:pt>
                <c:pt idx="3255">
                  <c:v>1997</c:v>
                </c:pt>
                <c:pt idx="3256">
                  <c:v>1997</c:v>
                </c:pt>
                <c:pt idx="3257">
                  <c:v>1997</c:v>
                </c:pt>
                <c:pt idx="3258">
                  <c:v>1997</c:v>
                </c:pt>
                <c:pt idx="3259">
                  <c:v>1997</c:v>
                </c:pt>
                <c:pt idx="3260">
                  <c:v>1997</c:v>
                </c:pt>
                <c:pt idx="3261">
                  <c:v>1997</c:v>
                </c:pt>
                <c:pt idx="3262">
                  <c:v>1997</c:v>
                </c:pt>
                <c:pt idx="3263">
                  <c:v>1997</c:v>
                </c:pt>
                <c:pt idx="3264">
                  <c:v>1997</c:v>
                </c:pt>
                <c:pt idx="3265">
                  <c:v>1997</c:v>
                </c:pt>
                <c:pt idx="3266">
                  <c:v>1997</c:v>
                </c:pt>
                <c:pt idx="3267">
                  <c:v>1997</c:v>
                </c:pt>
                <c:pt idx="3268">
                  <c:v>1997</c:v>
                </c:pt>
                <c:pt idx="3269">
                  <c:v>1997</c:v>
                </c:pt>
                <c:pt idx="3270">
                  <c:v>1997</c:v>
                </c:pt>
                <c:pt idx="3271">
                  <c:v>1997</c:v>
                </c:pt>
                <c:pt idx="3272">
                  <c:v>1997</c:v>
                </c:pt>
                <c:pt idx="3273">
                  <c:v>1997</c:v>
                </c:pt>
                <c:pt idx="3274">
                  <c:v>1997</c:v>
                </c:pt>
                <c:pt idx="3275">
                  <c:v>1997</c:v>
                </c:pt>
                <c:pt idx="3276">
                  <c:v>1997</c:v>
                </c:pt>
                <c:pt idx="3277">
                  <c:v>1997</c:v>
                </c:pt>
                <c:pt idx="3278">
                  <c:v>1997</c:v>
                </c:pt>
                <c:pt idx="3279">
                  <c:v>1997</c:v>
                </c:pt>
                <c:pt idx="3280">
                  <c:v>1997</c:v>
                </c:pt>
                <c:pt idx="3281">
                  <c:v>1997</c:v>
                </c:pt>
                <c:pt idx="3282">
                  <c:v>1997</c:v>
                </c:pt>
                <c:pt idx="3283">
                  <c:v>1997</c:v>
                </c:pt>
                <c:pt idx="3284">
                  <c:v>1997</c:v>
                </c:pt>
                <c:pt idx="3285">
                  <c:v>1997</c:v>
                </c:pt>
                <c:pt idx="3286">
                  <c:v>1997</c:v>
                </c:pt>
                <c:pt idx="3287">
                  <c:v>1998</c:v>
                </c:pt>
                <c:pt idx="3288">
                  <c:v>1998</c:v>
                </c:pt>
                <c:pt idx="3289">
                  <c:v>1998</c:v>
                </c:pt>
                <c:pt idx="3290">
                  <c:v>1998</c:v>
                </c:pt>
                <c:pt idx="3291">
                  <c:v>1998</c:v>
                </c:pt>
                <c:pt idx="3292">
                  <c:v>1998</c:v>
                </c:pt>
                <c:pt idx="3293">
                  <c:v>1998</c:v>
                </c:pt>
                <c:pt idx="3294">
                  <c:v>1998</c:v>
                </c:pt>
                <c:pt idx="3295">
                  <c:v>1998</c:v>
                </c:pt>
                <c:pt idx="3296">
                  <c:v>1998</c:v>
                </c:pt>
                <c:pt idx="3297">
                  <c:v>1998</c:v>
                </c:pt>
                <c:pt idx="3298">
                  <c:v>1998</c:v>
                </c:pt>
                <c:pt idx="3299">
                  <c:v>1998</c:v>
                </c:pt>
                <c:pt idx="3300">
                  <c:v>1998</c:v>
                </c:pt>
                <c:pt idx="3301">
                  <c:v>1998</c:v>
                </c:pt>
                <c:pt idx="3302">
                  <c:v>1998</c:v>
                </c:pt>
                <c:pt idx="3303">
                  <c:v>1998</c:v>
                </c:pt>
                <c:pt idx="3304">
                  <c:v>1998</c:v>
                </c:pt>
                <c:pt idx="3305">
                  <c:v>1998</c:v>
                </c:pt>
                <c:pt idx="3306">
                  <c:v>1998</c:v>
                </c:pt>
                <c:pt idx="3307">
                  <c:v>1998</c:v>
                </c:pt>
                <c:pt idx="3308">
                  <c:v>1998</c:v>
                </c:pt>
                <c:pt idx="3309">
                  <c:v>1998</c:v>
                </c:pt>
                <c:pt idx="3310">
                  <c:v>1998</c:v>
                </c:pt>
                <c:pt idx="3311">
                  <c:v>1998</c:v>
                </c:pt>
                <c:pt idx="3312">
                  <c:v>1998</c:v>
                </c:pt>
                <c:pt idx="3313">
                  <c:v>1998</c:v>
                </c:pt>
                <c:pt idx="3314">
                  <c:v>1998</c:v>
                </c:pt>
                <c:pt idx="3315">
                  <c:v>1998</c:v>
                </c:pt>
                <c:pt idx="3316">
                  <c:v>1998</c:v>
                </c:pt>
                <c:pt idx="3317">
                  <c:v>1998</c:v>
                </c:pt>
                <c:pt idx="3318">
                  <c:v>1998</c:v>
                </c:pt>
                <c:pt idx="3319">
                  <c:v>1998</c:v>
                </c:pt>
                <c:pt idx="3320">
                  <c:v>1998</c:v>
                </c:pt>
                <c:pt idx="3321">
                  <c:v>1998</c:v>
                </c:pt>
                <c:pt idx="3322">
                  <c:v>1998</c:v>
                </c:pt>
                <c:pt idx="3323">
                  <c:v>1998</c:v>
                </c:pt>
                <c:pt idx="3324">
                  <c:v>1998</c:v>
                </c:pt>
                <c:pt idx="3325">
                  <c:v>1998</c:v>
                </c:pt>
                <c:pt idx="3326">
                  <c:v>1998</c:v>
                </c:pt>
                <c:pt idx="3327">
                  <c:v>1998</c:v>
                </c:pt>
                <c:pt idx="3328">
                  <c:v>1998</c:v>
                </c:pt>
                <c:pt idx="3329">
                  <c:v>1998</c:v>
                </c:pt>
                <c:pt idx="3330">
                  <c:v>1998</c:v>
                </c:pt>
                <c:pt idx="3331">
                  <c:v>1998</c:v>
                </c:pt>
                <c:pt idx="3332">
                  <c:v>1998</c:v>
                </c:pt>
                <c:pt idx="3333">
                  <c:v>1998</c:v>
                </c:pt>
                <c:pt idx="3334">
                  <c:v>1998</c:v>
                </c:pt>
                <c:pt idx="3335">
                  <c:v>1998</c:v>
                </c:pt>
                <c:pt idx="3336">
                  <c:v>1998</c:v>
                </c:pt>
                <c:pt idx="3337">
                  <c:v>1998</c:v>
                </c:pt>
                <c:pt idx="3338">
                  <c:v>1998</c:v>
                </c:pt>
                <c:pt idx="3339">
                  <c:v>1998</c:v>
                </c:pt>
                <c:pt idx="3340">
                  <c:v>1998</c:v>
                </c:pt>
                <c:pt idx="3341">
                  <c:v>1998</c:v>
                </c:pt>
                <c:pt idx="3342">
                  <c:v>1998</c:v>
                </c:pt>
                <c:pt idx="3343">
                  <c:v>1998</c:v>
                </c:pt>
                <c:pt idx="3344">
                  <c:v>1998</c:v>
                </c:pt>
                <c:pt idx="3345">
                  <c:v>1998</c:v>
                </c:pt>
                <c:pt idx="3346">
                  <c:v>1998</c:v>
                </c:pt>
                <c:pt idx="3347">
                  <c:v>1998</c:v>
                </c:pt>
                <c:pt idx="3348">
                  <c:v>1998</c:v>
                </c:pt>
                <c:pt idx="3349">
                  <c:v>1998</c:v>
                </c:pt>
                <c:pt idx="3350">
                  <c:v>1998</c:v>
                </c:pt>
                <c:pt idx="3351">
                  <c:v>1998</c:v>
                </c:pt>
                <c:pt idx="3352">
                  <c:v>1998</c:v>
                </c:pt>
                <c:pt idx="3353">
                  <c:v>1998</c:v>
                </c:pt>
                <c:pt idx="3354">
                  <c:v>1998</c:v>
                </c:pt>
                <c:pt idx="3355">
                  <c:v>1998</c:v>
                </c:pt>
                <c:pt idx="3356">
                  <c:v>1998</c:v>
                </c:pt>
                <c:pt idx="3357">
                  <c:v>1998</c:v>
                </c:pt>
                <c:pt idx="3358">
                  <c:v>1998</c:v>
                </c:pt>
                <c:pt idx="3359">
                  <c:v>1998</c:v>
                </c:pt>
                <c:pt idx="3360">
                  <c:v>1998</c:v>
                </c:pt>
                <c:pt idx="3361">
                  <c:v>1998</c:v>
                </c:pt>
                <c:pt idx="3362">
                  <c:v>1998</c:v>
                </c:pt>
                <c:pt idx="3363">
                  <c:v>1998</c:v>
                </c:pt>
                <c:pt idx="3364">
                  <c:v>1998</c:v>
                </c:pt>
                <c:pt idx="3365">
                  <c:v>1998</c:v>
                </c:pt>
                <c:pt idx="3366">
                  <c:v>1998</c:v>
                </c:pt>
                <c:pt idx="3367">
                  <c:v>1998</c:v>
                </c:pt>
                <c:pt idx="3368">
                  <c:v>1998</c:v>
                </c:pt>
                <c:pt idx="3369">
                  <c:v>1998</c:v>
                </c:pt>
                <c:pt idx="3370">
                  <c:v>1998</c:v>
                </c:pt>
                <c:pt idx="3371">
                  <c:v>1998</c:v>
                </c:pt>
                <c:pt idx="3372">
                  <c:v>1998</c:v>
                </c:pt>
                <c:pt idx="3373">
                  <c:v>1998</c:v>
                </c:pt>
                <c:pt idx="3374">
                  <c:v>1998</c:v>
                </c:pt>
                <c:pt idx="3375">
                  <c:v>1998</c:v>
                </c:pt>
                <c:pt idx="3376">
                  <c:v>1998</c:v>
                </c:pt>
                <c:pt idx="3377">
                  <c:v>1998</c:v>
                </c:pt>
                <c:pt idx="3378">
                  <c:v>1998</c:v>
                </c:pt>
                <c:pt idx="3379">
                  <c:v>1998</c:v>
                </c:pt>
                <c:pt idx="3380">
                  <c:v>1998</c:v>
                </c:pt>
                <c:pt idx="3381">
                  <c:v>1998</c:v>
                </c:pt>
                <c:pt idx="3382">
                  <c:v>1998</c:v>
                </c:pt>
                <c:pt idx="3383">
                  <c:v>1998</c:v>
                </c:pt>
                <c:pt idx="3384">
                  <c:v>1998</c:v>
                </c:pt>
                <c:pt idx="3385">
                  <c:v>1998</c:v>
                </c:pt>
                <c:pt idx="3386">
                  <c:v>1998</c:v>
                </c:pt>
                <c:pt idx="3387">
                  <c:v>1998</c:v>
                </c:pt>
                <c:pt idx="3388">
                  <c:v>1998</c:v>
                </c:pt>
                <c:pt idx="3389">
                  <c:v>1998</c:v>
                </c:pt>
                <c:pt idx="3390">
                  <c:v>1998</c:v>
                </c:pt>
                <c:pt idx="3391">
                  <c:v>1998</c:v>
                </c:pt>
                <c:pt idx="3392">
                  <c:v>1998</c:v>
                </c:pt>
                <c:pt idx="3393">
                  <c:v>1998</c:v>
                </c:pt>
                <c:pt idx="3394">
                  <c:v>1998</c:v>
                </c:pt>
                <c:pt idx="3395">
                  <c:v>1998</c:v>
                </c:pt>
                <c:pt idx="3396">
                  <c:v>1998</c:v>
                </c:pt>
                <c:pt idx="3397">
                  <c:v>1998</c:v>
                </c:pt>
                <c:pt idx="3398">
                  <c:v>1998</c:v>
                </c:pt>
                <c:pt idx="3399">
                  <c:v>1998</c:v>
                </c:pt>
                <c:pt idx="3400">
                  <c:v>1998</c:v>
                </c:pt>
                <c:pt idx="3401">
                  <c:v>1998</c:v>
                </c:pt>
                <c:pt idx="3402">
                  <c:v>1998</c:v>
                </c:pt>
                <c:pt idx="3403">
                  <c:v>1998</c:v>
                </c:pt>
                <c:pt idx="3404">
                  <c:v>1998</c:v>
                </c:pt>
                <c:pt idx="3405">
                  <c:v>1998</c:v>
                </c:pt>
                <c:pt idx="3406">
                  <c:v>1998</c:v>
                </c:pt>
                <c:pt idx="3407">
                  <c:v>1998</c:v>
                </c:pt>
                <c:pt idx="3408">
                  <c:v>1998</c:v>
                </c:pt>
                <c:pt idx="3409">
                  <c:v>1998</c:v>
                </c:pt>
                <c:pt idx="3410">
                  <c:v>1998</c:v>
                </c:pt>
                <c:pt idx="3411">
                  <c:v>1998</c:v>
                </c:pt>
                <c:pt idx="3412">
                  <c:v>1998</c:v>
                </c:pt>
                <c:pt idx="3413">
                  <c:v>1998</c:v>
                </c:pt>
                <c:pt idx="3414">
                  <c:v>1998</c:v>
                </c:pt>
                <c:pt idx="3415">
                  <c:v>1998</c:v>
                </c:pt>
                <c:pt idx="3416">
                  <c:v>1998</c:v>
                </c:pt>
                <c:pt idx="3417">
                  <c:v>1998</c:v>
                </c:pt>
                <c:pt idx="3418">
                  <c:v>1998</c:v>
                </c:pt>
                <c:pt idx="3419">
                  <c:v>1998</c:v>
                </c:pt>
                <c:pt idx="3420">
                  <c:v>1998</c:v>
                </c:pt>
                <c:pt idx="3421">
                  <c:v>1998</c:v>
                </c:pt>
                <c:pt idx="3422">
                  <c:v>1998</c:v>
                </c:pt>
                <c:pt idx="3423">
                  <c:v>1998</c:v>
                </c:pt>
                <c:pt idx="3424">
                  <c:v>1998</c:v>
                </c:pt>
                <c:pt idx="3425">
                  <c:v>1998</c:v>
                </c:pt>
                <c:pt idx="3426">
                  <c:v>1998</c:v>
                </c:pt>
                <c:pt idx="3427">
                  <c:v>1998</c:v>
                </c:pt>
                <c:pt idx="3428">
                  <c:v>1998</c:v>
                </c:pt>
                <c:pt idx="3429">
                  <c:v>1998</c:v>
                </c:pt>
                <c:pt idx="3430">
                  <c:v>1998</c:v>
                </c:pt>
                <c:pt idx="3431">
                  <c:v>1998</c:v>
                </c:pt>
                <c:pt idx="3432">
                  <c:v>1998</c:v>
                </c:pt>
                <c:pt idx="3433">
                  <c:v>1998</c:v>
                </c:pt>
                <c:pt idx="3434">
                  <c:v>1998</c:v>
                </c:pt>
                <c:pt idx="3435">
                  <c:v>1998</c:v>
                </c:pt>
                <c:pt idx="3436">
                  <c:v>1998</c:v>
                </c:pt>
                <c:pt idx="3437">
                  <c:v>1998</c:v>
                </c:pt>
                <c:pt idx="3438">
                  <c:v>1998</c:v>
                </c:pt>
                <c:pt idx="3439">
                  <c:v>1998</c:v>
                </c:pt>
                <c:pt idx="3440">
                  <c:v>1998</c:v>
                </c:pt>
                <c:pt idx="3441">
                  <c:v>1998</c:v>
                </c:pt>
                <c:pt idx="3442">
                  <c:v>1998</c:v>
                </c:pt>
                <c:pt idx="3443">
                  <c:v>1998</c:v>
                </c:pt>
                <c:pt idx="3444">
                  <c:v>1998</c:v>
                </c:pt>
                <c:pt idx="3445">
                  <c:v>1998</c:v>
                </c:pt>
                <c:pt idx="3446">
                  <c:v>1998</c:v>
                </c:pt>
                <c:pt idx="3447">
                  <c:v>1998</c:v>
                </c:pt>
                <c:pt idx="3448">
                  <c:v>1998</c:v>
                </c:pt>
                <c:pt idx="3449">
                  <c:v>1998</c:v>
                </c:pt>
                <c:pt idx="3450">
                  <c:v>1998</c:v>
                </c:pt>
                <c:pt idx="3451">
                  <c:v>1998</c:v>
                </c:pt>
                <c:pt idx="3452">
                  <c:v>1998</c:v>
                </c:pt>
                <c:pt idx="3453">
                  <c:v>1998</c:v>
                </c:pt>
                <c:pt idx="3454">
                  <c:v>1998</c:v>
                </c:pt>
                <c:pt idx="3455">
                  <c:v>1998</c:v>
                </c:pt>
                <c:pt idx="3456">
                  <c:v>1998</c:v>
                </c:pt>
                <c:pt idx="3457">
                  <c:v>1998</c:v>
                </c:pt>
                <c:pt idx="3458">
                  <c:v>1998</c:v>
                </c:pt>
                <c:pt idx="3459">
                  <c:v>1998</c:v>
                </c:pt>
                <c:pt idx="3460">
                  <c:v>1998</c:v>
                </c:pt>
                <c:pt idx="3461">
                  <c:v>1998</c:v>
                </c:pt>
                <c:pt idx="3462">
                  <c:v>1998</c:v>
                </c:pt>
                <c:pt idx="3463">
                  <c:v>1998</c:v>
                </c:pt>
                <c:pt idx="3464">
                  <c:v>1998</c:v>
                </c:pt>
                <c:pt idx="3465">
                  <c:v>1998</c:v>
                </c:pt>
                <c:pt idx="3466">
                  <c:v>1998</c:v>
                </c:pt>
                <c:pt idx="3467">
                  <c:v>1998</c:v>
                </c:pt>
                <c:pt idx="3468">
                  <c:v>1998</c:v>
                </c:pt>
                <c:pt idx="3469">
                  <c:v>1998</c:v>
                </c:pt>
                <c:pt idx="3470">
                  <c:v>1998</c:v>
                </c:pt>
                <c:pt idx="3471">
                  <c:v>1998</c:v>
                </c:pt>
                <c:pt idx="3472">
                  <c:v>1998</c:v>
                </c:pt>
                <c:pt idx="3473">
                  <c:v>1998</c:v>
                </c:pt>
                <c:pt idx="3474">
                  <c:v>1998</c:v>
                </c:pt>
                <c:pt idx="3475">
                  <c:v>1998</c:v>
                </c:pt>
                <c:pt idx="3476">
                  <c:v>1998</c:v>
                </c:pt>
                <c:pt idx="3477">
                  <c:v>1998</c:v>
                </c:pt>
                <c:pt idx="3478">
                  <c:v>1998</c:v>
                </c:pt>
                <c:pt idx="3479">
                  <c:v>1998</c:v>
                </c:pt>
                <c:pt idx="3480">
                  <c:v>1998</c:v>
                </c:pt>
                <c:pt idx="3481">
                  <c:v>1998</c:v>
                </c:pt>
                <c:pt idx="3482">
                  <c:v>1998</c:v>
                </c:pt>
                <c:pt idx="3483">
                  <c:v>1998</c:v>
                </c:pt>
                <c:pt idx="3484">
                  <c:v>1998</c:v>
                </c:pt>
                <c:pt idx="3485">
                  <c:v>1998</c:v>
                </c:pt>
                <c:pt idx="3486">
                  <c:v>1998</c:v>
                </c:pt>
                <c:pt idx="3487">
                  <c:v>1998</c:v>
                </c:pt>
                <c:pt idx="3488">
                  <c:v>1998</c:v>
                </c:pt>
                <c:pt idx="3489">
                  <c:v>1998</c:v>
                </c:pt>
                <c:pt idx="3490">
                  <c:v>1998</c:v>
                </c:pt>
                <c:pt idx="3491">
                  <c:v>1998</c:v>
                </c:pt>
                <c:pt idx="3492">
                  <c:v>1998</c:v>
                </c:pt>
                <c:pt idx="3493">
                  <c:v>1998</c:v>
                </c:pt>
                <c:pt idx="3494">
                  <c:v>1998</c:v>
                </c:pt>
                <c:pt idx="3495">
                  <c:v>1998</c:v>
                </c:pt>
                <c:pt idx="3496">
                  <c:v>1998</c:v>
                </c:pt>
                <c:pt idx="3497">
                  <c:v>1998</c:v>
                </c:pt>
                <c:pt idx="3498">
                  <c:v>1998</c:v>
                </c:pt>
                <c:pt idx="3499">
                  <c:v>1998</c:v>
                </c:pt>
                <c:pt idx="3500">
                  <c:v>1998</c:v>
                </c:pt>
                <c:pt idx="3501">
                  <c:v>1998</c:v>
                </c:pt>
                <c:pt idx="3502">
                  <c:v>1998</c:v>
                </c:pt>
                <c:pt idx="3503">
                  <c:v>1998</c:v>
                </c:pt>
                <c:pt idx="3504">
                  <c:v>1998</c:v>
                </c:pt>
                <c:pt idx="3505">
                  <c:v>1998</c:v>
                </c:pt>
                <c:pt idx="3506">
                  <c:v>1998</c:v>
                </c:pt>
                <c:pt idx="3507">
                  <c:v>1998</c:v>
                </c:pt>
                <c:pt idx="3508">
                  <c:v>1998</c:v>
                </c:pt>
                <c:pt idx="3509">
                  <c:v>1998</c:v>
                </c:pt>
                <c:pt idx="3510">
                  <c:v>1998</c:v>
                </c:pt>
                <c:pt idx="3511">
                  <c:v>1998</c:v>
                </c:pt>
                <c:pt idx="3512">
                  <c:v>1998</c:v>
                </c:pt>
                <c:pt idx="3513">
                  <c:v>1998</c:v>
                </c:pt>
                <c:pt idx="3514">
                  <c:v>1998</c:v>
                </c:pt>
                <c:pt idx="3515">
                  <c:v>1998</c:v>
                </c:pt>
                <c:pt idx="3516">
                  <c:v>1998</c:v>
                </c:pt>
                <c:pt idx="3517">
                  <c:v>1998</c:v>
                </c:pt>
                <c:pt idx="3518">
                  <c:v>1998</c:v>
                </c:pt>
                <c:pt idx="3519">
                  <c:v>1998</c:v>
                </c:pt>
                <c:pt idx="3520">
                  <c:v>1998</c:v>
                </c:pt>
                <c:pt idx="3521">
                  <c:v>1998</c:v>
                </c:pt>
                <c:pt idx="3522">
                  <c:v>1998</c:v>
                </c:pt>
                <c:pt idx="3523">
                  <c:v>1998</c:v>
                </c:pt>
                <c:pt idx="3524">
                  <c:v>1998</c:v>
                </c:pt>
                <c:pt idx="3525">
                  <c:v>1998</c:v>
                </c:pt>
                <c:pt idx="3526">
                  <c:v>1998</c:v>
                </c:pt>
                <c:pt idx="3527">
                  <c:v>1998</c:v>
                </c:pt>
                <c:pt idx="3528">
                  <c:v>1998</c:v>
                </c:pt>
                <c:pt idx="3529">
                  <c:v>1998</c:v>
                </c:pt>
                <c:pt idx="3530">
                  <c:v>1998</c:v>
                </c:pt>
                <c:pt idx="3531">
                  <c:v>1998</c:v>
                </c:pt>
                <c:pt idx="3532">
                  <c:v>1998</c:v>
                </c:pt>
                <c:pt idx="3533">
                  <c:v>1998</c:v>
                </c:pt>
                <c:pt idx="3534">
                  <c:v>1998</c:v>
                </c:pt>
                <c:pt idx="3535">
                  <c:v>1998</c:v>
                </c:pt>
                <c:pt idx="3536">
                  <c:v>1998</c:v>
                </c:pt>
                <c:pt idx="3537">
                  <c:v>1998</c:v>
                </c:pt>
                <c:pt idx="3538">
                  <c:v>1998</c:v>
                </c:pt>
                <c:pt idx="3539">
                  <c:v>1998</c:v>
                </c:pt>
                <c:pt idx="3540">
                  <c:v>1998</c:v>
                </c:pt>
                <c:pt idx="3541">
                  <c:v>1998</c:v>
                </c:pt>
                <c:pt idx="3542">
                  <c:v>1998</c:v>
                </c:pt>
                <c:pt idx="3543">
                  <c:v>1998</c:v>
                </c:pt>
                <c:pt idx="3544">
                  <c:v>1998</c:v>
                </c:pt>
                <c:pt idx="3545">
                  <c:v>1998</c:v>
                </c:pt>
                <c:pt idx="3546">
                  <c:v>1998</c:v>
                </c:pt>
                <c:pt idx="3547">
                  <c:v>1998</c:v>
                </c:pt>
                <c:pt idx="3548">
                  <c:v>1998</c:v>
                </c:pt>
                <c:pt idx="3549">
                  <c:v>1998</c:v>
                </c:pt>
                <c:pt idx="3550">
                  <c:v>1998</c:v>
                </c:pt>
                <c:pt idx="3551">
                  <c:v>1998</c:v>
                </c:pt>
                <c:pt idx="3552">
                  <c:v>1998</c:v>
                </c:pt>
                <c:pt idx="3553">
                  <c:v>1998</c:v>
                </c:pt>
                <c:pt idx="3554">
                  <c:v>1998</c:v>
                </c:pt>
                <c:pt idx="3555">
                  <c:v>1998</c:v>
                </c:pt>
                <c:pt idx="3556">
                  <c:v>1998</c:v>
                </c:pt>
                <c:pt idx="3557">
                  <c:v>1998</c:v>
                </c:pt>
                <c:pt idx="3558">
                  <c:v>1998</c:v>
                </c:pt>
                <c:pt idx="3559">
                  <c:v>1998</c:v>
                </c:pt>
                <c:pt idx="3560">
                  <c:v>1998</c:v>
                </c:pt>
                <c:pt idx="3561">
                  <c:v>1998</c:v>
                </c:pt>
                <c:pt idx="3562">
                  <c:v>1998</c:v>
                </c:pt>
                <c:pt idx="3563">
                  <c:v>1998</c:v>
                </c:pt>
                <c:pt idx="3564">
                  <c:v>1998</c:v>
                </c:pt>
                <c:pt idx="3565">
                  <c:v>1998</c:v>
                </c:pt>
                <c:pt idx="3566">
                  <c:v>1998</c:v>
                </c:pt>
                <c:pt idx="3567">
                  <c:v>1998</c:v>
                </c:pt>
                <c:pt idx="3568">
                  <c:v>1998</c:v>
                </c:pt>
                <c:pt idx="3569">
                  <c:v>1998</c:v>
                </c:pt>
                <c:pt idx="3570">
                  <c:v>1998</c:v>
                </c:pt>
                <c:pt idx="3571">
                  <c:v>1998</c:v>
                </c:pt>
                <c:pt idx="3572">
                  <c:v>1998</c:v>
                </c:pt>
                <c:pt idx="3573">
                  <c:v>1998</c:v>
                </c:pt>
                <c:pt idx="3574">
                  <c:v>1998</c:v>
                </c:pt>
                <c:pt idx="3575">
                  <c:v>1998</c:v>
                </c:pt>
                <c:pt idx="3576">
                  <c:v>1998</c:v>
                </c:pt>
                <c:pt idx="3577">
                  <c:v>1998</c:v>
                </c:pt>
                <c:pt idx="3578">
                  <c:v>1998</c:v>
                </c:pt>
                <c:pt idx="3579">
                  <c:v>1998</c:v>
                </c:pt>
                <c:pt idx="3580">
                  <c:v>1998</c:v>
                </c:pt>
                <c:pt idx="3581">
                  <c:v>1998</c:v>
                </c:pt>
                <c:pt idx="3582">
                  <c:v>1998</c:v>
                </c:pt>
                <c:pt idx="3583">
                  <c:v>1998</c:v>
                </c:pt>
                <c:pt idx="3584">
                  <c:v>1998</c:v>
                </c:pt>
                <c:pt idx="3585">
                  <c:v>1998</c:v>
                </c:pt>
                <c:pt idx="3586">
                  <c:v>1998</c:v>
                </c:pt>
                <c:pt idx="3587">
                  <c:v>1998</c:v>
                </c:pt>
                <c:pt idx="3588">
                  <c:v>1998</c:v>
                </c:pt>
                <c:pt idx="3589">
                  <c:v>1998</c:v>
                </c:pt>
                <c:pt idx="3590">
                  <c:v>1998</c:v>
                </c:pt>
                <c:pt idx="3591">
                  <c:v>1998</c:v>
                </c:pt>
                <c:pt idx="3592">
                  <c:v>1998</c:v>
                </c:pt>
                <c:pt idx="3593">
                  <c:v>1998</c:v>
                </c:pt>
                <c:pt idx="3594">
                  <c:v>1998</c:v>
                </c:pt>
                <c:pt idx="3595">
                  <c:v>1998</c:v>
                </c:pt>
                <c:pt idx="3596">
                  <c:v>1998</c:v>
                </c:pt>
                <c:pt idx="3597">
                  <c:v>1998</c:v>
                </c:pt>
                <c:pt idx="3598">
                  <c:v>1998</c:v>
                </c:pt>
                <c:pt idx="3599">
                  <c:v>1998</c:v>
                </c:pt>
                <c:pt idx="3600">
                  <c:v>1998</c:v>
                </c:pt>
                <c:pt idx="3601">
                  <c:v>1998</c:v>
                </c:pt>
                <c:pt idx="3602">
                  <c:v>1998</c:v>
                </c:pt>
                <c:pt idx="3603">
                  <c:v>1998</c:v>
                </c:pt>
                <c:pt idx="3604">
                  <c:v>1998</c:v>
                </c:pt>
                <c:pt idx="3605">
                  <c:v>1998</c:v>
                </c:pt>
                <c:pt idx="3606">
                  <c:v>1998</c:v>
                </c:pt>
                <c:pt idx="3607">
                  <c:v>1998</c:v>
                </c:pt>
                <c:pt idx="3608">
                  <c:v>1998</c:v>
                </c:pt>
                <c:pt idx="3609">
                  <c:v>1998</c:v>
                </c:pt>
                <c:pt idx="3610">
                  <c:v>1998</c:v>
                </c:pt>
                <c:pt idx="3611">
                  <c:v>1998</c:v>
                </c:pt>
                <c:pt idx="3612">
                  <c:v>1998</c:v>
                </c:pt>
                <c:pt idx="3613">
                  <c:v>1998</c:v>
                </c:pt>
                <c:pt idx="3614">
                  <c:v>1998</c:v>
                </c:pt>
                <c:pt idx="3615">
                  <c:v>1998</c:v>
                </c:pt>
                <c:pt idx="3616">
                  <c:v>1998</c:v>
                </c:pt>
                <c:pt idx="3617">
                  <c:v>1998</c:v>
                </c:pt>
                <c:pt idx="3618">
                  <c:v>1998</c:v>
                </c:pt>
                <c:pt idx="3619">
                  <c:v>1998</c:v>
                </c:pt>
                <c:pt idx="3620">
                  <c:v>1998</c:v>
                </c:pt>
                <c:pt idx="3621">
                  <c:v>1998</c:v>
                </c:pt>
                <c:pt idx="3622">
                  <c:v>1998</c:v>
                </c:pt>
                <c:pt idx="3623">
                  <c:v>1998</c:v>
                </c:pt>
                <c:pt idx="3624">
                  <c:v>1998</c:v>
                </c:pt>
                <c:pt idx="3625">
                  <c:v>1998</c:v>
                </c:pt>
                <c:pt idx="3626">
                  <c:v>1998</c:v>
                </c:pt>
                <c:pt idx="3627">
                  <c:v>1998</c:v>
                </c:pt>
                <c:pt idx="3628">
                  <c:v>1998</c:v>
                </c:pt>
                <c:pt idx="3629">
                  <c:v>1998</c:v>
                </c:pt>
                <c:pt idx="3630">
                  <c:v>1998</c:v>
                </c:pt>
                <c:pt idx="3631">
                  <c:v>1998</c:v>
                </c:pt>
                <c:pt idx="3632">
                  <c:v>1998</c:v>
                </c:pt>
                <c:pt idx="3633">
                  <c:v>1998</c:v>
                </c:pt>
                <c:pt idx="3634">
                  <c:v>1998</c:v>
                </c:pt>
                <c:pt idx="3635">
                  <c:v>1998</c:v>
                </c:pt>
                <c:pt idx="3636">
                  <c:v>1998</c:v>
                </c:pt>
                <c:pt idx="3637">
                  <c:v>1998</c:v>
                </c:pt>
                <c:pt idx="3638">
                  <c:v>1998</c:v>
                </c:pt>
                <c:pt idx="3639">
                  <c:v>1998</c:v>
                </c:pt>
                <c:pt idx="3640">
                  <c:v>1998</c:v>
                </c:pt>
                <c:pt idx="3641">
                  <c:v>1998</c:v>
                </c:pt>
                <c:pt idx="3642">
                  <c:v>1998</c:v>
                </c:pt>
                <c:pt idx="3643">
                  <c:v>1998</c:v>
                </c:pt>
                <c:pt idx="3644">
                  <c:v>1998</c:v>
                </c:pt>
                <c:pt idx="3645">
                  <c:v>1998</c:v>
                </c:pt>
                <c:pt idx="3646">
                  <c:v>1998</c:v>
                </c:pt>
                <c:pt idx="3647">
                  <c:v>1998</c:v>
                </c:pt>
                <c:pt idx="3648">
                  <c:v>1998</c:v>
                </c:pt>
                <c:pt idx="3649">
                  <c:v>1998</c:v>
                </c:pt>
                <c:pt idx="3650">
                  <c:v>1998</c:v>
                </c:pt>
                <c:pt idx="3651">
                  <c:v>1998</c:v>
                </c:pt>
                <c:pt idx="3652">
                  <c:v>1999</c:v>
                </c:pt>
                <c:pt idx="3653">
                  <c:v>1999</c:v>
                </c:pt>
                <c:pt idx="3654">
                  <c:v>1999</c:v>
                </c:pt>
                <c:pt idx="3655">
                  <c:v>1999</c:v>
                </c:pt>
                <c:pt idx="3656">
                  <c:v>1999</c:v>
                </c:pt>
                <c:pt idx="3657">
                  <c:v>1999</c:v>
                </c:pt>
                <c:pt idx="3658">
                  <c:v>1999</c:v>
                </c:pt>
                <c:pt idx="3659">
                  <c:v>1999</c:v>
                </c:pt>
                <c:pt idx="3660">
                  <c:v>1999</c:v>
                </c:pt>
                <c:pt idx="3661">
                  <c:v>1999</c:v>
                </c:pt>
                <c:pt idx="3662">
                  <c:v>1999</c:v>
                </c:pt>
                <c:pt idx="3663">
                  <c:v>1999</c:v>
                </c:pt>
                <c:pt idx="3664">
                  <c:v>1999</c:v>
                </c:pt>
                <c:pt idx="3665">
                  <c:v>1999</c:v>
                </c:pt>
                <c:pt idx="3666">
                  <c:v>1999</c:v>
                </c:pt>
                <c:pt idx="3667">
                  <c:v>1999</c:v>
                </c:pt>
                <c:pt idx="3668">
                  <c:v>1999</c:v>
                </c:pt>
                <c:pt idx="3669">
                  <c:v>1999</c:v>
                </c:pt>
                <c:pt idx="3670">
                  <c:v>1999</c:v>
                </c:pt>
                <c:pt idx="3671">
                  <c:v>1999</c:v>
                </c:pt>
                <c:pt idx="3672">
                  <c:v>1999</c:v>
                </c:pt>
                <c:pt idx="3673">
                  <c:v>1999</c:v>
                </c:pt>
                <c:pt idx="3674">
                  <c:v>1999</c:v>
                </c:pt>
                <c:pt idx="3675">
                  <c:v>1999</c:v>
                </c:pt>
                <c:pt idx="3676">
                  <c:v>1999</c:v>
                </c:pt>
                <c:pt idx="3677">
                  <c:v>1999</c:v>
                </c:pt>
                <c:pt idx="3678">
                  <c:v>1999</c:v>
                </c:pt>
                <c:pt idx="3679">
                  <c:v>1999</c:v>
                </c:pt>
                <c:pt idx="3680">
                  <c:v>1999</c:v>
                </c:pt>
                <c:pt idx="3681">
                  <c:v>1999</c:v>
                </c:pt>
                <c:pt idx="3682">
                  <c:v>1999</c:v>
                </c:pt>
                <c:pt idx="3683">
                  <c:v>1999</c:v>
                </c:pt>
                <c:pt idx="3684">
                  <c:v>1999</c:v>
                </c:pt>
                <c:pt idx="3685">
                  <c:v>1999</c:v>
                </c:pt>
                <c:pt idx="3686">
                  <c:v>1999</c:v>
                </c:pt>
                <c:pt idx="3687">
                  <c:v>1999</c:v>
                </c:pt>
                <c:pt idx="3688">
                  <c:v>1999</c:v>
                </c:pt>
                <c:pt idx="3689">
                  <c:v>1999</c:v>
                </c:pt>
                <c:pt idx="3690">
                  <c:v>1999</c:v>
                </c:pt>
                <c:pt idx="3691">
                  <c:v>1999</c:v>
                </c:pt>
                <c:pt idx="3692">
                  <c:v>1999</c:v>
                </c:pt>
                <c:pt idx="3693">
                  <c:v>1999</c:v>
                </c:pt>
                <c:pt idx="3694">
                  <c:v>1999</c:v>
                </c:pt>
                <c:pt idx="3695">
                  <c:v>1999</c:v>
                </c:pt>
                <c:pt idx="3696">
                  <c:v>1999</c:v>
                </c:pt>
                <c:pt idx="3697">
                  <c:v>1999</c:v>
                </c:pt>
                <c:pt idx="3698">
                  <c:v>1999</c:v>
                </c:pt>
                <c:pt idx="3699">
                  <c:v>1999</c:v>
                </c:pt>
                <c:pt idx="3700">
                  <c:v>1999</c:v>
                </c:pt>
                <c:pt idx="3701">
                  <c:v>1999</c:v>
                </c:pt>
                <c:pt idx="3702">
                  <c:v>1999</c:v>
                </c:pt>
                <c:pt idx="3703">
                  <c:v>1999</c:v>
                </c:pt>
                <c:pt idx="3704">
                  <c:v>1999</c:v>
                </c:pt>
                <c:pt idx="3705">
                  <c:v>1999</c:v>
                </c:pt>
                <c:pt idx="3706">
                  <c:v>1999</c:v>
                </c:pt>
                <c:pt idx="3707">
                  <c:v>1999</c:v>
                </c:pt>
                <c:pt idx="3708">
                  <c:v>1999</c:v>
                </c:pt>
                <c:pt idx="3709">
                  <c:v>1999</c:v>
                </c:pt>
                <c:pt idx="3710">
                  <c:v>1999</c:v>
                </c:pt>
                <c:pt idx="3711">
                  <c:v>1999</c:v>
                </c:pt>
                <c:pt idx="3712">
                  <c:v>1999</c:v>
                </c:pt>
                <c:pt idx="3713">
                  <c:v>1999</c:v>
                </c:pt>
                <c:pt idx="3714">
                  <c:v>1999</c:v>
                </c:pt>
                <c:pt idx="3715">
                  <c:v>1999</c:v>
                </c:pt>
                <c:pt idx="3716">
                  <c:v>1999</c:v>
                </c:pt>
                <c:pt idx="3717">
                  <c:v>1999</c:v>
                </c:pt>
                <c:pt idx="3718">
                  <c:v>1999</c:v>
                </c:pt>
                <c:pt idx="3719">
                  <c:v>1999</c:v>
                </c:pt>
                <c:pt idx="3720">
                  <c:v>1999</c:v>
                </c:pt>
                <c:pt idx="3721">
                  <c:v>1999</c:v>
                </c:pt>
                <c:pt idx="3722">
                  <c:v>1999</c:v>
                </c:pt>
                <c:pt idx="3723">
                  <c:v>1999</c:v>
                </c:pt>
                <c:pt idx="3724">
                  <c:v>1999</c:v>
                </c:pt>
                <c:pt idx="3725">
                  <c:v>1999</c:v>
                </c:pt>
                <c:pt idx="3726">
                  <c:v>1999</c:v>
                </c:pt>
                <c:pt idx="3727">
                  <c:v>1999</c:v>
                </c:pt>
                <c:pt idx="3728">
                  <c:v>1999</c:v>
                </c:pt>
                <c:pt idx="3729">
                  <c:v>1999</c:v>
                </c:pt>
                <c:pt idx="3730">
                  <c:v>1999</c:v>
                </c:pt>
                <c:pt idx="3731">
                  <c:v>1999</c:v>
                </c:pt>
                <c:pt idx="3732">
                  <c:v>1999</c:v>
                </c:pt>
                <c:pt idx="3733">
                  <c:v>1999</c:v>
                </c:pt>
                <c:pt idx="3734">
                  <c:v>1999</c:v>
                </c:pt>
                <c:pt idx="3735">
                  <c:v>1999</c:v>
                </c:pt>
                <c:pt idx="3736">
                  <c:v>1999</c:v>
                </c:pt>
                <c:pt idx="3737">
                  <c:v>1999</c:v>
                </c:pt>
                <c:pt idx="3738">
                  <c:v>1999</c:v>
                </c:pt>
                <c:pt idx="3739">
                  <c:v>1999</c:v>
                </c:pt>
                <c:pt idx="3740">
                  <c:v>1999</c:v>
                </c:pt>
                <c:pt idx="3741">
                  <c:v>1999</c:v>
                </c:pt>
                <c:pt idx="3742">
                  <c:v>1999</c:v>
                </c:pt>
                <c:pt idx="3743">
                  <c:v>1999</c:v>
                </c:pt>
                <c:pt idx="3744">
                  <c:v>1999</c:v>
                </c:pt>
                <c:pt idx="3745">
                  <c:v>1999</c:v>
                </c:pt>
                <c:pt idx="3746">
                  <c:v>1999</c:v>
                </c:pt>
                <c:pt idx="3747">
                  <c:v>1999</c:v>
                </c:pt>
                <c:pt idx="3748">
                  <c:v>1999</c:v>
                </c:pt>
                <c:pt idx="3749">
                  <c:v>1999</c:v>
                </c:pt>
                <c:pt idx="3750">
                  <c:v>1999</c:v>
                </c:pt>
                <c:pt idx="3751">
                  <c:v>1999</c:v>
                </c:pt>
                <c:pt idx="3752">
                  <c:v>1999</c:v>
                </c:pt>
                <c:pt idx="3753">
                  <c:v>1999</c:v>
                </c:pt>
                <c:pt idx="3754">
                  <c:v>1999</c:v>
                </c:pt>
                <c:pt idx="3755">
                  <c:v>1999</c:v>
                </c:pt>
                <c:pt idx="3756">
                  <c:v>1999</c:v>
                </c:pt>
                <c:pt idx="3757">
                  <c:v>1999</c:v>
                </c:pt>
                <c:pt idx="3758">
                  <c:v>1999</c:v>
                </c:pt>
                <c:pt idx="3759">
                  <c:v>1999</c:v>
                </c:pt>
                <c:pt idx="3760">
                  <c:v>1999</c:v>
                </c:pt>
                <c:pt idx="3761">
                  <c:v>1999</c:v>
                </c:pt>
                <c:pt idx="3762">
                  <c:v>1999</c:v>
                </c:pt>
                <c:pt idx="3763">
                  <c:v>1999</c:v>
                </c:pt>
                <c:pt idx="3764">
                  <c:v>1999</c:v>
                </c:pt>
                <c:pt idx="3765">
                  <c:v>1999</c:v>
                </c:pt>
                <c:pt idx="3766">
                  <c:v>1999</c:v>
                </c:pt>
                <c:pt idx="3767">
                  <c:v>1999</c:v>
                </c:pt>
                <c:pt idx="3768">
                  <c:v>1999</c:v>
                </c:pt>
                <c:pt idx="3769">
                  <c:v>1999</c:v>
                </c:pt>
                <c:pt idx="3770">
                  <c:v>1999</c:v>
                </c:pt>
                <c:pt idx="3771">
                  <c:v>1999</c:v>
                </c:pt>
                <c:pt idx="3772">
                  <c:v>1999</c:v>
                </c:pt>
                <c:pt idx="3773">
                  <c:v>1999</c:v>
                </c:pt>
                <c:pt idx="3774">
                  <c:v>1999</c:v>
                </c:pt>
                <c:pt idx="3775">
                  <c:v>1999</c:v>
                </c:pt>
                <c:pt idx="3776">
                  <c:v>1999</c:v>
                </c:pt>
                <c:pt idx="3777">
                  <c:v>1999</c:v>
                </c:pt>
                <c:pt idx="3778">
                  <c:v>1999</c:v>
                </c:pt>
                <c:pt idx="3779">
                  <c:v>1999</c:v>
                </c:pt>
                <c:pt idx="3780">
                  <c:v>1999</c:v>
                </c:pt>
                <c:pt idx="3781">
                  <c:v>1999</c:v>
                </c:pt>
                <c:pt idx="3782">
                  <c:v>1999</c:v>
                </c:pt>
                <c:pt idx="3783">
                  <c:v>1999</c:v>
                </c:pt>
                <c:pt idx="3784">
                  <c:v>1999</c:v>
                </c:pt>
                <c:pt idx="3785">
                  <c:v>1999</c:v>
                </c:pt>
                <c:pt idx="3786">
                  <c:v>1999</c:v>
                </c:pt>
                <c:pt idx="3787">
                  <c:v>1999</c:v>
                </c:pt>
                <c:pt idx="3788">
                  <c:v>1999</c:v>
                </c:pt>
                <c:pt idx="3789">
                  <c:v>1999</c:v>
                </c:pt>
                <c:pt idx="3790">
                  <c:v>1999</c:v>
                </c:pt>
                <c:pt idx="3791">
                  <c:v>1999</c:v>
                </c:pt>
                <c:pt idx="3792">
                  <c:v>1999</c:v>
                </c:pt>
                <c:pt idx="3793">
                  <c:v>1999</c:v>
                </c:pt>
                <c:pt idx="3794">
                  <c:v>1999</c:v>
                </c:pt>
                <c:pt idx="3795">
                  <c:v>1999</c:v>
                </c:pt>
                <c:pt idx="3796">
                  <c:v>1999</c:v>
                </c:pt>
                <c:pt idx="3797">
                  <c:v>1999</c:v>
                </c:pt>
                <c:pt idx="3798">
                  <c:v>1999</c:v>
                </c:pt>
                <c:pt idx="3799">
                  <c:v>1999</c:v>
                </c:pt>
                <c:pt idx="3800">
                  <c:v>1999</c:v>
                </c:pt>
                <c:pt idx="3801">
                  <c:v>1999</c:v>
                </c:pt>
                <c:pt idx="3802">
                  <c:v>1999</c:v>
                </c:pt>
                <c:pt idx="3803">
                  <c:v>1999</c:v>
                </c:pt>
                <c:pt idx="3804">
                  <c:v>1999</c:v>
                </c:pt>
                <c:pt idx="3805">
                  <c:v>1999</c:v>
                </c:pt>
                <c:pt idx="3806">
                  <c:v>1999</c:v>
                </c:pt>
                <c:pt idx="3807">
                  <c:v>1999</c:v>
                </c:pt>
                <c:pt idx="3808">
                  <c:v>1999</c:v>
                </c:pt>
                <c:pt idx="3809">
                  <c:v>1999</c:v>
                </c:pt>
                <c:pt idx="3810">
                  <c:v>1999</c:v>
                </c:pt>
                <c:pt idx="3811">
                  <c:v>1999</c:v>
                </c:pt>
                <c:pt idx="3812">
                  <c:v>1999</c:v>
                </c:pt>
                <c:pt idx="3813">
                  <c:v>1999</c:v>
                </c:pt>
                <c:pt idx="3814">
                  <c:v>1999</c:v>
                </c:pt>
                <c:pt idx="3815">
                  <c:v>1999</c:v>
                </c:pt>
                <c:pt idx="3816">
                  <c:v>1999</c:v>
                </c:pt>
                <c:pt idx="3817">
                  <c:v>1999</c:v>
                </c:pt>
                <c:pt idx="3818">
                  <c:v>1999</c:v>
                </c:pt>
                <c:pt idx="3819">
                  <c:v>1999</c:v>
                </c:pt>
                <c:pt idx="3820">
                  <c:v>1999</c:v>
                </c:pt>
                <c:pt idx="3821">
                  <c:v>1999</c:v>
                </c:pt>
                <c:pt idx="3822">
                  <c:v>1999</c:v>
                </c:pt>
                <c:pt idx="3823">
                  <c:v>1999</c:v>
                </c:pt>
                <c:pt idx="3824">
                  <c:v>1999</c:v>
                </c:pt>
                <c:pt idx="3825">
                  <c:v>1999</c:v>
                </c:pt>
                <c:pt idx="3826">
                  <c:v>1999</c:v>
                </c:pt>
                <c:pt idx="3827">
                  <c:v>1999</c:v>
                </c:pt>
                <c:pt idx="3828">
                  <c:v>1999</c:v>
                </c:pt>
                <c:pt idx="3829">
                  <c:v>1999</c:v>
                </c:pt>
                <c:pt idx="3830">
                  <c:v>1999</c:v>
                </c:pt>
                <c:pt idx="3831">
                  <c:v>1999</c:v>
                </c:pt>
                <c:pt idx="3832">
                  <c:v>1999</c:v>
                </c:pt>
                <c:pt idx="3833">
                  <c:v>1999</c:v>
                </c:pt>
                <c:pt idx="3834">
                  <c:v>1999</c:v>
                </c:pt>
                <c:pt idx="3835">
                  <c:v>1999</c:v>
                </c:pt>
                <c:pt idx="3836">
                  <c:v>1999</c:v>
                </c:pt>
                <c:pt idx="3837">
                  <c:v>1999</c:v>
                </c:pt>
                <c:pt idx="3838">
                  <c:v>1999</c:v>
                </c:pt>
                <c:pt idx="3839">
                  <c:v>1999</c:v>
                </c:pt>
                <c:pt idx="3840">
                  <c:v>1999</c:v>
                </c:pt>
                <c:pt idx="3841">
                  <c:v>1999</c:v>
                </c:pt>
                <c:pt idx="3842">
                  <c:v>1999</c:v>
                </c:pt>
                <c:pt idx="3843">
                  <c:v>1999</c:v>
                </c:pt>
                <c:pt idx="3844">
                  <c:v>1999</c:v>
                </c:pt>
                <c:pt idx="3845">
                  <c:v>1999</c:v>
                </c:pt>
                <c:pt idx="3846">
                  <c:v>1999</c:v>
                </c:pt>
                <c:pt idx="3847">
                  <c:v>1999</c:v>
                </c:pt>
                <c:pt idx="3848">
                  <c:v>1999</c:v>
                </c:pt>
                <c:pt idx="3849">
                  <c:v>1999</c:v>
                </c:pt>
                <c:pt idx="3850">
                  <c:v>1999</c:v>
                </c:pt>
                <c:pt idx="3851">
                  <c:v>1999</c:v>
                </c:pt>
                <c:pt idx="3852">
                  <c:v>1999</c:v>
                </c:pt>
                <c:pt idx="3853">
                  <c:v>1999</c:v>
                </c:pt>
                <c:pt idx="3854">
                  <c:v>1999</c:v>
                </c:pt>
                <c:pt idx="3855">
                  <c:v>1999</c:v>
                </c:pt>
                <c:pt idx="3856">
                  <c:v>1999</c:v>
                </c:pt>
                <c:pt idx="3857">
                  <c:v>1999</c:v>
                </c:pt>
                <c:pt idx="3858">
                  <c:v>1999</c:v>
                </c:pt>
                <c:pt idx="3859">
                  <c:v>1999</c:v>
                </c:pt>
                <c:pt idx="3860">
                  <c:v>1999</c:v>
                </c:pt>
                <c:pt idx="3861">
                  <c:v>1999</c:v>
                </c:pt>
                <c:pt idx="3862">
                  <c:v>1999</c:v>
                </c:pt>
                <c:pt idx="3863">
                  <c:v>1999</c:v>
                </c:pt>
                <c:pt idx="3864">
                  <c:v>1999</c:v>
                </c:pt>
                <c:pt idx="3865">
                  <c:v>1999</c:v>
                </c:pt>
                <c:pt idx="3866">
                  <c:v>1999</c:v>
                </c:pt>
                <c:pt idx="3867">
                  <c:v>1999</c:v>
                </c:pt>
                <c:pt idx="3868">
                  <c:v>1999</c:v>
                </c:pt>
                <c:pt idx="3869">
                  <c:v>1999</c:v>
                </c:pt>
                <c:pt idx="3870">
                  <c:v>1999</c:v>
                </c:pt>
                <c:pt idx="3871">
                  <c:v>1999</c:v>
                </c:pt>
                <c:pt idx="3872">
                  <c:v>1999</c:v>
                </c:pt>
                <c:pt idx="3873">
                  <c:v>1999</c:v>
                </c:pt>
                <c:pt idx="3874">
                  <c:v>1999</c:v>
                </c:pt>
                <c:pt idx="3875">
                  <c:v>1999</c:v>
                </c:pt>
                <c:pt idx="3876">
                  <c:v>1999</c:v>
                </c:pt>
                <c:pt idx="3877">
                  <c:v>1999</c:v>
                </c:pt>
                <c:pt idx="3878">
                  <c:v>1999</c:v>
                </c:pt>
                <c:pt idx="3879">
                  <c:v>1999</c:v>
                </c:pt>
                <c:pt idx="3880">
                  <c:v>1999</c:v>
                </c:pt>
                <c:pt idx="3881">
                  <c:v>1999</c:v>
                </c:pt>
                <c:pt idx="3882">
                  <c:v>1999</c:v>
                </c:pt>
                <c:pt idx="3883">
                  <c:v>1999</c:v>
                </c:pt>
                <c:pt idx="3884">
                  <c:v>1999</c:v>
                </c:pt>
                <c:pt idx="3885">
                  <c:v>1999</c:v>
                </c:pt>
                <c:pt idx="3886">
                  <c:v>1999</c:v>
                </c:pt>
                <c:pt idx="3887">
                  <c:v>1999</c:v>
                </c:pt>
                <c:pt idx="3888">
                  <c:v>1999</c:v>
                </c:pt>
                <c:pt idx="3889">
                  <c:v>1999</c:v>
                </c:pt>
                <c:pt idx="3890">
                  <c:v>1999</c:v>
                </c:pt>
                <c:pt idx="3891">
                  <c:v>1999</c:v>
                </c:pt>
                <c:pt idx="3892">
                  <c:v>1999</c:v>
                </c:pt>
                <c:pt idx="3893">
                  <c:v>1999</c:v>
                </c:pt>
                <c:pt idx="3894">
                  <c:v>1999</c:v>
                </c:pt>
                <c:pt idx="3895">
                  <c:v>1999</c:v>
                </c:pt>
                <c:pt idx="3896">
                  <c:v>1999</c:v>
                </c:pt>
                <c:pt idx="3897">
                  <c:v>1999</c:v>
                </c:pt>
                <c:pt idx="3898">
                  <c:v>1999</c:v>
                </c:pt>
                <c:pt idx="3899">
                  <c:v>1999</c:v>
                </c:pt>
                <c:pt idx="3900">
                  <c:v>1999</c:v>
                </c:pt>
                <c:pt idx="3901">
                  <c:v>1999</c:v>
                </c:pt>
                <c:pt idx="3902">
                  <c:v>1999</c:v>
                </c:pt>
                <c:pt idx="3903">
                  <c:v>1999</c:v>
                </c:pt>
                <c:pt idx="3904">
                  <c:v>1999</c:v>
                </c:pt>
                <c:pt idx="3905">
                  <c:v>1999</c:v>
                </c:pt>
                <c:pt idx="3906">
                  <c:v>1999</c:v>
                </c:pt>
                <c:pt idx="3907">
                  <c:v>1999</c:v>
                </c:pt>
                <c:pt idx="3908">
                  <c:v>1999</c:v>
                </c:pt>
                <c:pt idx="3909">
                  <c:v>1999</c:v>
                </c:pt>
                <c:pt idx="3910">
                  <c:v>1999</c:v>
                </c:pt>
                <c:pt idx="3911">
                  <c:v>1999</c:v>
                </c:pt>
                <c:pt idx="3912">
                  <c:v>1999</c:v>
                </c:pt>
                <c:pt idx="3913">
                  <c:v>1999</c:v>
                </c:pt>
                <c:pt idx="3914">
                  <c:v>1999</c:v>
                </c:pt>
                <c:pt idx="3915">
                  <c:v>1999</c:v>
                </c:pt>
                <c:pt idx="3916">
                  <c:v>1999</c:v>
                </c:pt>
                <c:pt idx="3917">
                  <c:v>1999</c:v>
                </c:pt>
                <c:pt idx="3918">
                  <c:v>1999</c:v>
                </c:pt>
                <c:pt idx="3919">
                  <c:v>1999</c:v>
                </c:pt>
                <c:pt idx="3920">
                  <c:v>1999</c:v>
                </c:pt>
                <c:pt idx="3921">
                  <c:v>1999</c:v>
                </c:pt>
                <c:pt idx="3922">
                  <c:v>1999</c:v>
                </c:pt>
                <c:pt idx="3923">
                  <c:v>1999</c:v>
                </c:pt>
                <c:pt idx="3924">
                  <c:v>1999</c:v>
                </c:pt>
                <c:pt idx="3925">
                  <c:v>1999</c:v>
                </c:pt>
                <c:pt idx="3926">
                  <c:v>1999</c:v>
                </c:pt>
                <c:pt idx="3927">
                  <c:v>1999</c:v>
                </c:pt>
                <c:pt idx="3928">
                  <c:v>1999</c:v>
                </c:pt>
                <c:pt idx="3929">
                  <c:v>1999</c:v>
                </c:pt>
                <c:pt idx="3930">
                  <c:v>1999</c:v>
                </c:pt>
                <c:pt idx="3931">
                  <c:v>1999</c:v>
                </c:pt>
                <c:pt idx="3932">
                  <c:v>1999</c:v>
                </c:pt>
                <c:pt idx="3933">
                  <c:v>1999</c:v>
                </c:pt>
                <c:pt idx="3934">
                  <c:v>1999</c:v>
                </c:pt>
                <c:pt idx="3935">
                  <c:v>1999</c:v>
                </c:pt>
                <c:pt idx="3936">
                  <c:v>1999</c:v>
                </c:pt>
                <c:pt idx="3937">
                  <c:v>1999</c:v>
                </c:pt>
                <c:pt idx="3938">
                  <c:v>1999</c:v>
                </c:pt>
                <c:pt idx="3939">
                  <c:v>1999</c:v>
                </c:pt>
                <c:pt idx="3940">
                  <c:v>1999</c:v>
                </c:pt>
                <c:pt idx="3941">
                  <c:v>1999</c:v>
                </c:pt>
                <c:pt idx="3942">
                  <c:v>1999</c:v>
                </c:pt>
                <c:pt idx="3943">
                  <c:v>1999</c:v>
                </c:pt>
                <c:pt idx="3944">
                  <c:v>1999</c:v>
                </c:pt>
                <c:pt idx="3945">
                  <c:v>1999</c:v>
                </c:pt>
                <c:pt idx="3946">
                  <c:v>1999</c:v>
                </c:pt>
                <c:pt idx="3947">
                  <c:v>1999</c:v>
                </c:pt>
                <c:pt idx="3948">
                  <c:v>1999</c:v>
                </c:pt>
                <c:pt idx="3949">
                  <c:v>1999</c:v>
                </c:pt>
                <c:pt idx="3950">
                  <c:v>1999</c:v>
                </c:pt>
                <c:pt idx="3951">
                  <c:v>1999</c:v>
                </c:pt>
                <c:pt idx="3952">
                  <c:v>1999</c:v>
                </c:pt>
                <c:pt idx="3953">
                  <c:v>1999</c:v>
                </c:pt>
                <c:pt idx="3954">
                  <c:v>1999</c:v>
                </c:pt>
                <c:pt idx="3955">
                  <c:v>1999</c:v>
                </c:pt>
                <c:pt idx="3956">
                  <c:v>1999</c:v>
                </c:pt>
                <c:pt idx="3957">
                  <c:v>1999</c:v>
                </c:pt>
                <c:pt idx="3958">
                  <c:v>1999</c:v>
                </c:pt>
                <c:pt idx="3959">
                  <c:v>1999</c:v>
                </c:pt>
                <c:pt idx="3960">
                  <c:v>1999</c:v>
                </c:pt>
                <c:pt idx="3961">
                  <c:v>1999</c:v>
                </c:pt>
                <c:pt idx="3962">
                  <c:v>1999</c:v>
                </c:pt>
                <c:pt idx="3963">
                  <c:v>1999</c:v>
                </c:pt>
                <c:pt idx="3964">
                  <c:v>1999</c:v>
                </c:pt>
                <c:pt idx="3965">
                  <c:v>1999</c:v>
                </c:pt>
                <c:pt idx="3966">
                  <c:v>1999</c:v>
                </c:pt>
                <c:pt idx="3967">
                  <c:v>1999</c:v>
                </c:pt>
                <c:pt idx="3968">
                  <c:v>1999</c:v>
                </c:pt>
                <c:pt idx="3969">
                  <c:v>1999</c:v>
                </c:pt>
                <c:pt idx="3970">
                  <c:v>1999</c:v>
                </c:pt>
                <c:pt idx="3971">
                  <c:v>1999</c:v>
                </c:pt>
                <c:pt idx="3972">
                  <c:v>1999</c:v>
                </c:pt>
                <c:pt idx="3973">
                  <c:v>1999</c:v>
                </c:pt>
                <c:pt idx="3974">
                  <c:v>1999</c:v>
                </c:pt>
                <c:pt idx="3975">
                  <c:v>1999</c:v>
                </c:pt>
                <c:pt idx="3976">
                  <c:v>1999</c:v>
                </c:pt>
                <c:pt idx="3977">
                  <c:v>1999</c:v>
                </c:pt>
                <c:pt idx="3978">
                  <c:v>1999</c:v>
                </c:pt>
                <c:pt idx="3979">
                  <c:v>1999</c:v>
                </c:pt>
                <c:pt idx="3980">
                  <c:v>1999</c:v>
                </c:pt>
                <c:pt idx="3981">
                  <c:v>1999</c:v>
                </c:pt>
                <c:pt idx="3982">
                  <c:v>1999</c:v>
                </c:pt>
                <c:pt idx="3983">
                  <c:v>1999</c:v>
                </c:pt>
                <c:pt idx="3984">
                  <c:v>1999</c:v>
                </c:pt>
                <c:pt idx="3985">
                  <c:v>1999</c:v>
                </c:pt>
                <c:pt idx="3986">
                  <c:v>1999</c:v>
                </c:pt>
                <c:pt idx="3987">
                  <c:v>1999</c:v>
                </c:pt>
                <c:pt idx="3988">
                  <c:v>1999</c:v>
                </c:pt>
                <c:pt idx="3989">
                  <c:v>1999</c:v>
                </c:pt>
                <c:pt idx="3990">
                  <c:v>1999</c:v>
                </c:pt>
                <c:pt idx="3991">
                  <c:v>1999</c:v>
                </c:pt>
                <c:pt idx="3992">
                  <c:v>1999</c:v>
                </c:pt>
                <c:pt idx="3993">
                  <c:v>1999</c:v>
                </c:pt>
                <c:pt idx="3994">
                  <c:v>1999</c:v>
                </c:pt>
                <c:pt idx="3995">
                  <c:v>1999</c:v>
                </c:pt>
                <c:pt idx="3996">
                  <c:v>1999</c:v>
                </c:pt>
                <c:pt idx="3997">
                  <c:v>1999</c:v>
                </c:pt>
                <c:pt idx="3998">
                  <c:v>1999</c:v>
                </c:pt>
                <c:pt idx="3999">
                  <c:v>1999</c:v>
                </c:pt>
                <c:pt idx="4000">
                  <c:v>1999</c:v>
                </c:pt>
                <c:pt idx="4001">
                  <c:v>1999</c:v>
                </c:pt>
                <c:pt idx="4002">
                  <c:v>1999</c:v>
                </c:pt>
                <c:pt idx="4003">
                  <c:v>1999</c:v>
                </c:pt>
                <c:pt idx="4004">
                  <c:v>1999</c:v>
                </c:pt>
                <c:pt idx="4005">
                  <c:v>1999</c:v>
                </c:pt>
                <c:pt idx="4006">
                  <c:v>1999</c:v>
                </c:pt>
                <c:pt idx="4007">
                  <c:v>1999</c:v>
                </c:pt>
                <c:pt idx="4008">
                  <c:v>1999</c:v>
                </c:pt>
                <c:pt idx="4009">
                  <c:v>1999</c:v>
                </c:pt>
                <c:pt idx="4010">
                  <c:v>1999</c:v>
                </c:pt>
                <c:pt idx="4011">
                  <c:v>1999</c:v>
                </c:pt>
                <c:pt idx="4012">
                  <c:v>1999</c:v>
                </c:pt>
                <c:pt idx="4013">
                  <c:v>1999</c:v>
                </c:pt>
                <c:pt idx="4014">
                  <c:v>1999</c:v>
                </c:pt>
                <c:pt idx="4015">
                  <c:v>1999</c:v>
                </c:pt>
                <c:pt idx="4016">
                  <c:v>1999</c:v>
                </c:pt>
                <c:pt idx="4017">
                  <c:v>2000</c:v>
                </c:pt>
                <c:pt idx="4018">
                  <c:v>2000</c:v>
                </c:pt>
                <c:pt idx="4019">
                  <c:v>2000</c:v>
                </c:pt>
                <c:pt idx="4020">
                  <c:v>2000</c:v>
                </c:pt>
                <c:pt idx="4021">
                  <c:v>2000</c:v>
                </c:pt>
                <c:pt idx="4022">
                  <c:v>2000</c:v>
                </c:pt>
                <c:pt idx="4023">
                  <c:v>2000</c:v>
                </c:pt>
                <c:pt idx="4024">
                  <c:v>2000</c:v>
                </c:pt>
                <c:pt idx="4025">
                  <c:v>2000</c:v>
                </c:pt>
                <c:pt idx="4026">
                  <c:v>2000</c:v>
                </c:pt>
                <c:pt idx="4027">
                  <c:v>2000</c:v>
                </c:pt>
                <c:pt idx="4028">
                  <c:v>2000</c:v>
                </c:pt>
                <c:pt idx="4029">
                  <c:v>2000</c:v>
                </c:pt>
                <c:pt idx="4030">
                  <c:v>2000</c:v>
                </c:pt>
                <c:pt idx="4031">
                  <c:v>2000</c:v>
                </c:pt>
                <c:pt idx="4032">
                  <c:v>2000</c:v>
                </c:pt>
                <c:pt idx="4033">
                  <c:v>2000</c:v>
                </c:pt>
                <c:pt idx="4034">
                  <c:v>2000</c:v>
                </c:pt>
                <c:pt idx="4035">
                  <c:v>2000</c:v>
                </c:pt>
                <c:pt idx="4036">
                  <c:v>2000</c:v>
                </c:pt>
                <c:pt idx="4037">
                  <c:v>2000</c:v>
                </c:pt>
                <c:pt idx="4038">
                  <c:v>2000</c:v>
                </c:pt>
                <c:pt idx="4039">
                  <c:v>2000</c:v>
                </c:pt>
                <c:pt idx="4040">
                  <c:v>2000</c:v>
                </c:pt>
                <c:pt idx="4041">
                  <c:v>2000</c:v>
                </c:pt>
                <c:pt idx="4042">
                  <c:v>2000</c:v>
                </c:pt>
                <c:pt idx="4043">
                  <c:v>2000</c:v>
                </c:pt>
                <c:pt idx="4044">
                  <c:v>2000</c:v>
                </c:pt>
                <c:pt idx="4045">
                  <c:v>2000</c:v>
                </c:pt>
                <c:pt idx="4046">
                  <c:v>2000</c:v>
                </c:pt>
                <c:pt idx="4047">
                  <c:v>2000</c:v>
                </c:pt>
                <c:pt idx="4048">
                  <c:v>2000</c:v>
                </c:pt>
                <c:pt idx="4049">
                  <c:v>2000</c:v>
                </c:pt>
                <c:pt idx="4050">
                  <c:v>2000</c:v>
                </c:pt>
                <c:pt idx="4051">
                  <c:v>2000</c:v>
                </c:pt>
                <c:pt idx="4052">
                  <c:v>2000</c:v>
                </c:pt>
                <c:pt idx="4053">
                  <c:v>2000</c:v>
                </c:pt>
                <c:pt idx="4054">
                  <c:v>2000</c:v>
                </c:pt>
                <c:pt idx="4055">
                  <c:v>2000</c:v>
                </c:pt>
                <c:pt idx="4056">
                  <c:v>2000</c:v>
                </c:pt>
                <c:pt idx="4057">
                  <c:v>2000</c:v>
                </c:pt>
                <c:pt idx="4058">
                  <c:v>2000</c:v>
                </c:pt>
                <c:pt idx="4059">
                  <c:v>2000</c:v>
                </c:pt>
                <c:pt idx="4060">
                  <c:v>2000</c:v>
                </c:pt>
                <c:pt idx="4061">
                  <c:v>2000</c:v>
                </c:pt>
                <c:pt idx="4062">
                  <c:v>2000</c:v>
                </c:pt>
                <c:pt idx="4063">
                  <c:v>2000</c:v>
                </c:pt>
                <c:pt idx="4064">
                  <c:v>2000</c:v>
                </c:pt>
                <c:pt idx="4065">
                  <c:v>2000</c:v>
                </c:pt>
                <c:pt idx="4066">
                  <c:v>2000</c:v>
                </c:pt>
                <c:pt idx="4067">
                  <c:v>2000</c:v>
                </c:pt>
                <c:pt idx="4068">
                  <c:v>2000</c:v>
                </c:pt>
                <c:pt idx="4069">
                  <c:v>2000</c:v>
                </c:pt>
                <c:pt idx="4070">
                  <c:v>2000</c:v>
                </c:pt>
                <c:pt idx="4071">
                  <c:v>2000</c:v>
                </c:pt>
                <c:pt idx="4072">
                  <c:v>2000</c:v>
                </c:pt>
                <c:pt idx="4073">
                  <c:v>2000</c:v>
                </c:pt>
                <c:pt idx="4074">
                  <c:v>2000</c:v>
                </c:pt>
                <c:pt idx="4075">
                  <c:v>2000</c:v>
                </c:pt>
                <c:pt idx="4076">
                  <c:v>2000</c:v>
                </c:pt>
                <c:pt idx="4077">
                  <c:v>2000</c:v>
                </c:pt>
                <c:pt idx="4078">
                  <c:v>2000</c:v>
                </c:pt>
                <c:pt idx="4079">
                  <c:v>2000</c:v>
                </c:pt>
                <c:pt idx="4080">
                  <c:v>2000</c:v>
                </c:pt>
                <c:pt idx="4081">
                  <c:v>2000</c:v>
                </c:pt>
                <c:pt idx="4082">
                  <c:v>2000</c:v>
                </c:pt>
                <c:pt idx="4083">
                  <c:v>2000</c:v>
                </c:pt>
                <c:pt idx="4084">
                  <c:v>2000</c:v>
                </c:pt>
                <c:pt idx="4085">
                  <c:v>2000</c:v>
                </c:pt>
                <c:pt idx="4086">
                  <c:v>2000</c:v>
                </c:pt>
                <c:pt idx="4087">
                  <c:v>2000</c:v>
                </c:pt>
                <c:pt idx="4088">
                  <c:v>2000</c:v>
                </c:pt>
                <c:pt idx="4089">
                  <c:v>2000</c:v>
                </c:pt>
                <c:pt idx="4090">
                  <c:v>2000</c:v>
                </c:pt>
                <c:pt idx="4091">
                  <c:v>2000</c:v>
                </c:pt>
                <c:pt idx="4092">
                  <c:v>2000</c:v>
                </c:pt>
                <c:pt idx="4093">
                  <c:v>2000</c:v>
                </c:pt>
                <c:pt idx="4094">
                  <c:v>2000</c:v>
                </c:pt>
                <c:pt idx="4095">
                  <c:v>2000</c:v>
                </c:pt>
                <c:pt idx="4096">
                  <c:v>2000</c:v>
                </c:pt>
                <c:pt idx="4097">
                  <c:v>2000</c:v>
                </c:pt>
                <c:pt idx="4098">
                  <c:v>2000</c:v>
                </c:pt>
                <c:pt idx="4099">
                  <c:v>2000</c:v>
                </c:pt>
                <c:pt idx="4100">
                  <c:v>2000</c:v>
                </c:pt>
                <c:pt idx="4101">
                  <c:v>2000</c:v>
                </c:pt>
                <c:pt idx="4102">
                  <c:v>2000</c:v>
                </c:pt>
                <c:pt idx="4103">
                  <c:v>2000</c:v>
                </c:pt>
                <c:pt idx="4104">
                  <c:v>2000</c:v>
                </c:pt>
                <c:pt idx="4105">
                  <c:v>2000</c:v>
                </c:pt>
                <c:pt idx="4106">
                  <c:v>2000</c:v>
                </c:pt>
                <c:pt idx="4107">
                  <c:v>2000</c:v>
                </c:pt>
                <c:pt idx="4108">
                  <c:v>2000</c:v>
                </c:pt>
                <c:pt idx="4109">
                  <c:v>2000</c:v>
                </c:pt>
                <c:pt idx="4110">
                  <c:v>2000</c:v>
                </c:pt>
                <c:pt idx="4111">
                  <c:v>2000</c:v>
                </c:pt>
                <c:pt idx="4112">
                  <c:v>2000</c:v>
                </c:pt>
                <c:pt idx="4113">
                  <c:v>2000</c:v>
                </c:pt>
                <c:pt idx="4114">
                  <c:v>2000</c:v>
                </c:pt>
                <c:pt idx="4115">
                  <c:v>2000</c:v>
                </c:pt>
                <c:pt idx="4116">
                  <c:v>2000</c:v>
                </c:pt>
                <c:pt idx="4117">
                  <c:v>2000</c:v>
                </c:pt>
                <c:pt idx="4118">
                  <c:v>2000</c:v>
                </c:pt>
                <c:pt idx="4119">
                  <c:v>2000</c:v>
                </c:pt>
                <c:pt idx="4120">
                  <c:v>2000</c:v>
                </c:pt>
                <c:pt idx="4121">
                  <c:v>2000</c:v>
                </c:pt>
                <c:pt idx="4122">
                  <c:v>2000</c:v>
                </c:pt>
                <c:pt idx="4123">
                  <c:v>2000</c:v>
                </c:pt>
                <c:pt idx="4124">
                  <c:v>2000</c:v>
                </c:pt>
                <c:pt idx="4125">
                  <c:v>2000</c:v>
                </c:pt>
                <c:pt idx="4126">
                  <c:v>2000</c:v>
                </c:pt>
                <c:pt idx="4127">
                  <c:v>2000</c:v>
                </c:pt>
                <c:pt idx="4128">
                  <c:v>2000</c:v>
                </c:pt>
                <c:pt idx="4129">
                  <c:v>2000</c:v>
                </c:pt>
                <c:pt idx="4130">
                  <c:v>2000</c:v>
                </c:pt>
                <c:pt idx="4131">
                  <c:v>2000</c:v>
                </c:pt>
                <c:pt idx="4132">
                  <c:v>2000</c:v>
                </c:pt>
                <c:pt idx="4133">
                  <c:v>2000</c:v>
                </c:pt>
                <c:pt idx="4134">
                  <c:v>2000</c:v>
                </c:pt>
                <c:pt idx="4135">
                  <c:v>2000</c:v>
                </c:pt>
                <c:pt idx="4136">
                  <c:v>2000</c:v>
                </c:pt>
                <c:pt idx="4137">
                  <c:v>2000</c:v>
                </c:pt>
                <c:pt idx="4138">
                  <c:v>2000</c:v>
                </c:pt>
                <c:pt idx="4139">
                  <c:v>2000</c:v>
                </c:pt>
                <c:pt idx="4140">
                  <c:v>2000</c:v>
                </c:pt>
                <c:pt idx="4141">
                  <c:v>2000</c:v>
                </c:pt>
                <c:pt idx="4142">
                  <c:v>2000</c:v>
                </c:pt>
                <c:pt idx="4143">
                  <c:v>2000</c:v>
                </c:pt>
                <c:pt idx="4144">
                  <c:v>2000</c:v>
                </c:pt>
                <c:pt idx="4145">
                  <c:v>2000</c:v>
                </c:pt>
                <c:pt idx="4146">
                  <c:v>2000</c:v>
                </c:pt>
                <c:pt idx="4147">
                  <c:v>2000</c:v>
                </c:pt>
                <c:pt idx="4148">
                  <c:v>2000</c:v>
                </c:pt>
                <c:pt idx="4149">
                  <c:v>2000</c:v>
                </c:pt>
                <c:pt idx="4150">
                  <c:v>2000</c:v>
                </c:pt>
                <c:pt idx="4151">
                  <c:v>2000</c:v>
                </c:pt>
                <c:pt idx="4152">
                  <c:v>2000</c:v>
                </c:pt>
                <c:pt idx="4153">
                  <c:v>2000</c:v>
                </c:pt>
                <c:pt idx="4154">
                  <c:v>2000</c:v>
                </c:pt>
                <c:pt idx="4155">
                  <c:v>2000</c:v>
                </c:pt>
                <c:pt idx="4156">
                  <c:v>2000</c:v>
                </c:pt>
                <c:pt idx="4157">
                  <c:v>2000</c:v>
                </c:pt>
                <c:pt idx="4158">
                  <c:v>2000</c:v>
                </c:pt>
                <c:pt idx="4159">
                  <c:v>2000</c:v>
                </c:pt>
                <c:pt idx="4160">
                  <c:v>2000</c:v>
                </c:pt>
                <c:pt idx="4161">
                  <c:v>2000</c:v>
                </c:pt>
                <c:pt idx="4162">
                  <c:v>2000</c:v>
                </c:pt>
                <c:pt idx="4163">
                  <c:v>2000</c:v>
                </c:pt>
                <c:pt idx="4164">
                  <c:v>2000</c:v>
                </c:pt>
                <c:pt idx="4165">
                  <c:v>2000</c:v>
                </c:pt>
                <c:pt idx="4166">
                  <c:v>2000</c:v>
                </c:pt>
                <c:pt idx="4167">
                  <c:v>2000</c:v>
                </c:pt>
                <c:pt idx="4168">
                  <c:v>2000</c:v>
                </c:pt>
                <c:pt idx="4169">
                  <c:v>2000</c:v>
                </c:pt>
                <c:pt idx="4170">
                  <c:v>2000</c:v>
                </c:pt>
                <c:pt idx="4171">
                  <c:v>2000</c:v>
                </c:pt>
                <c:pt idx="4172">
                  <c:v>2000</c:v>
                </c:pt>
                <c:pt idx="4173">
                  <c:v>2000</c:v>
                </c:pt>
                <c:pt idx="4174">
                  <c:v>2000</c:v>
                </c:pt>
                <c:pt idx="4175">
                  <c:v>2000</c:v>
                </c:pt>
                <c:pt idx="4176">
                  <c:v>2000</c:v>
                </c:pt>
                <c:pt idx="4177">
                  <c:v>2000</c:v>
                </c:pt>
                <c:pt idx="4178">
                  <c:v>2000</c:v>
                </c:pt>
                <c:pt idx="4179">
                  <c:v>2000</c:v>
                </c:pt>
                <c:pt idx="4180">
                  <c:v>2000</c:v>
                </c:pt>
                <c:pt idx="4181">
                  <c:v>2000</c:v>
                </c:pt>
                <c:pt idx="4182">
                  <c:v>2000</c:v>
                </c:pt>
                <c:pt idx="4183">
                  <c:v>2000</c:v>
                </c:pt>
                <c:pt idx="4184">
                  <c:v>2000</c:v>
                </c:pt>
                <c:pt idx="4185">
                  <c:v>2000</c:v>
                </c:pt>
                <c:pt idx="4186">
                  <c:v>2000</c:v>
                </c:pt>
                <c:pt idx="4187">
                  <c:v>2000</c:v>
                </c:pt>
                <c:pt idx="4188">
                  <c:v>2000</c:v>
                </c:pt>
                <c:pt idx="4189">
                  <c:v>2000</c:v>
                </c:pt>
                <c:pt idx="4190">
                  <c:v>2000</c:v>
                </c:pt>
                <c:pt idx="4191">
                  <c:v>2000</c:v>
                </c:pt>
                <c:pt idx="4192">
                  <c:v>2000</c:v>
                </c:pt>
                <c:pt idx="4193">
                  <c:v>2000</c:v>
                </c:pt>
                <c:pt idx="4194">
                  <c:v>2000</c:v>
                </c:pt>
                <c:pt idx="4195">
                  <c:v>2000</c:v>
                </c:pt>
                <c:pt idx="4196">
                  <c:v>2000</c:v>
                </c:pt>
                <c:pt idx="4197">
                  <c:v>2000</c:v>
                </c:pt>
                <c:pt idx="4198">
                  <c:v>2000</c:v>
                </c:pt>
                <c:pt idx="4199">
                  <c:v>2000</c:v>
                </c:pt>
                <c:pt idx="4200">
                  <c:v>2000</c:v>
                </c:pt>
                <c:pt idx="4201">
                  <c:v>2000</c:v>
                </c:pt>
                <c:pt idx="4202">
                  <c:v>2000</c:v>
                </c:pt>
                <c:pt idx="4203">
                  <c:v>2000</c:v>
                </c:pt>
                <c:pt idx="4204">
                  <c:v>2000</c:v>
                </c:pt>
                <c:pt idx="4205">
                  <c:v>2000</c:v>
                </c:pt>
                <c:pt idx="4206">
                  <c:v>2000</c:v>
                </c:pt>
                <c:pt idx="4207">
                  <c:v>2000</c:v>
                </c:pt>
                <c:pt idx="4208">
                  <c:v>2000</c:v>
                </c:pt>
                <c:pt idx="4209">
                  <c:v>2000</c:v>
                </c:pt>
                <c:pt idx="4210">
                  <c:v>2000</c:v>
                </c:pt>
                <c:pt idx="4211">
                  <c:v>2000</c:v>
                </c:pt>
                <c:pt idx="4212">
                  <c:v>2000</c:v>
                </c:pt>
                <c:pt idx="4213">
                  <c:v>2000</c:v>
                </c:pt>
                <c:pt idx="4214">
                  <c:v>2000</c:v>
                </c:pt>
                <c:pt idx="4215">
                  <c:v>2000</c:v>
                </c:pt>
                <c:pt idx="4216">
                  <c:v>2000</c:v>
                </c:pt>
                <c:pt idx="4217">
                  <c:v>2000</c:v>
                </c:pt>
                <c:pt idx="4218">
                  <c:v>2000</c:v>
                </c:pt>
                <c:pt idx="4219">
                  <c:v>2000</c:v>
                </c:pt>
                <c:pt idx="4220">
                  <c:v>2000</c:v>
                </c:pt>
                <c:pt idx="4221">
                  <c:v>2000</c:v>
                </c:pt>
                <c:pt idx="4222">
                  <c:v>2000</c:v>
                </c:pt>
                <c:pt idx="4223">
                  <c:v>2000</c:v>
                </c:pt>
                <c:pt idx="4224">
                  <c:v>2000</c:v>
                </c:pt>
                <c:pt idx="4225">
                  <c:v>2000</c:v>
                </c:pt>
                <c:pt idx="4226">
                  <c:v>2000</c:v>
                </c:pt>
                <c:pt idx="4227">
                  <c:v>2000</c:v>
                </c:pt>
                <c:pt idx="4228">
                  <c:v>2000</c:v>
                </c:pt>
                <c:pt idx="4229">
                  <c:v>2000</c:v>
                </c:pt>
                <c:pt idx="4230">
                  <c:v>2000</c:v>
                </c:pt>
                <c:pt idx="4231">
                  <c:v>2000</c:v>
                </c:pt>
                <c:pt idx="4232">
                  <c:v>2000</c:v>
                </c:pt>
                <c:pt idx="4233">
                  <c:v>2000</c:v>
                </c:pt>
                <c:pt idx="4234">
                  <c:v>2000</c:v>
                </c:pt>
                <c:pt idx="4235">
                  <c:v>2000</c:v>
                </c:pt>
                <c:pt idx="4236">
                  <c:v>2000</c:v>
                </c:pt>
                <c:pt idx="4237">
                  <c:v>2000</c:v>
                </c:pt>
                <c:pt idx="4238">
                  <c:v>2000</c:v>
                </c:pt>
                <c:pt idx="4239">
                  <c:v>2000</c:v>
                </c:pt>
                <c:pt idx="4240">
                  <c:v>2000</c:v>
                </c:pt>
                <c:pt idx="4241">
                  <c:v>2000</c:v>
                </c:pt>
                <c:pt idx="4242">
                  <c:v>2000</c:v>
                </c:pt>
                <c:pt idx="4243">
                  <c:v>2000</c:v>
                </c:pt>
                <c:pt idx="4244">
                  <c:v>2000</c:v>
                </c:pt>
                <c:pt idx="4245">
                  <c:v>2000</c:v>
                </c:pt>
                <c:pt idx="4246">
                  <c:v>2000</c:v>
                </c:pt>
                <c:pt idx="4247">
                  <c:v>2000</c:v>
                </c:pt>
                <c:pt idx="4248">
                  <c:v>2000</c:v>
                </c:pt>
                <c:pt idx="4249">
                  <c:v>2000</c:v>
                </c:pt>
                <c:pt idx="4250">
                  <c:v>2000</c:v>
                </c:pt>
                <c:pt idx="4251">
                  <c:v>2000</c:v>
                </c:pt>
                <c:pt idx="4252">
                  <c:v>2000</c:v>
                </c:pt>
                <c:pt idx="4253">
                  <c:v>2000</c:v>
                </c:pt>
                <c:pt idx="4254">
                  <c:v>2000</c:v>
                </c:pt>
                <c:pt idx="4255">
                  <c:v>2000</c:v>
                </c:pt>
                <c:pt idx="4256">
                  <c:v>2000</c:v>
                </c:pt>
                <c:pt idx="4257">
                  <c:v>2000</c:v>
                </c:pt>
                <c:pt idx="4258">
                  <c:v>2000</c:v>
                </c:pt>
                <c:pt idx="4259">
                  <c:v>2000</c:v>
                </c:pt>
                <c:pt idx="4260">
                  <c:v>2000</c:v>
                </c:pt>
                <c:pt idx="4261">
                  <c:v>2000</c:v>
                </c:pt>
                <c:pt idx="4262">
                  <c:v>2000</c:v>
                </c:pt>
                <c:pt idx="4263">
                  <c:v>2000</c:v>
                </c:pt>
                <c:pt idx="4264">
                  <c:v>2000</c:v>
                </c:pt>
                <c:pt idx="4265">
                  <c:v>2000</c:v>
                </c:pt>
                <c:pt idx="4266">
                  <c:v>2000</c:v>
                </c:pt>
                <c:pt idx="4267">
                  <c:v>2000</c:v>
                </c:pt>
                <c:pt idx="4268">
                  <c:v>2000</c:v>
                </c:pt>
                <c:pt idx="4269">
                  <c:v>2000</c:v>
                </c:pt>
                <c:pt idx="4270">
                  <c:v>2000</c:v>
                </c:pt>
                <c:pt idx="4271">
                  <c:v>2000</c:v>
                </c:pt>
                <c:pt idx="4272">
                  <c:v>2000</c:v>
                </c:pt>
                <c:pt idx="4273">
                  <c:v>2000</c:v>
                </c:pt>
                <c:pt idx="4274">
                  <c:v>2000</c:v>
                </c:pt>
                <c:pt idx="4275">
                  <c:v>2000</c:v>
                </c:pt>
                <c:pt idx="4276">
                  <c:v>2000</c:v>
                </c:pt>
                <c:pt idx="4277">
                  <c:v>2000</c:v>
                </c:pt>
                <c:pt idx="4278">
                  <c:v>2000</c:v>
                </c:pt>
                <c:pt idx="4279">
                  <c:v>2000</c:v>
                </c:pt>
                <c:pt idx="4280">
                  <c:v>2000</c:v>
                </c:pt>
                <c:pt idx="4281">
                  <c:v>2000</c:v>
                </c:pt>
                <c:pt idx="4282">
                  <c:v>2000</c:v>
                </c:pt>
                <c:pt idx="4283">
                  <c:v>2000</c:v>
                </c:pt>
                <c:pt idx="4284">
                  <c:v>2000</c:v>
                </c:pt>
                <c:pt idx="4285">
                  <c:v>2000</c:v>
                </c:pt>
                <c:pt idx="4286">
                  <c:v>2000</c:v>
                </c:pt>
                <c:pt idx="4287">
                  <c:v>2000</c:v>
                </c:pt>
                <c:pt idx="4288">
                  <c:v>2000</c:v>
                </c:pt>
                <c:pt idx="4289">
                  <c:v>2000</c:v>
                </c:pt>
                <c:pt idx="4290">
                  <c:v>2000</c:v>
                </c:pt>
                <c:pt idx="4291">
                  <c:v>2000</c:v>
                </c:pt>
                <c:pt idx="4292">
                  <c:v>2000</c:v>
                </c:pt>
                <c:pt idx="4293">
                  <c:v>2000</c:v>
                </c:pt>
                <c:pt idx="4294">
                  <c:v>2000</c:v>
                </c:pt>
                <c:pt idx="4295">
                  <c:v>2000</c:v>
                </c:pt>
                <c:pt idx="4296">
                  <c:v>2000</c:v>
                </c:pt>
                <c:pt idx="4297">
                  <c:v>2000</c:v>
                </c:pt>
                <c:pt idx="4298">
                  <c:v>2000</c:v>
                </c:pt>
                <c:pt idx="4299">
                  <c:v>2000</c:v>
                </c:pt>
                <c:pt idx="4300">
                  <c:v>2000</c:v>
                </c:pt>
                <c:pt idx="4301">
                  <c:v>2000</c:v>
                </c:pt>
                <c:pt idx="4302">
                  <c:v>2000</c:v>
                </c:pt>
                <c:pt idx="4303">
                  <c:v>2000</c:v>
                </c:pt>
                <c:pt idx="4304">
                  <c:v>2000</c:v>
                </c:pt>
                <c:pt idx="4305">
                  <c:v>2000</c:v>
                </c:pt>
                <c:pt idx="4306">
                  <c:v>2000</c:v>
                </c:pt>
                <c:pt idx="4307">
                  <c:v>2000</c:v>
                </c:pt>
                <c:pt idx="4308">
                  <c:v>2000</c:v>
                </c:pt>
                <c:pt idx="4309">
                  <c:v>2000</c:v>
                </c:pt>
                <c:pt idx="4310">
                  <c:v>2000</c:v>
                </c:pt>
                <c:pt idx="4311">
                  <c:v>2000</c:v>
                </c:pt>
                <c:pt idx="4312">
                  <c:v>2000</c:v>
                </c:pt>
                <c:pt idx="4313">
                  <c:v>2000</c:v>
                </c:pt>
                <c:pt idx="4314">
                  <c:v>2000</c:v>
                </c:pt>
                <c:pt idx="4315">
                  <c:v>2000</c:v>
                </c:pt>
                <c:pt idx="4316">
                  <c:v>2000</c:v>
                </c:pt>
                <c:pt idx="4317">
                  <c:v>2000</c:v>
                </c:pt>
                <c:pt idx="4318">
                  <c:v>2000</c:v>
                </c:pt>
                <c:pt idx="4319">
                  <c:v>2000</c:v>
                </c:pt>
                <c:pt idx="4320">
                  <c:v>2000</c:v>
                </c:pt>
                <c:pt idx="4321">
                  <c:v>2000</c:v>
                </c:pt>
                <c:pt idx="4322">
                  <c:v>2000</c:v>
                </c:pt>
                <c:pt idx="4323">
                  <c:v>2000</c:v>
                </c:pt>
                <c:pt idx="4324">
                  <c:v>2000</c:v>
                </c:pt>
                <c:pt idx="4325">
                  <c:v>2000</c:v>
                </c:pt>
                <c:pt idx="4326">
                  <c:v>2000</c:v>
                </c:pt>
                <c:pt idx="4327">
                  <c:v>2000</c:v>
                </c:pt>
                <c:pt idx="4328">
                  <c:v>2000</c:v>
                </c:pt>
                <c:pt idx="4329">
                  <c:v>2000</c:v>
                </c:pt>
                <c:pt idx="4330">
                  <c:v>2000</c:v>
                </c:pt>
                <c:pt idx="4331">
                  <c:v>2000</c:v>
                </c:pt>
                <c:pt idx="4332">
                  <c:v>2000</c:v>
                </c:pt>
                <c:pt idx="4333">
                  <c:v>2000</c:v>
                </c:pt>
                <c:pt idx="4334">
                  <c:v>2000</c:v>
                </c:pt>
                <c:pt idx="4335">
                  <c:v>2000</c:v>
                </c:pt>
                <c:pt idx="4336">
                  <c:v>2000</c:v>
                </c:pt>
                <c:pt idx="4337">
                  <c:v>2000</c:v>
                </c:pt>
                <c:pt idx="4338">
                  <c:v>2000</c:v>
                </c:pt>
                <c:pt idx="4339">
                  <c:v>2000</c:v>
                </c:pt>
                <c:pt idx="4340">
                  <c:v>2000</c:v>
                </c:pt>
                <c:pt idx="4341">
                  <c:v>2000</c:v>
                </c:pt>
                <c:pt idx="4342">
                  <c:v>2000</c:v>
                </c:pt>
                <c:pt idx="4343">
                  <c:v>2000</c:v>
                </c:pt>
                <c:pt idx="4344">
                  <c:v>2000</c:v>
                </c:pt>
                <c:pt idx="4345">
                  <c:v>2000</c:v>
                </c:pt>
                <c:pt idx="4346">
                  <c:v>2000</c:v>
                </c:pt>
                <c:pt idx="4347">
                  <c:v>2000</c:v>
                </c:pt>
                <c:pt idx="4348">
                  <c:v>2000</c:v>
                </c:pt>
                <c:pt idx="4349">
                  <c:v>2000</c:v>
                </c:pt>
                <c:pt idx="4350">
                  <c:v>2000</c:v>
                </c:pt>
                <c:pt idx="4351">
                  <c:v>2000</c:v>
                </c:pt>
                <c:pt idx="4352">
                  <c:v>2000</c:v>
                </c:pt>
                <c:pt idx="4353">
                  <c:v>2000</c:v>
                </c:pt>
                <c:pt idx="4354">
                  <c:v>2000</c:v>
                </c:pt>
                <c:pt idx="4355">
                  <c:v>2000</c:v>
                </c:pt>
                <c:pt idx="4356">
                  <c:v>2000</c:v>
                </c:pt>
                <c:pt idx="4357">
                  <c:v>2000</c:v>
                </c:pt>
                <c:pt idx="4358">
                  <c:v>2000</c:v>
                </c:pt>
                <c:pt idx="4359">
                  <c:v>2000</c:v>
                </c:pt>
                <c:pt idx="4360">
                  <c:v>2000</c:v>
                </c:pt>
                <c:pt idx="4361">
                  <c:v>2000</c:v>
                </c:pt>
                <c:pt idx="4362">
                  <c:v>2000</c:v>
                </c:pt>
                <c:pt idx="4363">
                  <c:v>2000</c:v>
                </c:pt>
                <c:pt idx="4364">
                  <c:v>2000</c:v>
                </c:pt>
                <c:pt idx="4365">
                  <c:v>2000</c:v>
                </c:pt>
                <c:pt idx="4366">
                  <c:v>2000</c:v>
                </c:pt>
                <c:pt idx="4367">
                  <c:v>2000</c:v>
                </c:pt>
                <c:pt idx="4368">
                  <c:v>2000</c:v>
                </c:pt>
                <c:pt idx="4369">
                  <c:v>2000</c:v>
                </c:pt>
                <c:pt idx="4370">
                  <c:v>2000</c:v>
                </c:pt>
                <c:pt idx="4371">
                  <c:v>2000</c:v>
                </c:pt>
                <c:pt idx="4372">
                  <c:v>2000</c:v>
                </c:pt>
                <c:pt idx="4373">
                  <c:v>2000</c:v>
                </c:pt>
                <c:pt idx="4374">
                  <c:v>2000</c:v>
                </c:pt>
                <c:pt idx="4375">
                  <c:v>2000</c:v>
                </c:pt>
                <c:pt idx="4376">
                  <c:v>2000</c:v>
                </c:pt>
                <c:pt idx="4377">
                  <c:v>2000</c:v>
                </c:pt>
                <c:pt idx="4378">
                  <c:v>2000</c:v>
                </c:pt>
                <c:pt idx="4379">
                  <c:v>2000</c:v>
                </c:pt>
                <c:pt idx="4380">
                  <c:v>2000</c:v>
                </c:pt>
                <c:pt idx="4381">
                  <c:v>2000</c:v>
                </c:pt>
                <c:pt idx="4382">
                  <c:v>2000</c:v>
                </c:pt>
                <c:pt idx="4383">
                  <c:v>2001</c:v>
                </c:pt>
                <c:pt idx="4384">
                  <c:v>2001</c:v>
                </c:pt>
                <c:pt idx="4385">
                  <c:v>2001</c:v>
                </c:pt>
                <c:pt idx="4386">
                  <c:v>2001</c:v>
                </c:pt>
                <c:pt idx="4387">
                  <c:v>2001</c:v>
                </c:pt>
                <c:pt idx="4388">
                  <c:v>2001</c:v>
                </c:pt>
                <c:pt idx="4389">
                  <c:v>2001</c:v>
                </c:pt>
                <c:pt idx="4390">
                  <c:v>2001</c:v>
                </c:pt>
                <c:pt idx="4391">
                  <c:v>2001</c:v>
                </c:pt>
                <c:pt idx="4392">
                  <c:v>2001</c:v>
                </c:pt>
                <c:pt idx="4393">
                  <c:v>2001</c:v>
                </c:pt>
                <c:pt idx="4394">
                  <c:v>2001</c:v>
                </c:pt>
                <c:pt idx="4395">
                  <c:v>2001</c:v>
                </c:pt>
                <c:pt idx="4396">
                  <c:v>2001</c:v>
                </c:pt>
                <c:pt idx="4397">
                  <c:v>2001</c:v>
                </c:pt>
                <c:pt idx="4398">
                  <c:v>2001</c:v>
                </c:pt>
                <c:pt idx="4399">
                  <c:v>2001</c:v>
                </c:pt>
                <c:pt idx="4400">
                  <c:v>2001</c:v>
                </c:pt>
                <c:pt idx="4401">
                  <c:v>2001</c:v>
                </c:pt>
                <c:pt idx="4402">
                  <c:v>2001</c:v>
                </c:pt>
                <c:pt idx="4403">
                  <c:v>2001</c:v>
                </c:pt>
                <c:pt idx="4404">
                  <c:v>2001</c:v>
                </c:pt>
                <c:pt idx="4405">
                  <c:v>2001</c:v>
                </c:pt>
                <c:pt idx="4406">
                  <c:v>2001</c:v>
                </c:pt>
                <c:pt idx="4407">
                  <c:v>2001</c:v>
                </c:pt>
                <c:pt idx="4408">
                  <c:v>2001</c:v>
                </c:pt>
                <c:pt idx="4409">
                  <c:v>2001</c:v>
                </c:pt>
                <c:pt idx="4410">
                  <c:v>2001</c:v>
                </c:pt>
                <c:pt idx="4411">
                  <c:v>2001</c:v>
                </c:pt>
                <c:pt idx="4412">
                  <c:v>2001</c:v>
                </c:pt>
                <c:pt idx="4413">
                  <c:v>2001</c:v>
                </c:pt>
                <c:pt idx="4414">
                  <c:v>2001</c:v>
                </c:pt>
                <c:pt idx="4415">
                  <c:v>2001</c:v>
                </c:pt>
                <c:pt idx="4416">
                  <c:v>2001</c:v>
                </c:pt>
                <c:pt idx="4417">
                  <c:v>2001</c:v>
                </c:pt>
                <c:pt idx="4418">
                  <c:v>2001</c:v>
                </c:pt>
                <c:pt idx="4419">
                  <c:v>2001</c:v>
                </c:pt>
                <c:pt idx="4420">
                  <c:v>2001</c:v>
                </c:pt>
                <c:pt idx="4421">
                  <c:v>2001</c:v>
                </c:pt>
                <c:pt idx="4422">
                  <c:v>2001</c:v>
                </c:pt>
                <c:pt idx="4423">
                  <c:v>2001</c:v>
                </c:pt>
                <c:pt idx="4424">
                  <c:v>2001</c:v>
                </c:pt>
                <c:pt idx="4425">
                  <c:v>2001</c:v>
                </c:pt>
                <c:pt idx="4426">
                  <c:v>2001</c:v>
                </c:pt>
                <c:pt idx="4427">
                  <c:v>2001</c:v>
                </c:pt>
                <c:pt idx="4428">
                  <c:v>2001</c:v>
                </c:pt>
                <c:pt idx="4429">
                  <c:v>2001</c:v>
                </c:pt>
                <c:pt idx="4430">
                  <c:v>2001</c:v>
                </c:pt>
                <c:pt idx="4431">
                  <c:v>2001</c:v>
                </c:pt>
                <c:pt idx="4432">
                  <c:v>2001</c:v>
                </c:pt>
                <c:pt idx="4433">
                  <c:v>2001</c:v>
                </c:pt>
                <c:pt idx="4434">
                  <c:v>2001</c:v>
                </c:pt>
                <c:pt idx="4435">
                  <c:v>2001</c:v>
                </c:pt>
                <c:pt idx="4436">
                  <c:v>2001</c:v>
                </c:pt>
                <c:pt idx="4437">
                  <c:v>2001</c:v>
                </c:pt>
                <c:pt idx="4438">
                  <c:v>2001</c:v>
                </c:pt>
                <c:pt idx="4439">
                  <c:v>2001</c:v>
                </c:pt>
                <c:pt idx="4440">
                  <c:v>2001</c:v>
                </c:pt>
                <c:pt idx="4441">
                  <c:v>2001</c:v>
                </c:pt>
                <c:pt idx="4442">
                  <c:v>2001</c:v>
                </c:pt>
                <c:pt idx="4443">
                  <c:v>2001</c:v>
                </c:pt>
                <c:pt idx="4444">
                  <c:v>2001</c:v>
                </c:pt>
                <c:pt idx="4445">
                  <c:v>2001</c:v>
                </c:pt>
                <c:pt idx="4446">
                  <c:v>2001</c:v>
                </c:pt>
                <c:pt idx="4447">
                  <c:v>2001</c:v>
                </c:pt>
                <c:pt idx="4448">
                  <c:v>2001</c:v>
                </c:pt>
                <c:pt idx="4449">
                  <c:v>2001</c:v>
                </c:pt>
                <c:pt idx="4450">
                  <c:v>2001</c:v>
                </c:pt>
                <c:pt idx="4451">
                  <c:v>2001</c:v>
                </c:pt>
                <c:pt idx="4452">
                  <c:v>2001</c:v>
                </c:pt>
                <c:pt idx="4453">
                  <c:v>2001</c:v>
                </c:pt>
                <c:pt idx="4454">
                  <c:v>2001</c:v>
                </c:pt>
                <c:pt idx="4455">
                  <c:v>2001</c:v>
                </c:pt>
                <c:pt idx="4456">
                  <c:v>2001</c:v>
                </c:pt>
                <c:pt idx="4457">
                  <c:v>2001</c:v>
                </c:pt>
                <c:pt idx="4458">
                  <c:v>2001</c:v>
                </c:pt>
                <c:pt idx="4459">
                  <c:v>2001</c:v>
                </c:pt>
                <c:pt idx="4460">
                  <c:v>2001</c:v>
                </c:pt>
                <c:pt idx="4461">
                  <c:v>2001</c:v>
                </c:pt>
                <c:pt idx="4462">
                  <c:v>2001</c:v>
                </c:pt>
                <c:pt idx="4463">
                  <c:v>2001</c:v>
                </c:pt>
                <c:pt idx="4464">
                  <c:v>2001</c:v>
                </c:pt>
                <c:pt idx="4465">
                  <c:v>2001</c:v>
                </c:pt>
                <c:pt idx="4466">
                  <c:v>2001</c:v>
                </c:pt>
                <c:pt idx="4467">
                  <c:v>2001</c:v>
                </c:pt>
                <c:pt idx="4468">
                  <c:v>2001</c:v>
                </c:pt>
                <c:pt idx="4469">
                  <c:v>2001</c:v>
                </c:pt>
                <c:pt idx="4470">
                  <c:v>2001</c:v>
                </c:pt>
                <c:pt idx="4471">
                  <c:v>2001</c:v>
                </c:pt>
                <c:pt idx="4472">
                  <c:v>2001</c:v>
                </c:pt>
                <c:pt idx="4473">
                  <c:v>2001</c:v>
                </c:pt>
                <c:pt idx="4474">
                  <c:v>2001</c:v>
                </c:pt>
                <c:pt idx="4475">
                  <c:v>2001</c:v>
                </c:pt>
                <c:pt idx="4476">
                  <c:v>2001</c:v>
                </c:pt>
                <c:pt idx="4477">
                  <c:v>2001</c:v>
                </c:pt>
                <c:pt idx="4478">
                  <c:v>2001</c:v>
                </c:pt>
                <c:pt idx="4479">
                  <c:v>2001</c:v>
                </c:pt>
                <c:pt idx="4480">
                  <c:v>2001</c:v>
                </c:pt>
                <c:pt idx="4481">
                  <c:v>2001</c:v>
                </c:pt>
                <c:pt idx="4482">
                  <c:v>2001</c:v>
                </c:pt>
                <c:pt idx="4483">
                  <c:v>2001</c:v>
                </c:pt>
                <c:pt idx="4484">
                  <c:v>2001</c:v>
                </c:pt>
                <c:pt idx="4485">
                  <c:v>2001</c:v>
                </c:pt>
                <c:pt idx="4486">
                  <c:v>2001</c:v>
                </c:pt>
                <c:pt idx="4487">
                  <c:v>2001</c:v>
                </c:pt>
                <c:pt idx="4488">
                  <c:v>2001</c:v>
                </c:pt>
                <c:pt idx="4489">
                  <c:v>2001</c:v>
                </c:pt>
                <c:pt idx="4490">
                  <c:v>2001</c:v>
                </c:pt>
                <c:pt idx="4491">
                  <c:v>2001</c:v>
                </c:pt>
                <c:pt idx="4492">
                  <c:v>2001</c:v>
                </c:pt>
                <c:pt idx="4493">
                  <c:v>2001</c:v>
                </c:pt>
                <c:pt idx="4494">
                  <c:v>2001</c:v>
                </c:pt>
                <c:pt idx="4495">
                  <c:v>2001</c:v>
                </c:pt>
                <c:pt idx="4496">
                  <c:v>2001</c:v>
                </c:pt>
                <c:pt idx="4497">
                  <c:v>2001</c:v>
                </c:pt>
                <c:pt idx="4498">
                  <c:v>2001</c:v>
                </c:pt>
                <c:pt idx="4499">
                  <c:v>2001</c:v>
                </c:pt>
                <c:pt idx="4500">
                  <c:v>2001</c:v>
                </c:pt>
                <c:pt idx="4501">
                  <c:v>2001</c:v>
                </c:pt>
                <c:pt idx="4502">
                  <c:v>2001</c:v>
                </c:pt>
                <c:pt idx="4503">
                  <c:v>2001</c:v>
                </c:pt>
                <c:pt idx="4504">
                  <c:v>2001</c:v>
                </c:pt>
                <c:pt idx="4505">
                  <c:v>2001</c:v>
                </c:pt>
                <c:pt idx="4506">
                  <c:v>2001</c:v>
                </c:pt>
                <c:pt idx="4507">
                  <c:v>2001</c:v>
                </c:pt>
                <c:pt idx="4508">
                  <c:v>2001</c:v>
                </c:pt>
                <c:pt idx="4509">
                  <c:v>2001</c:v>
                </c:pt>
                <c:pt idx="4510">
                  <c:v>2001</c:v>
                </c:pt>
                <c:pt idx="4511">
                  <c:v>2001</c:v>
                </c:pt>
                <c:pt idx="4512">
                  <c:v>2001</c:v>
                </c:pt>
                <c:pt idx="4513">
                  <c:v>2001</c:v>
                </c:pt>
                <c:pt idx="4514">
                  <c:v>2001</c:v>
                </c:pt>
                <c:pt idx="4515">
                  <c:v>2001</c:v>
                </c:pt>
                <c:pt idx="4516">
                  <c:v>2001</c:v>
                </c:pt>
                <c:pt idx="4517">
                  <c:v>2001</c:v>
                </c:pt>
                <c:pt idx="4518">
                  <c:v>2001</c:v>
                </c:pt>
                <c:pt idx="4519">
                  <c:v>2001</c:v>
                </c:pt>
                <c:pt idx="4520">
                  <c:v>2001</c:v>
                </c:pt>
                <c:pt idx="4521">
                  <c:v>2001</c:v>
                </c:pt>
                <c:pt idx="4522">
                  <c:v>2001</c:v>
                </c:pt>
                <c:pt idx="4523">
                  <c:v>2001</c:v>
                </c:pt>
                <c:pt idx="4524">
                  <c:v>2001</c:v>
                </c:pt>
                <c:pt idx="4525">
                  <c:v>2001</c:v>
                </c:pt>
                <c:pt idx="4526">
                  <c:v>2001</c:v>
                </c:pt>
                <c:pt idx="4527">
                  <c:v>2001</c:v>
                </c:pt>
                <c:pt idx="4528">
                  <c:v>2001</c:v>
                </c:pt>
                <c:pt idx="4529">
                  <c:v>2001</c:v>
                </c:pt>
                <c:pt idx="4530">
                  <c:v>2001</c:v>
                </c:pt>
                <c:pt idx="4531">
                  <c:v>2001</c:v>
                </c:pt>
                <c:pt idx="4532">
                  <c:v>2001</c:v>
                </c:pt>
                <c:pt idx="4533">
                  <c:v>2001</c:v>
                </c:pt>
                <c:pt idx="4534">
                  <c:v>2001</c:v>
                </c:pt>
                <c:pt idx="4535">
                  <c:v>2001</c:v>
                </c:pt>
                <c:pt idx="4536">
                  <c:v>2001</c:v>
                </c:pt>
                <c:pt idx="4537">
                  <c:v>2001</c:v>
                </c:pt>
                <c:pt idx="4538">
                  <c:v>2001</c:v>
                </c:pt>
                <c:pt idx="4539">
                  <c:v>2001</c:v>
                </c:pt>
                <c:pt idx="4540">
                  <c:v>2001</c:v>
                </c:pt>
                <c:pt idx="4541">
                  <c:v>2001</c:v>
                </c:pt>
                <c:pt idx="4542">
                  <c:v>2001</c:v>
                </c:pt>
                <c:pt idx="4543">
                  <c:v>2001</c:v>
                </c:pt>
                <c:pt idx="4544">
                  <c:v>2001</c:v>
                </c:pt>
                <c:pt idx="4545">
                  <c:v>2001</c:v>
                </c:pt>
                <c:pt idx="4546">
                  <c:v>2001</c:v>
                </c:pt>
                <c:pt idx="4547">
                  <c:v>2001</c:v>
                </c:pt>
                <c:pt idx="4548">
                  <c:v>2001</c:v>
                </c:pt>
                <c:pt idx="4549">
                  <c:v>2001</c:v>
                </c:pt>
                <c:pt idx="4550">
                  <c:v>2001</c:v>
                </c:pt>
                <c:pt idx="4551">
                  <c:v>2001</c:v>
                </c:pt>
                <c:pt idx="4552">
                  <c:v>2001</c:v>
                </c:pt>
                <c:pt idx="4553">
                  <c:v>2001</c:v>
                </c:pt>
                <c:pt idx="4554">
                  <c:v>2001</c:v>
                </c:pt>
                <c:pt idx="4555">
                  <c:v>2001</c:v>
                </c:pt>
                <c:pt idx="4556">
                  <c:v>2001</c:v>
                </c:pt>
                <c:pt idx="4557">
                  <c:v>2001</c:v>
                </c:pt>
                <c:pt idx="4558">
                  <c:v>2001</c:v>
                </c:pt>
                <c:pt idx="4559">
                  <c:v>2001</c:v>
                </c:pt>
                <c:pt idx="4560">
                  <c:v>2001</c:v>
                </c:pt>
                <c:pt idx="4561">
                  <c:v>2001</c:v>
                </c:pt>
                <c:pt idx="4562">
                  <c:v>2001</c:v>
                </c:pt>
                <c:pt idx="4563">
                  <c:v>2001</c:v>
                </c:pt>
                <c:pt idx="4564">
                  <c:v>2001</c:v>
                </c:pt>
                <c:pt idx="4565">
                  <c:v>2001</c:v>
                </c:pt>
                <c:pt idx="4566">
                  <c:v>2001</c:v>
                </c:pt>
                <c:pt idx="4567">
                  <c:v>2001</c:v>
                </c:pt>
                <c:pt idx="4568">
                  <c:v>2001</c:v>
                </c:pt>
                <c:pt idx="4569">
                  <c:v>2001</c:v>
                </c:pt>
                <c:pt idx="4570">
                  <c:v>2001</c:v>
                </c:pt>
                <c:pt idx="4571">
                  <c:v>2001</c:v>
                </c:pt>
                <c:pt idx="4572">
                  <c:v>2001</c:v>
                </c:pt>
                <c:pt idx="4573">
                  <c:v>2001</c:v>
                </c:pt>
                <c:pt idx="4574">
                  <c:v>2001</c:v>
                </c:pt>
                <c:pt idx="4575">
                  <c:v>2001</c:v>
                </c:pt>
                <c:pt idx="4576">
                  <c:v>2001</c:v>
                </c:pt>
                <c:pt idx="4577">
                  <c:v>2001</c:v>
                </c:pt>
                <c:pt idx="4578">
                  <c:v>2001</c:v>
                </c:pt>
                <c:pt idx="4579">
                  <c:v>2001</c:v>
                </c:pt>
                <c:pt idx="4580">
                  <c:v>2001</c:v>
                </c:pt>
                <c:pt idx="4581">
                  <c:v>2001</c:v>
                </c:pt>
                <c:pt idx="4582">
                  <c:v>2001</c:v>
                </c:pt>
                <c:pt idx="4583">
                  <c:v>2001</c:v>
                </c:pt>
                <c:pt idx="4584">
                  <c:v>2001</c:v>
                </c:pt>
                <c:pt idx="4585">
                  <c:v>2001</c:v>
                </c:pt>
                <c:pt idx="4586">
                  <c:v>2001</c:v>
                </c:pt>
                <c:pt idx="4587">
                  <c:v>2001</c:v>
                </c:pt>
                <c:pt idx="4588">
                  <c:v>2001</c:v>
                </c:pt>
                <c:pt idx="4589">
                  <c:v>2001</c:v>
                </c:pt>
                <c:pt idx="4590">
                  <c:v>2001</c:v>
                </c:pt>
                <c:pt idx="4591">
                  <c:v>2001</c:v>
                </c:pt>
                <c:pt idx="4592">
                  <c:v>2001</c:v>
                </c:pt>
                <c:pt idx="4593">
                  <c:v>2001</c:v>
                </c:pt>
                <c:pt idx="4594">
                  <c:v>2001</c:v>
                </c:pt>
                <c:pt idx="4595">
                  <c:v>2001</c:v>
                </c:pt>
                <c:pt idx="4596">
                  <c:v>2001</c:v>
                </c:pt>
                <c:pt idx="4597">
                  <c:v>2001</c:v>
                </c:pt>
                <c:pt idx="4598">
                  <c:v>2001</c:v>
                </c:pt>
                <c:pt idx="4599">
                  <c:v>2001</c:v>
                </c:pt>
                <c:pt idx="4600">
                  <c:v>2001</c:v>
                </c:pt>
                <c:pt idx="4601">
                  <c:v>2001</c:v>
                </c:pt>
                <c:pt idx="4602">
                  <c:v>2001</c:v>
                </c:pt>
                <c:pt idx="4603">
                  <c:v>2001</c:v>
                </c:pt>
                <c:pt idx="4604">
                  <c:v>2001</c:v>
                </c:pt>
                <c:pt idx="4605">
                  <c:v>2001</c:v>
                </c:pt>
                <c:pt idx="4606">
                  <c:v>2001</c:v>
                </c:pt>
                <c:pt idx="4607">
                  <c:v>2001</c:v>
                </c:pt>
                <c:pt idx="4608">
                  <c:v>2001</c:v>
                </c:pt>
                <c:pt idx="4609">
                  <c:v>2001</c:v>
                </c:pt>
                <c:pt idx="4610">
                  <c:v>2001</c:v>
                </c:pt>
                <c:pt idx="4611">
                  <c:v>2001</c:v>
                </c:pt>
                <c:pt idx="4612">
                  <c:v>2001</c:v>
                </c:pt>
                <c:pt idx="4613">
                  <c:v>2001</c:v>
                </c:pt>
                <c:pt idx="4614">
                  <c:v>2001</c:v>
                </c:pt>
                <c:pt idx="4615">
                  <c:v>2001</c:v>
                </c:pt>
                <c:pt idx="4616">
                  <c:v>2001</c:v>
                </c:pt>
                <c:pt idx="4617">
                  <c:v>2001</c:v>
                </c:pt>
                <c:pt idx="4618">
                  <c:v>2001</c:v>
                </c:pt>
                <c:pt idx="4619">
                  <c:v>2001</c:v>
                </c:pt>
                <c:pt idx="4620">
                  <c:v>2001</c:v>
                </c:pt>
                <c:pt idx="4621">
                  <c:v>2001</c:v>
                </c:pt>
                <c:pt idx="4622">
                  <c:v>2001</c:v>
                </c:pt>
                <c:pt idx="4623">
                  <c:v>2001</c:v>
                </c:pt>
                <c:pt idx="4624">
                  <c:v>2001</c:v>
                </c:pt>
                <c:pt idx="4625">
                  <c:v>2001</c:v>
                </c:pt>
                <c:pt idx="4626">
                  <c:v>2001</c:v>
                </c:pt>
                <c:pt idx="4627">
                  <c:v>2001</c:v>
                </c:pt>
                <c:pt idx="4628">
                  <c:v>2001</c:v>
                </c:pt>
                <c:pt idx="4629">
                  <c:v>2001</c:v>
                </c:pt>
                <c:pt idx="4630">
                  <c:v>2001</c:v>
                </c:pt>
                <c:pt idx="4631">
                  <c:v>2001</c:v>
                </c:pt>
                <c:pt idx="4632">
                  <c:v>2001</c:v>
                </c:pt>
                <c:pt idx="4633">
                  <c:v>2001</c:v>
                </c:pt>
                <c:pt idx="4634">
                  <c:v>2001</c:v>
                </c:pt>
                <c:pt idx="4635">
                  <c:v>2001</c:v>
                </c:pt>
                <c:pt idx="4636">
                  <c:v>2001</c:v>
                </c:pt>
                <c:pt idx="4637">
                  <c:v>2001</c:v>
                </c:pt>
                <c:pt idx="4638">
                  <c:v>2001</c:v>
                </c:pt>
                <c:pt idx="4639">
                  <c:v>2001</c:v>
                </c:pt>
                <c:pt idx="4640">
                  <c:v>2001</c:v>
                </c:pt>
                <c:pt idx="4641">
                  <c:v>2001</c:v>
                </c:pt>
                <c:pt idx="4642">
                  <c:v>2001</c:v>
                </c:pt>
                <c:pt idx="4643">
                  <c:v>2001</c:v>
                </c:pt>
                <c:pt idx="4644">
                  <c:v>2001</c:v>
                </c:pt>
                <c:pt idx="4645">
                  <c:v>2001</c:v>
                </c:pt>
                <c:pt idx="4646">
                  <c:v>2001</c:v>
                </c:pt>
                <c:pt idx="4647">
                  <c:v>2001</c:v>
                </c:pt>
                <c:pt idx="4648">
                  <c:v>2001</c:v>
                </c:pt>
                <c:pt idx="4649">
                  <c:v>2001</c:v>
                </c:pt>
                <c:pt idx="4650">
                  <c:v>2001</c:v>
                </c:pt>
                <c:pt idx="4651">
                  <c:v>2001</c:v>
                </c:pt>
                <c:pt idx="4652">
                  <c:v>2001</c:v>
                </c:pt>
                <c:pt idx="4653">
                  <c:v>2001</c:v>
                </c:pt>
                <c:pt idx="4654">
                  <c:v>2001</c:v>
                </c:pt>
                <c:pt idx="4655">
                  <c:v>2001</c:v>
                </c:pt>
                <c:pt idx="4656">
                  <c:v>2001</c:v>
                </c:pt>
                <c:pt idx="4657">
                  <c:v>2001</c:v>
                </c:pt>
                <c:pt idx="4658">
                  <c:v>2001</c:v>
                </c:pt>
                <c:pt idx="4659">
                  <c:v>2001</c:v>
                </c:pt>
                <c:pt idx="4660">
                  <c:v>2001</c:v>
                </c:pt>
                <c:pt idx="4661">
                  <c:v>2001</c:v>
                </c:pt>
                <c:pt idx="4662">
                  <c:v>2001</c:v>
                </c:pt>
                <c:pt idx="4663">
                  <c:v>2001</c:v>
                </c:pt>
                <c:pt idx="4664">
                  <c:v>2001</c:v>
                </c:pt>
                <c:pt idx="4665">
                  <c:v>2001</c:v>
                </c:pt>
                <c:pt idx="4666">
                  <c:v>2001</c:v>
                </c:pt>
                <c:pt idx="4667">
                  <c:v>2001</c:v>
                </c:pt>
                <c:pt idx="4668">
                  <c:v>2001</c:v>
                </c:pt>
                <c:pt idx="4669">
                  <c:v>2001</c:v>
                </c:pt>
                <c:pt idx="4670">
                  <c:v>2001</c:v>
                </c:pt>
                <c:pt idx="4671">
                  <c:v>2001</c:v>
                </c:pt>
                <c:pt idx="4672">
                  <c:v>2001</c:v>
                </c:pt>
                <c:pt idx="4673">
                  <c:v>2001</c:v>
                </c:pt>
                <c:pt idx="4674">
                  <c:v>2001</c:v>
                </c:pt>
                <c:pt idx="4675">
                  <c:v>2001</c:v>
                </c:pt>
                <c:pt idx="4676">
                  <c:v>2001</c:v>
                </c:pt>
                <c:pt idx="4677">
                  <c:v>2001</c:v>
                </c:pt>
                <c:pt idx="4678">
                  <c:v>2001</c:v>
                </c:pt>
                <c:pt idx="4679">
                  <c:v>2001</c:v>
                </c:pt>
                <c:pt idx="4680">
                  <c:v>2001</c:v>
                </c:pt>
                <c:pt idx="4681">
                  <c:v>2001</c:v>
                </c:pt>
                <c:pt idx="4682">
                  <c:v>2001</c:v>
                </c:pt>
                <c:pt idx="4683">
                  <c:v>2001</c:v>
                </c:pt>
                <c:pt idx="4684">
                  <c:v>2001</c:v>
                </c:pt>
                <c:pt idx="4685">
                  <c:v>2001</c:v>
                </c:pt>
                <c:pt idx="4686">
                  <c:v>2001</c:v>
                </c:pt>
                <c:pt idx="4687">
                  <c:v>2001</c:v>
                </c:pt>
                <c:pt idx="4688">
                  <c:v>2001</c:v>
                </c:pt>
                <c:pt idx="4689">
                  <c:v>2001</c:v>
                </c:pt>
                <c:pt idx="4690">
                  <c:v>2001</c:v>
                </c:pt>
                <c:pt idx="4691">
                  <c:v>2001</c:v>
                </c:pt>
                <c:pt idx="4692">
                  <c:v>2001</c:v>
                </c:pt>
                <c:pt idx="4693">
                  <c:v>2001</c:v>
                </c:pt>
                <c:pt idx="4694">
                  <c:v>2001</c:v>
                </c:pt>
                <c:pt idx="4695">
                  <c:v>2001</c:v>
                </c:pt>
                <c:pt idx="4696">
                  <c:v>2001</c:v>
                </c:pt>
                <c:pt idx="4697">
                  <c:v>2001</c:v>
                </c:pt>
                <c:pt idx="4698">
                  <c:v>2001</c:v>
                </c:pt>
                <c:pt idx="4699">
                  <c:v>2001</c:v>
                </c:pt>
                <c:pt idx="4700">
                  <c:v>2001</c:v>
                </c:pt>
                <c:pt idx="4701">
                  <c:v>2001</c:v>
                </c:pt>
                <c:pt idx="4702">
                  <c:v>2001</c:v>
                </c:pt>
                <c:pt idx="4703">
                  <c:v>2001</c:v>
                </c:pt>
                <c:pt idx="4704">
                  <c:v>2001</c:v>
                </c:pt>
                <c:pt idx="4705">
                  <c:v>2001</c:v>
                </c:pt>
                <c:pt idx="4706">
                  <c:v>2001</c:v>
                </c:pt>
                <c:pt idx="4707">
                  <c:v>2001</c:v>
                </c:pt>
                <c:pt idx="4708">
                  <c:v>2001</c:v>
                </c:pt>
                <c:pt idx="4709">
                  <c:v>2001</c:v>
                </c:pt>
                <c:pt idx="4710">
                  <c:v>2001</c:v>
                </c:pt>
                <c:pt idx="4711">
                  <c:v>2001</c:v>
                </c:pt>
                <c:pt idx="4712">
                  <c:v>2001</c:v>
                </c:pt>
                <c:pt idx="4713">
                  <c:v>2001</c:v>
                </c:pt>
                <c:pt idx="4714">
                  <c:v>2001</c:v>
                </c:pt>
                <c:pt idx="4715">
                  <c:v>2001</c:v>
                </c:pt>
                <c:pt idx="4716">
                  <c:v>2001</c:v>
                </c:pt>
                <c:pt idx="4717">
                  <c:v>2001</c:v>
                </c:pt>
                <c:pt idx="4718">
                  <c:v>2001</c:v>
                </c:pt>
                <c:pt idx="4719">
                  <c:v>2001</c:v>
                </c:pt>
                <c:pt idx="4720">
                  <c:v>2001</c:v>
                </c:pt>
                <c:pt idx="4721">
                  <c:v>2001</c:v>
                </c:pt>
                <c:pt idx="4722">
                  <c:v>2001</c:v>
                </c:pt>
                <c:pt idx="4723">
                  <c:v>2001</c:v>
                </c:pt>
                <c:pt idx="4724">
                  <c:v>2001</c:v>
                </c:pt>
                <c:pt idx="4725">
                  <c:v>2001</c:v>
                </c:pt>
                <c:pt idx="4726">
                  <c:v>2001</c:v>
                </c:pt>
                <c:pt idx="4727">
                  <c:v>2001</c:v>
                </c:pt>
                <c:pt idx="4728">
                  <c:v>2001</c:v>
                </c:pt>
                <c:pt idx="4729">
                  <c:v>2001</c:v>
                </c:pt>
                <c:pt idx="4730">
                  <c:v>2001</c:v>
                </c:pt>
                <c:pt idx="4731">
                  <c:v>2001</c:v>
                </c:pt>
                <c:pt idx="4732">
                  <c:v>2001</c:v>
                </c:pt>
                <c:pt idx="4733">
                  <c:v>2001</c:v>
                </c:pt>
                <c:pt idx="4734">
                  <c:v>2001</c:v>
                </c:pt>
                <c:pt idx="4735">
                  <c:v>2001</c:v>
                </c:pt>
                <c:pt idx="4736">
                  <c:v>2001</c:v>
                </c:pt>
                <c:pt idx="4737">
                  <c:v>2001</c:v>
                </c:pt>
                <c:pt idx="4738">
                  <c:v>2001</c:v>
                </c:pt>
                <c:pt idx="4739">
                  <c:v>2001</c:v>
                </c:pt>
                <c:pt idx="4740">
                  <c:v>2001</c:v>
                </c:pt>
                <c:pt idx="4741">
                  <c:v>2001</c:v>
                </c:pt>
                <c:pt idx="4742">
                  <c:v>2001</c:v>
                </c:pt>
                <c:pt idx="4743">
                  <c:v>2001</c:v>
                </c:pt>
                <c:pt idx="4744">
                  <c:v>2001</c:v>
                </c:pt>
                <c:pt idx="4745">
                  <c:v>2001</c:v>
                </c:pt>
                <c:pt idx="4746">
                  <c:v>2001</c:v>
                </c:pt>
                <c:pt idx="4747">
                  <c:v>2001</c:v>
                </c:pt>
                <c:pt idx="4748">
                  <c:v>2002</c:v>
                </c:pt>
                <c:pt idx="4749">
                  <c:v>2002</c:v>
                </c:pt>
                <c:pt idx="4750">
                  <c:v>2002</c:v>
                </c:pt>
                <c:pt idx="4751">
                  <c:v>2002</c:v>
                </c:pt>
                <c:pt idx="4752">
                  <c:v>2002</c:v>
                </c:pt>
                <c:pt idx="4753">
                  <c:v>2002</c:v>
                </c:pt>
                <c:pt idx="4754">
                  <c:v>2002</c:v>
                </c:pt>
                <c:pt idx="4755">
                  <c:v>2002</c:v>
                </c:pt>
                <c:pt idx="4756">
                  <c:v>2002</c:v>
                </c:pt>
                <c:pt idx="4757">
                  <c:v>2002</c:v>
                </c:pt>
                <c:pt idx="4758">
                  <c:v>2002</c:v>
                </c:pt>
                <c:pt idx="4759">
                  <c:v>2002</c:v>
                </c:pt>
                <c:pt idx="4760">
                  <c:v>2002</c:v>
                </c:pt>
                <c:pt idx="4761">
                  <c:v>2002</c:v>
                </c:pt>
                <c:pt idx="4762">
                  <c:v>2002</c:v>
                </c:pt>
                <c:pt idx="4763">
                  <c:v>2002</c:v>
                </c:pt>
                <c:pt idx="4764">
                  <c:v>2002</c:v>
                </c:pt>
                <c:pt idx="4765">
                  <c:v>2002</c:v>
                </c:pt>
                <c:pt idx="4766">
                  <c:v>2002</c:v>
                </c:pt>
                <c:pt idx="4767">
                  <c:v>2002</c:v>
                </c:pt>
                <c:pt idx="4768">
                  <c:v>2002</c:v>
                </c:pt>
                <c:pt idx="4769">
                  <c:v>2002</c:v>
                </c:pt>
                <c:pt idx="4770">
                  <c:v>2002</c:v>
                </c:pt>
                <c:pt idx="4771">
                  <c:v>2002</c:v>
                </c:pt>
                <c:pt idx="4772">
                  <c:v>2002</c:v>
                </c:pt>
                <c:pt idx="4773">
                  <c:v>2002</c:v>
                </c:pt>
                <c:pt idx="4774">
                  <c:v>2002</c:v>
                </c:pt>
                <c:pt idx="4775">
                  <c:v>2002</c:v>
                </c:pt>
                <c:pt idx="4776">
                  <c:v>2002</c:v>
                </c:pt>
                <c:pt idx="4777">
                  <c:v>2002</c:v>
                </c:pt>
                <c:pt idx="4778">
                  <c:v>2002</c:v>
                </c:pt>
                <c:pt idx="4779">
                  <c:v>2002</c:v>
                </c:pt>
                <c:pt idx="4780">
                  <c:v>2002</c:v>
                </c:pt>
                <c:pt idx="4781">
                  <c:v>2002</c:v>
                </c:pt>
                <c:pt idx="4782">
                  <c:v>2002</c:v>
                </c:pt>
                <c:pt idx="4783">
                  <c:v>2002</c:v>
                </c:pt>
                <c:pt idx="4784">
                  <c:v>2002</c:v>
                </c:pt>
                <c:pt idx="4785">
                  <c:v>2002</c:v>
                </c:pt>
                <c:pt idx="4786">
                  <c:v>2002</c:v>
                </c:pt>
                <c:pt idx="4787">
                  <c:v>2002</c:v>
                </c:pt>
                <c:pt idx="4788">
                  <c:v>2002</c:v>
                </c:pt>
                <c:pt idx="4789">
                  <c:v>2002</c:v>
                </c:pt>
                <c:pt idx="4790">
                  <c:v>2002</c:v>
                </c:pt>
                <c:pt idx="4791">
                  <c:v>2002</c:v>
                </c:pt>
                <c:pt idx="4792">
                  <c:v>2002</c:v>
                </c:pt>
                <c:pt idx="4793">
                  <c:v>2002</c:v>
                </c:pt>
                <c:pt idx="4794">
                  <c:v>2002</c:v>
                </c:pt>
                <c:pt idx="4795">
                  <c:v>2002</c:v>
                </c:pt>
                <c:pt idx="4796">
                  <c:v>2002</c:v>
                </c:pt>
                <c:pt idx="4797">
                  <c:v>2002</c:v>
                </c:pt>
                <c:pt idx="4798">
                  <c:v>2002</c:v>
                </c:pt>
                <c:pt idx="4799">
                  <c:v>2002</c:v>
                </c:pt>
                <c:pt idx="4800">
                  <c:v>2002</c:v>
                </c:pt>
                <c:pt idx="4801">
                  <c:v>2002</c:v>
                </c:pt>
                <c:pt idx="4802">
                  <c:v>2002</c:v>
                </c:pt>
                <c:pt idx="4803">
                  <c:v>2002</c:v>
                </c:pt>
                <c:pt idx="4804">
                  <c:v>2002</c:v>
                </c:pt>
                <c:pt idx="4805">
                  <c:v>2002</c:v>
                </c:pt>
                <c:pt idx="4806">
                  <c:v>2002</c:v>
                </c:pt>
                <c:pt idx="4807">
                  <c:v>2002</c:v>
                </c:pt>
                <c:pt idx="4808">
                  <c:v>2002</c:v>
                </c:pt>
                <c:pt idx="4809">
                  <c:v>2002</c:v>
                </c:pt>
                <c:pt idx="4810">
                  <c:v>2002</c:v>
                </c:pt>
                <c:pt idx="4811">
                  <c:v>2002</c:v>
                </c:pt>
                <c:pt idx="4812">
                  <c:v>2002</c:v>
                </c:pt>
                <c:pt idx="4813">
                  <c:v>2002</c:v>
                </c:pt>
                <c:pt idx="4814">
                  <c:v>2002</c:v>
                </c:pt>
                <c:pt idx="4815">
                  <c:v>2002</c:v>
                </c:pt>
                <c:pt idx="4816">
                  <c:v>2002</c:v>
                </c:pt>
                <c:pt idx="4817">
                  <c:v>2002</c:v>
                </c:pt>
                <c:pt idx="4818">
                  <c:v>2002</c:v>
                </c:pt>
                <c:pt idx="4819">
                  <c:v>2002</c:v>
                </c:pt>
                <c:pt idx="4820">
                  <c:v>2002</c:v>
                </c:pt>
                <c:pt idx="4821">
                  <c:v>2002</c:v>
                </c:pt>
                <c:pt idx="4822">
                  <c:v>2002</c:v>
                </c:pt>
                <c:pt idx="4823">
                  <c:v>2002</c:v>
                </c:pt>
                <c:pt idx="4824">
                  <c:v>2002</c:v>
                </c:pt>
                <c:pt idx="4825">
                  <c:v>2002</c:v>
                </c:pt>
                <c:pt idx="4826">
                  <c:v>2002</c:v>
                </c:pt>
                <c:pt idx="4827">
                  <c:v>2002</c:v>
                </c:pt>
                <c:pt idx="4828">
                  <c:v>2002</c:v>
                </c:pt>
                <c:pt idx="4829">
                  <c:v>2002</c:v>
                </c:pt>
                <c:pt idx="4830">
                  <c:v>2002</c:v>
                </c:pt>
                <c:pt idx="4831">
                  <c:v>2002</c:v>
                </c:pt>
                <c:pt idx="4832">
                  <c:v>2002</c:v>
                </c:pt>
                <c:pt idx="4833">
                  <c:v>2002</c:v>
                </c:pt>
                <c:pt idx="4834">
                  <c:v>2002</c:v>
                </c:pt>
                <c:pt idx="4835">
                  <c:v>2002</c:v>
                </c:pt>
                <c:pt idx="4836">
                  <c:v>2002</c:v>
                </c:pt>
                <c:pt idx="4837">
                  <c:v>2002</c:v>
                </c:pt>
                <c:pt idx="4838">
                  <c:v>2002</c:v>
                </c:pt>
                <c:pt idx="4839">
                  <c:v>2002</c:v>
                </c:pt>
                <c:pt idx="4840">
                  <c:v>2002</c:v>
                </c:pt>
                <c:pt idx="4841">
                  <c:v>2002</c:v>
                </c:pt>
                <c:pt idx="4842">
                  <c:v>2002</c:v>
                </c:pt>
                <c:pt idx="4843">
                  <c:v>2002</c:v>
                </c:pt>
                <c:pt idx="4844">
                  <c:v>2002</c:v>
                </c:pt>
                <c:pt idx="4845">
                  <c:v>2002</c:v>
                </c:pt>
                <c:pt idx="4846">
                  <c:v>2002</c:v>
                </c:pt>
                <c:pt idx="4847">
                  <c:v>2002</c:v>
                </c:pt>
                <c:pt idx="4848">
                  <c:v>2002</c:v>
                </c:pt>
                <c:pt idx="4849">
                  <c:v>2002</c:v>
                </c:pt>
                <c:pt idx="4850">
                  <c:v>2002</c:v>
                </c:pt>
                <c:pt idx="4851">
                  <c:v>2002</c:v>
                </c:pt>
                <c:pt idx="4852">
                  <c:v>2002</c:v>
                </c:pt>
                <c:pt idx="4853">
                  <c:v>2002</c:v>
                </c:pt>
                <c:pt idx="4854">
                  <c:v>2002</c:v>
                </c:pt>
                <c:pt idx="4855">
                  <c:v>2002</c:v>
                </c:pt>
                <c:pt idx="4856">
                  <c:v>2002</c:v>
                </c:pt>
                <c:pt idx="4857">
                  <c:v>2002</c:v>
                </c:pt>
                <c:pt idx="4858">
                  <c:v>2002</c:v>
                </c:pt>
                <c:pt idx="4859">
                  <c:v>2002</c:v>
                </c:pt>
                <c:pt idx="4860">
                  <c:v>2002</c:v>
                </c:pt>
                <c:pt idx="4861">
                  <c:v>2002</c:v>
                </c:pt>
                <c:pt idx="4862">
                  <c:v>2002</c:v>
                </c:pt>
                <c:pt idx="4863">
                  <c:v>2002</c:v>
                </c:pt>
                <c:pt idx="4864">
                  <c:v>2002</c:v>
                </c:pt>
                <c:pt idx="4865">
                  <c:v>2002</c:v>
                </c:pt>
                <c:pt idx="4866">
                  <c:v>2002</c:v>
                </c:pt>
                <c:pt idx="4867">
                  <c:v>2002</c:v>
                </c:pt>
                <c:pt idx="4868">
                  <c:v>2002</c:v>
                </c:pt>
                <c:pt idx="4869">
                  <c:v>2002</c:v>
                </c:pt>
                <c:pt idx="4870">
                  <c:v>2002</c:v>
                </c:pt>
                <c:pt idx="4871">
                  <c:v>2002</c:v>
                </c:pt>
                <c:pt idx="4872">
                  <c:v>2002</c:v>
                </c:pt>
                <c:pt idx="4873">
                  <c:v>2002</c:v>
                </c:pt>
                <c:pt idx="4874">
                  <c:v>2002</c:v>
                </c:pt>
                <c:pt idx="4875">
                  <c:v>2002</c:v>
                </c:pt>
                <c:pt idx="4876">
                  <c:v>2002</c:v>
                </c:pt>
                <c:pt idx="4877">
                  <c:v>2002</c:v>
                </c:pt>
                <c:pt idx="4878">
                  <c:v>2002</c:v>
                </c:pt>
                <c:pt idx="4879">
                  <c:v>2002</c:v>
                </c:pt>
                <c:pt idx="4880">
                  <c:v>2002</c:v>
                </c:pt>
                <c:pt idx="4881">
                  <c:v>2002</c:v>
                </c:pt>
                <c:pt idx="4882">
                  <c:v>2002</c:v>
                </c:pt>
                <c:pt idx="4883">
                  <c:v>2002</c:v>
                </c:pt>
                <c:pt idx="4884">
                  <c:v>2002</c:v>
                </c:pt>
                <c:pt idx="4885">
                  <c:v>2002</c:v>
                </c:pt>
                <c:pt idx="4886">
                  <c:v>2002</c:v>
                </c:pt>
                <c:pt idx="4887">
                  <c:v>2002</c:v>
                </c:pt>
                <c:pt idx="4888">
                  <c:v>2002</c:v>
                </c:pt>
                <c:pt idx="4889">
                  <c:v>2002</c:v>
                </c:pt>
                <c:pt idx="4890">
                  <c:v>2002</c:v>
                </c:pt>
                <c:pt idx="4891">
                  <c:v>2002</c:v>
                </c:pt>
                <c:pt idx="4892">
                  <c:v>2002</c:v>
                </c:pt>
                <c:pt idx="4893">
                  <c:v>2002</c:v>
                </c:pt>
                <c:pt idx="4894">
                  <c:v>2002</c:v>
                </c:pt>
                <c:pt idx="4895">
                  <c:v>2002</c:v>
                </c:pt>
                <c:pt idx="4896">
                  <c:v>2002</c:v>
                </c:pt>
                <c:pt idx="4897">
                  <c:v>2002</c:v>
                </c:pt>
                <c:pt idx="4898">
                  <c:v>2002</c:v>
                </c:pt>
                <c:pt idx="4899">
                  <c:v>2002</c:v>
                </c:pt>
                <c:pt idx="4900">
                  <c:v>2002</c:v>
                </c:pt>
                <c:pt idx="4901">
                  <c:v>2002</c:v>
                </c:pt>
                <c:pt idx="4902">
                  <c:v>2002</c:v>
                </c:pt>
                <c:pt idx="4903">
                  <c:v>2002</c:v>
                </c:pt>
                <c:pt idx="4904">
                  <c:v>2002</c:v>
                </c:pt>
                <c:pt idx="4905">
                  <c:v>2002</c:v>
                </c:pt>
                <c:pt idx="4906">
                  <c:v>2002</c:v>
                </c:pt>
                <c:pt idx="4907">
                  <c:v>2002</c:v>
                </c:pt>
                <c:pt idx="4908">
                  <c:v>2002</c:v>
                </c:pt>
                <c:pt idx="4909">
                  <c:v>2002</c:v>
                </c:pt>
                <c:pt idx="4910">
                  <c:v>2002</c:v>
                </c:pt>
                <c:pt idx="4911">
                  <c:v>2002</c:v>
                </c:pt>
                <c:pt idx="4912">
                  <c:v>2002</c:v>
                </c:pt>
                <c:pt idx="4913">
                  <c:v>2002</c:v>
                </c:pt>
                <c:pt idx="4914">
                  <c:v>2002</c:v>
                </c:pt>
                <c:pt idx="4915">
                  <c:v>2002</c:v>
                </c:pt>
                <c:pt idx="4916">
                  <c:v>2002</c:v>
                </c:pt>
                <c:pt idx="4917">
                  <c:v>2002</c:v>
                </c:pt>
                <c:pt idx="4918">
                  <c:v>2002</c:v>
                </c:pt>
                <c:pt idx="4919">
                  <c:v>2002</c:v>
                </c:pt>
                <c:pt idx="4920">
                  <c:v>2002</c:v>
                </c:pt>
                <c:pt idx="4921">
                  <c:v>2002</c:v>
                </c:pt>
                <c:pt idx="4922">
                  <c:v>2002</c:v>
                </c:pt>
                <c:pt idx="4923">
                  <c:v>2002</c:v>
                </c:pt>
                <c:pt idx="4924">
                  <c:v>2002</c:v>
                </c:pt>
                <c:pt idx="4925">
                  <c:v>2002</c:v>
                </c:pt>
                <c:pt idx="4926">
                  <c:v>2002</c:v>
                </c:pt>
                <c:pt idx="4927">
                  <c:v>2002</c:v>
                </c:pt>
                <c:pt idx="4928">
                  <c:v>2002</c:v>
                </c:pt>
                <c:pt idx="4929">
                  <c:v>2002</c:v>
                </c:pt>
                <c:pt idx="4930">
                  <c:v>2002</c:v>
                </c:pt>
                <c:pt idx="4931">
                  <c:v>2002</c:v>
                </c:pt>
                <c:pt idx="4932">
                  <c:v>2002</c:v>
                </c:pt>
                <c:pt idx="4933">
                  <c:v>2002</c:v>
                </c:pt>
                <c:pt idx="4934">
                  <c:v>2002</c:v>
                </c:pt>
                <c:pt idx="4935">
                  <c:v>2002</c:v>
                </c:pt>
                <c:pt idx="4936">
                  <c:v>2002</c:v>
                </c:pt>
                <c:pt idx="4937">
                  <c:v>2002</c:v>
                </c:pt>
                <c:pt idx="4938">
                  <c:v>2002</c:v>
                </c:pt>
                <c:pt idx="4939">
                  <c:v>2002</c:v>
                </c:pt>
                <c:pt idx="4940">
                  <c:v>2002</c:v>
                </c:pt>
                <c:pt idx="4941">
                  <c:v>2002</c:v>
                </c:pt>
                <c:pt idx="4942">
                  <c:v>2002</c:v>
                </c:pt>
                <c:pt idx="4943">
                  <c:v>2002</c:v>
                </c:pt>
                <c:pt idx="4944">
                  <c:v>2002</c:v>
                </c:pt>
                <c:pt idx="4945">
                  <c:v>2002</c:v>
                </c:pt>
                <c:pt idx="4946">
                  <c:v>2002</c:v>
                </c:pt>
                <c:pt idx="4947">
                  <c:v>2002</c:v>
                </c:pt>
                <c:pt idx="4948">
                  <c:v>2002</c:v>
                </c:pt>
                <c:pt idx="4949">
                  <c:v>2002</c:v>
                </c:pt>
                <c:pt idx="4950">
                  <c:v>2002</c:v>
                </c:pt>
                <c:pt idx="4951">
                  <c:v>2002</c:v>
                </c:pt>
                <c:pt idx="4952">
                  <c:v>2002</c:v>
                </c:pt>
                <c:pt idx="4953">
                  <c:v>2002</c:v>
                </c:pt>
                <c:pt idx="4954">
                  <c:v>2002</c:v>
                </c:pt>
                <c:pt idx="4955">
                  <c:v>2002</c:v>
                </c:pt>
                <c:pt idx="4956">
                  <c:v>2002</c:v>
                </c:pt>
                <c:pt idx="4957">
                  <c:v>2002</c:v>
                </c:pt>
                <c:pt idx="4958">
                  <c:v>2002</c:v>
                </c:pt>
                <c:pt idx="4959">
                  <c:v>2002</c:v>
                </c:pt>
                <c:pt idx="4960">
                  <c:v>2002</c:v>
                </c:pt>
                <c:pt idx="4961">
                  <c:v>2002</c:v>
                </c:pt>
                <c:pt idx="4962">
                  <c:v>2002</c:v>
                </c:pt>
                <c:pt idx="4963">
                  <c:v>2002</c:v>
                </c:pt>
                <c:pt idx="4964">
                  <c:v>2002</c:v>
                </c:pt>
                <c:pt idx="4965">
                  <c:v>2002</c:v>
                </c:pt>
                <c:pt idx="4966">
                  <c:v>2002</c:v>
                </c:pt>
                <c:pt idx="4967">
                  <c:v>2002</c:v>
                </c:pt>
                <c:pt idx="4968">
                  <c:v>2002</c:v>
                </c:pt>
                <c:pt idx="4969">
                  <c:v>2002</c:v>
                </c:pt>
                <c:pt idx="4970">
                  <c:v>2002</c:v>
                </c:pt>
                <c:pt idx="4971">
                  <c:v>2002</c:v>
                </c:pt>
                <c:pt idx="4972">
                  <c:v>2002</c:v>
                </c:pt>
                <c:pt idx="4973">
                  <c:v>2002</c:v>
                </c:pt>
                <c:pt idx="4974">
                  <c:v>2002</c:v>
                </c:pt>
                <c:pt idx="4975">
                  <c:v>2002</c:v>
                </c:pt>
                <c:pt idx="4976">
                  <c:v>2002</c:v>
                </c:pt>
                <c:pt idx="4977">
                  <c:v>2002</c:v>
                </c:pt>
                <c:pt idx="4978">
                  <c:v>2002</c:v>
                </c:pt>
                <c:pt idx="4979">
                  <c:v>2002</c:v>
                </c:pt>
                <c:pt idx="4980">
                  <c:v>2002</c:v>
                </c:pt>
                <c:pt idx="4981">
                  <c:v>2002</c:v>
                </c:pt>
                <c:pt idx="4982">
                  <c:v>2002</c:v>
                </c:pt>
                <c:pt idx="4983">
                  <c:v>2002</c:v>
                </c:pt>
                <c:pt idx="4984">
                  <c:v>2002</c:v>
                </c:pt>
                <c:pt idx="4985">
                  <c:v>2002</c:v>
                </c:pt>
                <c:pt idx="4986">
                  <c:v>2002</c:v>
                </c:pt>
                <c:pt idx="4987">
                  <c:v>2002</c:v>
                </c:pt>
                <c:pt idx="4988">
                  <c:v>2002</c:v>
                </c:pt>
                <c:pt idx="4989">
                  <c:v>2002</c:v>
                </c:pt>
                <c:pt idx="4990">
                  <c:v>2002</c:v>
                </c:pt>
                <c:pt idx="4991">
                  <c:v>2002</c:v>
                </c:pt>
                <c:pt idx="4992">
                  <c:v>2002</c:v>
                </c:pt>
                <c:pt idx="4993">
                  <c:v>2002</c:v>
                </c:pt>
                <c:pt idx="4994">
                  <c:v>2002</c:v>
                </c:pt>
                <c:pt idx="4995">
                  <c:v>2002</c:v>
                </c:pt>
                <c:pt idx="4996">
                  <c:v>2002</c:v>
                </c:pt>
                <c:pt idx="4997">
                  <c:v>2002</c:v>
                </c:pt>
                <c:pt idx="4998">
                  <c:v>2002</c:v>
                </c:pt>
                <c:pt idx="4999">
                  <c:v>2002</c:v>
                </c:pt>
                <c:pt idx="5000">
                  <c:v>2002</c:v>
                </c:pt>
                <c:pt idx="5001">
                  <c:v>2002</c:v>
                </c:pt>
                <c:pt idx="5002">
                  <c:v>2002</c:v>
                </c:pt>
                <c:pt idx="5003">
                  <c:v>2002</c:v>
                </c:pt>
                <c:pt idx="5004">
                  <c:v>2002</c:v>
                </c:pt>
                <c:pt idx="5005">
                  <c:v>2002</c:v>
                </c:pt>
                <c:pt idx="5006">
                  <c:v>2002</c:v>
                </c:pt>
                <c:pt idx="5007">
                  <c:v>2002</c:v>
                </c:pt>
                <c:pt idx="5008">
                  <c:v>2002</c:v>
                </c:pt>
                <c:pt idx="5009">
                  <c:v>2002</c:v>
                </c:pt>
                <c:pt idx="5010">
                  <c:v>2002</c:v>
                </c:pt>
                <c:pt idx="5011">
                  <c:v>2002</c:v>
                </c:pt>
                <c:pt idx="5012">
                  <c:v>2002</c:v>
                </c:pt>
                <c:pt idx="5013">
                  <c:v>2002</c:v>
                </c:pt>
                <c:pt idx="5014">
                  <c:v>2002</c:v>
                </c:pt>
                <c:pt idx="5015">
                  <c:v>2002</c:v>
                </c:pt>
                <c:pt idx="5016">
                  <c:v>2002</c:v>
                </c:pt>
                <c:pt idx="5017">
                  <c:v>2002</c:v>
                </c:pt>
                <c:pt idx="5018">
                  <c:v>2002</c:v>
                </c:pt>
                <c:pt idx="5019">
                  <c:v>2002</c:v>
                </c:pt>
                <c:pt idx="5020">
                  <c:v>2002</c:v>
                </c:pt>
                <c:pt idx="5021">
                  <c:v>2002</c:v>
                </c:pt>
                <c:pt idx="5022">
                  <c:v>2002</c:v>
                </c:pt>
                <c:pt idx="5023">
                  <c:v>2002</c:v>
                </c:pt>
                <c:pt idx="5024">
                  <c:v>2002</c:v>
                </c:pt>
                <c:pt idx="5025">
                  <c:v>2002</c:v>
                </c:pt>
                <c:pt idx="5026">
                  <c:v>2002</c:v>
                </c:pt>
                <c:pt idx="5027">
                  <c:v>2002</c:v>
                </c:pt>
                <c:pt idx="5028">
                  <c:v>2002</c:v>
                </c:pt>
                <c:pt idx="5029">
                  <c:v>2002</c:v>
                </c:pt>
                <c:pt idx="5030">
                  <c:v>2002</c:v>
                </c:pt>
                <c:pt idx="5031">
                  <c:v>2002</c:v>
                </c:pt>
                <c:pt idx="5032">
                  <c:v>2002</c:v>
                </c:pt>
                <c:pt idx="5033">
                  <c:v>2002</c:v>
                </c:pt>
                <c:pt idx="5034">
                  <c:v>2002</c:v>
                </c:pt>
                <c:pt idx="5035">
                  <c:v>2002</c:v>
                </c:pt>
                <c:pt idx="5036">
                  <c:v>2002</c:v>
                </c:pt>
                <c:pt idx="5037">
                  <c:v>2002</c:v>
                </c:pt>
                <c:pt idx="5038">
                  <c:v>2002</c:v>
                </c:pt>
                <c:pt idx="5039">
                  <c:v>2002</c:v>
                </c:pt>
                <c:pt idx="5040">
                  <c:v>2002</c:v>
                </c:pt>
                <c:pt idx="5041">
                  <c:v>2002</c:v>
                </c:pt>
                <c:pt idx="5042">
                  <c:v>2002</c:v>
                </c:pt>
                <c:pt idx="5043">
                  <c:v>2002</c:v>
                </c:pt>
                <c:pt idx="5044">
                  <c:v>2002</c:v>
                </c:pt>
                <c:pt idx="5045">
                  <c:v>2002</c:v>
                </c:pt>
                <c:pt idx="5046">
                  <c:v>2002</c:v>
                </c:pt>
                <c:pt idx="5047">
                  <c:v>2002</c:v>
                </c:pt>
                <c:pt idx="5048">
                  <c:v>2002</c:v>
                </c:pt>
                <c:pt idx="5049">
                  <c:v>2002</c:v>
                </c:pt>
                <c:pt idx="5050">
                  <c:v>2002</c:v>
                </c:pt>
                <c:pt idx="5051">
                  <c:v>2002</c:v>
                </c:pt>
                <c:pt idx="5052">
                  <c:v>2002</c:v>
                </c:pt>
                <c:pt idx="5053">
                  <c:v>2002</c:v>
                </c:pt>
                <c:pt idx="5054">
                  <c:v>2002</c:v>
                </c:pt>
                <c:pt idx="5055">
                  <c:v>2002</c:v>
                </c:pt>
                <c:pt idx="5056">
                  <c:v>2002</c:v>
                </c:pt>
                <c:pt idx="5057">
                  <c:v>2002</c:v>
                </c:pt>
                <c:pt idx="5058">
                  <c:v>2002</c:v>
                </c:pt>
                <c:pt idx="5059">
                  <c:v>2002</c:v>
                </c:pt>
                <c:pt idx="5060">
                  <c:v>2002</c:v>
                </c:pt>
                <c:pt idx="5061">
                  <c:v>2002</c:v>
                </c:pt>
                <c:pt idx="5062">
                  <c:v>2002</c:v>
                </c:pt>
                <c:pt idx="5063">
                  <c:v>2002</c:v>
                </c:pt>
                <c:pt idx="5064">
                  <c:v>2002</c:v>
                </c:pt>
                <c:pt idx="5065">
                  <c:v>2002</c:v>
                </c:pt>
                <c:pt idx="5066">
                  <c:v>2002</c:v>
                </c:pt>
                <c:pt idx="5067">
                  <c:v>2002</c:v>
                </c:pt>
                <c:pt idx="5068">
                  <c:v>2002</c:v>
                </c:pt>
                <c:pt idx="5069">
                  <c:v>2002</c:v>
                </c:pt>
                <c:pt idx="5070">
                  <c:v>2002</c:v>
                </c:pt>
                <c:pt idx="5071">
                  <c:v>2002</c:v>
                </c:pt>
                <c:pt idx="5072">
                  <c:v>2002</c:v>
                </c:pt>
                <c:pt idx="5073">
                  <c:v>2002</c:v>
                </c:pt>
                <c:pt idx="5074">
                  <c:v>2002</c:v>
                </c:pt>
                <c:pt idx="5075">
                  <c:v>2002</c:v>
                </c:pt>
                <c:pt idx="5076">
                  <c:v>2002</c:v>
                </c:pt>
                <c:pt idx="5077">
                  <c:v>2002</c:v>
                </c:pt>
                <c:pt idx="5078">
                  <c:v>2002</c:v>
                </c:pt>
                <c:pt idx="5079">
                  <c:v>2002</c:v>
                </c:pt>
                <c:pt idx="5080">
                  <c:v>2002</c:v>
                </c:pt>
                <c:pt idx="5081">
                  <c:v>2002</c:v>
                </c:pt>
                <c:pt idx="5082">
                  <c:v>2002</c:v>
                </c:pt>
                <c:pt idx="5083">
                  <c:v>2002</c:v>
                </c:pt>
                <c:pt idx="5084">
                  <c:v>2002</c:v>
                </c:pt>
                <c:pt idx="5085">
                  <c:v>2002</c:v>
                </c:pt>
                <c:pt idx="5086">
                  <c:v>2002</c:v>
                </c:pt>
                <c:pt idx="5087">
                  <c:v>2002</c:v>
                </c:pt>
                <c:pt idx="5088">
                  <c:v>2002</c:v>
                </c:pt>
                <c:pt idx="5089">
                  <c:v>2002</c:v>
                </c:pt>
                <c:pt idx="5090">
                  <c:v>2002</c:v>
                </c:pt>
                <c:pt idx="5091">
                  <c:v>2002</c:v>
                </c:pt>
                <c:pt idx="5092">
                  <c:v>2002</c:v>
                </c:pt>
                <c:pt idx="5093">
                  <c:v>2002</c:v>
                </c:pt>
                <c:pt idx="5094">
                  <c:v>2002</c:v>
                </c:pt>
                <c:pt idx="5095">
                  <c:v>2002</c:v>
                </c:pt>
                <c:pt idx="5096">
                  <c:v>2002</c:v>
                </c:pt>
                <c:pt idx="5097">
                  <c:v>2002</c:v>
                </c:pt>
                <c:pt idx="5098">
                  <c:v>2002</c:v>
                </c:pt>
                <c:pt idx="5099">
                  <c:v>2002</c:v>
                </c:pt>
                <c:pt idx="5100">
                  <c:v>2002</c:v>
                </c:pt>
                <c:pt idx="5101">
                  <c:v>2002</c:v>
                </c:pt>
                <c:pt idx="5102">
                  <c:v>2002</c:v>
                </c:pt>
                <c:pt idx="5103">
                  <c:v>2002</c:v>
                </c:pt>
                <c:pt idx="5104">
                  <c:v>2002</c:v>
                </c:pt>
                <c:pt idx="5105">
                  <c:v>2002</c:v>
                </c:pt>
                <c:pt idx="5106">
                  <c:v>2002</c:v>
                </c:pt>
                <c:pt idx="5107">
                  <c:v>2002</c:v>
                </c:pt>
                <c:pt idx="5108">
                  <c:v>2002</c:v>
                </c:pt>
                <c:pt idx="5109">
                  <c:v>2002</c:v>
                </c:pt>
                <c:pt idx="5110">
                  <c:v>2002</c:v>
                </c:pt>
                <c:pt idx="5111">
                  <c:v>2002</c:v>
                </c:pt>
                <c:pt idx="5112">
                  <c:v>2002</c:v>
                </c:pt>
                <c:pt idx="5113">
                  <c:v>2003</c:v>
                </c:pt>
                <c:pt idx="5114">
                  <c:v>2003</c:v>
                </c:pt>
                <c:pt idx="5115">
                  <c:v>2003</c:v>
                </c:pt>
                <c:pt idx="5116">
                  <c:v>2003</c:v>
                </c:pt>
                <c:pt idx="5117">
                  <c:v>2003</c:v>
                </c:pt>
                <c:pt idx="5118">
                  <c:v>2003</c:v>
                </c:pt>
                <c:pt idx="5119">
                  <c:v>2003</c:v>
                </c:pt>
                <c:pt idx="5120">
                  <c:v>2003</c:v>
                </c:pt>
                <c:pt idx="5121">
                  <c:v>2003</c:v>
                </c:pt>
                <c:pt idx="5122">
                  <c:v>2003</c:v>
                </c:pt>
                <c:pt idx="5123">
                  <c:v>2003</c:v>
                </c:pt>
                <c:pt idx="5124">
                  <c:v>2003</c:v>
                </c:pt>
                <c:pt idx="5125">
                  <c:v>2003</c:v>
                </c:pt>
                <c:pt idx="5126">
                  <c:v>2003</c:v>
                </c:pt>
                <c:pt idx="5127">
                  <c:v>2003</c:v>
                </c:pt>
                <c:pt idx="5128">
                  <c:v>2003</c:v>
                </c:pt>
                <c:pt idx="5129">
                  <c:v>2003</c:v>
                </c:pt>
                <c:pt idx="5130">
                  <c:v>2003</c:v>
                </c:pt>
                <c:pt idx="5131">
                  <c:v>2003</c:v>
                </c:pt>
                <c:pt idx="5132">
                  <c:v>2003</c:v>
                </c:pt>
                <c:pt idx="5133">
                  <c:v>2003</c:v>
                </c:pt>
                <c:pt idx="5134">
                  <c:v>2003</c:v>
                </c:pt>
                <c:pt idx="5135">
                  <c:v>2003</c:v>
                </c:pt>
                <c:pt idx="5136">
                  <c:v>2003</c:v>
                </c:pt>
                <c:pt idx="5137">
                  <c:v>2003</c:v>
                </c:pt>
                <c:pt idx="5138">
                  <c:v>2003</c:v>
                </c:pt>
                <c:pt idx="5139">
                  <c:v>2003</c:v>
                </c:pt>
                <c:pt idx="5140">
                  <c:v>2003</c:v>
                </c:pt>
                <c:pt idx="5141">
                  <c:v>2003</c:v>
                </c:pt>
                <c:pt idx="5142">
                  <c:v>2003</c:v>
                </c:pt>
                <c:pt idx="5143">
                  <c:v>2003</c:v>
                </c:pt>
                <c:pt idx="5144">
                  <c:v>2003</c:v>
                </c:pt>
                <c:pt idx="5145">
                  <c:v>2003</c:v>
                </c:pt>
                <c:pt idx="5146">
                  <c:v>2003</c:v>
                </c:pt>
                <c:pt idx="5147">
                  <c:v>2003</c:v>
                </c:pt>
                <c:pt idx="5148">
                  <c:v>2003</c:v>
                </c:pt>
                <c:pt idx="5149">
                  <c:v>2003</c:v>
                </c:pt>
                <c:pt idx="5150">
                  <c:v>2003</c:v>
                </c:pt>
                <c:pt idx="5151">
                  <c:v>2003</c:v>
                </c:pt>
                <c:pt idx="5152">
                  <c:v>2003</c:v>
                </c:pt>
                <c:pt idx="5153">
                  <c:v>2003</c:v>
                </c:pt>
                <c:pt idx="5154">
                  <c:v>2003</c:v>
                </c:pt>
                <c:pt idx="5155">
                  <c:v>2003</c:v>
                </c:pt>
                <c:pt idx="5156">
                  <c:v>2003</c:v>
                </c:pt>
                <c:pt idx="5157">
                  <c:v>2003</c:v>
                </c:pt>
                <c:pt idx="5158">
                  <c:v>2003</c:v>
                </c:pt>
                <c:pt idx="5159">
                  <c:v>2003</c:v>
                </c:pt>
                <c:pt idx="5160">
                  <c:v>2003</c:v>
                </c:pt>
                <c:pt idx="5161">
                  <c:v>2003</c:v>
                </c:pt>
                <c:pt idx="5162">
                  <c:v>2003</c:v>
                </c:pt>
                <c:pt idx="5163">
                  <c:v>2003</c:v>
                </c:pt>
                <c:pt idx="5164">
                  <c:v>2003</c:v>
                </c:pt>
                <c:pt idx="5165">
                  <c:v>2003</c:v>
                </c:pt>
                <c:pt idx="5166">
                  <c:v>2003</c:v>
                </c:pt>
                <c:pt idx="5167">
                  <c:v>2003</c:v>
                </c:pt>
                <c:pt idx="5168">
                  <c:v>2003</c:v>
                </c:pt>
                <c:pt idx="5169">
                  <c:v>2003</c:v>
                </c:pt>
                <c:pt idx="5170">
                  <c:v>2003</c:v>
                </c:pt>
                <c:pt idx="5171">
                  <c:v>2003</c:v>
                </c:pt>
                <c:pt idx="5172">
                  <c:v>2003</c:v>
                </c:pt>
                <c:pt idx="5173">
                  <c:v>2003</c:v>
                </c:pt>
                <c:pt idx="5174">
                  <c:v>2003</c:v>
                </c:pt>
                <c:pt idx="5175">
                  <c:v>2003</c:v>
                </c:pt>
                <c:pt idx="5176">
                  <c:v>2003</c:v>
                </c:pt>
                <c:pt idx="5177">
                  <c:v>2003</c:v>
                </c:pt>
                <c:pt idx="5178">
                  <c:v>2003</c:v>
                </c:pt>
                <c:pt idx="5179">
                  <c:v>2003</c:v>
                </c:pt>
                <c:pt idx="5180">
                  <c:v>2003</c:v>
                </c:pt>
                <c:pt idx="5181">
                  <c:v>2003</c:v>
                </c:pt>
                <c:pt idx="5182">
                  <c:v>2003</c:v>
                </c:pt>
                <c:pt idx="5183">
                  <c:v>2003</c:v>
                </c:pt>
                <c:pt idx="5184">
                  <c:v>2003</c:v>
                </c:pt>
                <c:pt idx="5185">
                  <c:v>2003</c:v>
                </c:pt>
                <c:pt idx="5186">
                  <c:v>2003</c:v>
                </c:pt>
                <c:pt idx="5187">
                  <c:v>2003</c:v>
                </c:pt>
                <c:pt idx="5188">
                  <c:v>2003</c:v>
                </c:pt>
                <c:pt idx="5189">
                  <c:v>2003</c:v>
                </c:pt>
                <c:pt idx="5190">
                  <c:v>2003</c:v>
                </c:pt>
                <c:pt idx="5191">
                  <c:v>2003</c:v>
                </c:pt>
                <c:pt idx="5192">
                  <c:v>2003</c:v>
                </c:pt>
                <c:pt idx="5193">
                  <c:v>2003</c:v>
                </c:pt>
                <c:pt idx="5194">
                  <c:v>2003</c:v>
                </c:pt>
                <c:pt idx="5195">
                  <c:v>2003</c:v>
                </c:pt>
                <c:pt idx="5196">
                  <c:v>2003</c:v>
                </c:pt>
                <c:pt idx="5197">
                  <c:v>2003</c:v>
                </c:pt>
                <c:pt idx="5198">
                  <c:v>2003</c:v>
                </c:pt>
                <c:pt idx="5199">
                  <c:v>2003</c:v>
                </c:pt>
                <c:pt idx="5200">
                  <c:v>2003</c:v>
                </c:pt>
                <c:pt idx="5201">
                  <c:v>2003</c:v>
                </c:pt>
                <c:pt idx="5202">
                  <c:v>2003</c:v>
                </c:pt>
                <c:pt idx="5203">
                  <c:v>2003</c:v>
                </c:pt>
                <c:pt idx="5204">
                  <c:v>2003</c:v>
                </c:pt>
                <c:pt idx="5205">
                  <c:v>2003</c:v>
                </c:pt>
                <c:pt idx="5206">
                  <c:v>2003</c:v>
                </c:pt>
                <c:pt idx="5207">
                  <c:v>2003</c:v>
                </c:pt>
                <c:pt idx="5208">
                  <c:v>2003</c:v>
                </c:pt>
                <c:pt idx="5209">
                  <c:v>2003</c:v>
                </c:pt>
                <c:pt idx="5210">
                  <c:v>2003</c:v>
                </c:pt>
                <c:pt idx="5211">
                  <c:v>2003</c:v>
                </c:pt>
                <c:pt idx="5212">
                  <c:v>2003</c:v>
                </c:pt>
                <c:pt idx="5213">
                  <c:v>2003</c:v>
                </c:pt>
                <c:pt idx="5214">
                  <c:v>2003</c:v>
                </c:pt>
                <c:pt idx="5215">
                  <c:v>2003</c:v>
                </c:pt>
                <c:pt idx="5216">
                  <c:v>2003</c:v>
                </c:pt>
                <c:pt idx="5217">
                  <c:v>2003</c:v>
                </c:pt>
                <c:pt idx="5218">
                  <c:v>2003</c:v>
                </c:pt>
                <c:pt idx="5219">
                  <c:v>2003</c:v>
                </c:pt>
                <c:pt idx="5220">
                  <c:v>2003</c:v>
                </c:pt>
                <c:pt idx="5221">
                  <c:v>2003</c:v>
                </c:pt>
                <c:pt idx="5222">
                  <c:v>2003</c:v>
                </c:pt>
                <c:pt idx="5223">
                  <c:v>2003</c:v>
                </c:pt>
                <c:pt idx="5224">
                  <c:v>2003</c:v>
                </c:pt>
                <c:pt idx="5225">
                  <c:v>2003</c:v>
                </c:pt>
                <c:pt idx="5226">
                  <c:v>2003</c:v>
                </c:pt>
                <c:pt idx="5227">
                  <c:v>2003</c:v>
                </c:pt>
                <c:pt idx="5228">
                  <c:v>2003</c:v>
                </c:pt>
                <c:pt idx="5229">
                  <c:v>2003</c:v>
                </c:pt>
                <c:pt idx="5230">
                  <c:v>2003</c:v>
                </c:pt>
                <c:pt idx="5231">
                  <c:v>2003</c:v>
                </c:pt>
                <c:pt idx="5232">
                  <c:v>2003</c:v>
                </c:pt>
                <c:pt idx="5233">
                  <c:v>2003</c:v>
                </c:pt>
                <c:pt idx="5234">
                  <c:v>2003</c:v>
                </c:pt>
                <c:pt idx="5235">
                  <c:v>2003</c:v>
                </c:pt>
                <c:pt idx="5236">
                  <c:v>2003</c:v>
                </c:pt>
                <c:pt idx="5237">
                  <c:v>2003</c:v>
                </c:pt>
                <c:pt idx="5238">
                  <c:v>2003</c:v>
                </c:pt>
                <c:pt idx="5239">
                  <c:v>2003</c:v>
                </c:pt>
                <c:pt idx="5240">
                  <c:v>2003</c:v>
                </c:pt>
                <c:pt idx="5241">
                  <c:v>2003</c:v>
                </c:pt>
                <c:pt idx="5242">
                  <c:v>2003</c:v>
                </c:pt>
                <c:pt idx="5243">
                  <c:v>2003</c:v>
                </c:pt>
                <c:pt idx="5244">
                  <c:v>2003</c:v>
                </c:pt>
                <c:pt idx="5245">
                  <c:v>2003</c:v>
                </c:pt>
                <c:pt idx="5246">
                  <c:v>2003</c:v>
                </c:pt>
                <c:pt idx="5247">
                  <c:v>2003</c:v>
                </c:pt>
                <c:pt idx="5248">
                  <c:v>2003</c:v>
                </c:pt>
                <c:pt idx="5249">
                  <c:v>2003</c:v>
                </c:pt>
                <c:pt idx="5250">
                  <c:v>2003</c:v>
                </c:pt>
                <c:pt idx="5251">
                  <c:v>2003</c:v>
                </c:pt>
                <c:pt idx="5252">
                  <c:v>2003</c:v>
                </c:pt>
                <c:pt idx="5253">
                  <c:v>2003</c:v>
                </c:pt>
                <c:pt idx="5254">
                  <c:v>2003</c:v>
                </c:pt>
                <c:pt idx="5255">
                  <c:v>2003</c:v>
                </c:pt>
                <c:pt idx="5256">
                  <c:v>2003</c:v>
                </c:pt>
                <c:pt idx="5257">
                  <c:v>2003</c:v>
                </c:pt>
                <c:pt idx="5258">
                  <c:v>2003</c:v>
                </c:pt>
                <c:pt idx="5259">
                  <c:v>2003</c:v>
                </c:pt>
                <c:pt idx="5260">
                  <c:v>2003</c:v>
                </c:pt>
                <c:pt idx="5261">
                  <c:v>2003</c:v>
                </c:pt>
                <c:pt idx="5262">
                  <c:v>2003</c:v>
                </c:pt>
                <c:pt idx="5263">
                  <c:v>2003</c:v>
                </c:pt>
                <c:pt idx="5264">
                  <c:v>2003</c:v>
                </c:pt>
                <c:pt idx="5265">
                  <c:v>2003</c:v>
                </c:pt>
                <c:pt idx="5266">
                  <c:v>2003</c:v>
                </c:pt>
                <c:pt idx="5267">
                  <c:v>2003</c:v>
                </c:pt>
                <c:pt idx="5268">
                  <c:v>2003</c:v>
                </c:pt>
                <c:pt idx="5269">
                  <c:v>2003</c:v>
                </c:pt>
                <c:pt idx="5270">
                  <c:v>2003</c:v>
                </c:pt>
                <c:pt idx="5271">
                  <c:v>2003</c:v>
                </c:pt>
                <c:pt idx="5272">
                  <c:v>2003</c:v>
                </c:pt>
                <c:pt idx="5273">
                  <c:v>2003</c:v>
                </c:pt>
                <c:pt idx="5274">
                  <c:v>2003</c:v>
                </c:pt>
                <c:pt idx="5275">
                  <c:v>2003</c:v>
                </c:pt>
                <c:pt idx="5276">
                  <c:v>2003</c:v>
                </c:pt>
                <c:pt idx="5277">
                  <c:v>2003</c:v>
                </c:pt>
                <c:pt idx="5278">
                  <c:v>2003</c:v>
                </c:pt>
                <c:pt idx="5279">
                  <c:v>2003</c:v>
                </c:pt>
                <c:pt idx="5280">
                  <c:v>2003</c:v>
                </c:pt>
                <c:pt idx="5281">
                  <c:v>2003</c:v>
                </c:pt>
                <c:pt idx="5282">
                  <c:v>2003</c:v>
                </c:pt>
                <c:pt idx="5283">
                  <c:v>2003</c:v>
                </c:pt>
                <c:pt idx="5284">
                  <c:v>2003</c:v>
                </c:pt>
                <c:pt idx="5285">
                  <c:v>2003</c:v>
                </c:pt>
                <c:pt idx="5286">
                  <c:v>2003</c:v>
                </c:pt>
                <c:pt idx="5287">
                  <c:v>2003</c:v>
                </c:pt>
                <c:pt idx="5288">
                  <c:v>2003</c:v>
                </c:pt>
                <c:pt idx="5289">
                  <c:v>2003</c:v>
                </c:pt>
                <c:pt idx="5290">
                  <c:v>2003</c:v>
                </c:pt>
                <c:pt idx="5291">
                  <c:v>2003</c:v>
                </c:pt>
                <c:pt idx="5292">
                  <c:v>2003</c:v>
                </c:pt>
                <c:pt idx="5293">
                  <c:v>2003</c:v>
                </c:pt>
                <c:pt idx="5294">
                  <c:v>2003</c:v>
                </c:pt>
                <c:pt idx="5295">
                  <c:v>2003</c:v>
                </c:pt>
                <c:pt idx="5296">
                  <c:v>2003</c:v>
                </c:pt>
                <c:pt idx="5297">
                  <c:v>2003</c:v>
                </c:pt>
                <c:pt idx="5298">
                  <c:v>2003</c:v>
                </c:pt>
                <c:pt idx="5299">
                  <c:v>2003</c:v>
                </c:pt>
                <c:pt idx="5300">
                  <c:v>2003</c:v>
                </c:pt>
                <c:pt idx="5301">
                  <c:v>2003</c:v>
                </c:pt>
                <c:pt idx="5302">
                  <c:v>2003</c:v>
                </c:pt>
                <c:pt idx="5303">
                  <c:v>2003</c:v>
                </c:pt>
                <c:pt idx="5304">
                  <c:v>2003</c:v>
                </c:pt>
                <c:pt idx="5305">
                  <c:v>2003</c:v>
                </c:pt>
                <c:pt idx="5306">
                  <c:v>2003</c:v>
                </c:pt>
                <c:pt idx="5307">
                  <c:v>2003</c:v>
                </c:pt>
                <c:pt idx="5308">
                  <c:v>2003</c:v>
                </c:pt>
                <c:pt idx="5309">
                  <c:v>2003</c:v>
                </c:pt>
                <c:pt idx="5310">
                  <c:v>2003</c:v>
                </c:pt>
                <c:pt idx="5311">
                  <c:v>2003</c:v>
                </c:pt>
                <c:pt idx="5312">
                  <c:v>2003</c:v>
                </c:pt>
                <c:pt idx="5313">
                  <c:v>2003</c:v>
                </c:pt>
                <c:pt idx="5314">
                  <c:v>2003</c:v>
                </c:pt>
                <c:pt idx="5315">
                  <c:v>2003</c:v>
                </c:pt>
                <c:pt idx="5316">
                  <c:v>2003</c:v>
                </c:pt>
                <c:pt idx="5317">
                  <c:v>2003</c:v>
                </c:pt>
                <c:pt idx="5318">
                  <c:v>2003</c:v>
                </c:pt>
                <c:pt idx="5319">
                  <c:v>2003</c:v>
                </c:pt>
                <c:pt idx="5320">
                  <c:v>2003</c:v>
                </c:pt>
                <c:pt idx="5321">
                  <c:v>2003</c:v>
                </c:pt>
                <c:pt idx="5322">
                  <c:v>2003</c:v>
                </c:pt>
                <c:pt idx="5323">
                  <c:v>2003</c:v>
                </c:pt>
                <c:pt idx="5324">
                  <c:v>2003</c:v>
                </c:pt>
                <c:pt idx="5325">
                  <c:v>2003</c:v>
                </c:pt>
                <c:pt idx="5326">
                  <c:v>2003</c:v>
                </c:pt>
                <c:pt idx="5327">
                  <c:v>2003</c:v>
                </c:pt>
                <c:pt idx="5328">
                  <c:v>2003</c:v>
                </c:pt>
                <c:pt idx="5329">
                  <c:v>2003</c:v>
                </c:pt>
                <c:pt idx="5330">
                  <c:v>2003</c:v>
                </c:pt>
                <c:pt idx="5331">
                  <c:v>2003</c:v>
                </c:pt>
                <c:pt idx="5332">
                  <c:v>2003</c:v>
                </c:pt>
                <c:pt idx="5333">
                  <c:v>2003</c:v>
                </c:pt>
                <c:pt idx="5334">
                  <c:v>2003</c:v>
                </c:pt>
                <c:pt idx="5335">
                  <c:v>2003</c:v>
                </c:pt>
                <c:pt idx="5336">
                  <c:v>2003</c:v>
                </c:pt>
                <c:pt idx="5337">
                  <c:v>2003</c:v>
                </c:pt>
                <c:pt idx="5338">
                  <c:v>2003</c:v>
                </c:pt>
                <c:pt idx="5339">
                  <c:v>2003</c:v>
                </c:pt>
                <c:pt idx="5340">
                  <c:v>2003</c:v>
                </c:pt>
                <c:pt idx="5341">
                  <c:v>2003</c:v>
                </c:pt>
                <c:pt idx="5342">
                  <c:v>2003</c:v>
                </c:pt>
                <c:pt idx="5343">
                  <c:v>2003</c:v>
                </c:pt>
                <c:pt idx="5344">
                  <c:v>2003</c:v>
                </c:pt>
                <c:pt idx="5345">
                  <c:v>2003</c:v>
                </c:pt>
                <c:pt idx="5346">
                  <c:v>2003</c:v>
                </c:pt>
                <c:pt idx="5347">
                  <c:v>2003</c:v>
                </c:pt>
                <c:pt idx="5348">
                  <c:v>2003</c:v>
                </c:pt>
                <c:pt idx="5349">
                  <c:v>2003</c:v>
                </c:pt>
                <c:pt idx="5350">
                  <c:v>2003</c:v>
                </c:pt>
                <c:pt idx="5351">
                  <c:v>2003</c:v>
                </c:pt>
                <c:pt idx="5352">
                  <c:v>2003</c:v>
                </c:pt>
                <c:pt idx="5353">
                  <c:v>2003</c:v>
                </c:pt>
                <c:pt idx="5354">
                  <c:v>2003</c:v>
                </c:pt>
                <c:pt idx="5355">
                  <c:v>2003</c:v>
                </c:pt>
                <c:pt idx="5356">
                  <c:v>2003</c:v>
                </c:pt>
                <c:pt idx="5357">
                  <c:v>2003</c:v>
                </c:pt>
                <c:pt idx="5358">
                  <c:v>2003</c:v>
                </c:pt>
                <c:pt idx="5359">
                  <c:v>2003</c:v>
                </c:pt>
                <c:pt idx="5360">
                  <c:v>2003</c:v>
                </c:pt>
                <c:pt idx="5361">
                  <c:v>2003</c:v>
                </c:pt>
                <c:pt idx="5362">
                  <c:v>2003</c:v>
                </c:pt>
                <c:pt idx="5363">
                  <c:v>2003</c:v>
                </c:pt>
                <c:pt idx="5364">
                  <c:v>2003</c:v>
                </c:pt>
                <c:pt idx="5365">
                  <c:v>2003</c:v>
                </c:pt>
                <c:pt idx="5366">
                  <c:v>2003</c:v>
                </c:pt>
                <c:pt idx="5367">
                  <c:v>2003</c:v>
                </c:pt>
                <c:pt idx="5368">
                  <c:v>2003</c:v>
                </c:pt>
                <c:pt idx="5369">
                  <c:v>2003</c:v>
                </c:pt>
                <c:pt idx="5370">
                  <c:v>2003</c:v>
                </c:pt>
                <c:pt idx="5371">
                  <c:v>2003</c:v>
                </c:pt>
                <c:pt idx="5372">
                  <c:v>2003</c:v>
                </c:pt>
                <c:pt idx="5373">
                  <c:v>2003</c:v>
                </c:pt>
                <c:pt idx="5374">
                  <c:v>2003</c:v>
                </c:pt>
                <c:pt idx="5375">
                  <c:v>2003</c:v>
                </c:pt>
                <c:pt idx="5376">
                  <c:v>2003</c:v>
                </c:pt>
                <c:pt idx="5377">
                  <c:v>2003</c:v>
                </c:pt>
                <c:pt idx="5378">
                  <c:v>2003</c:v>
                </c:pt>
                <c:pt idx="5379">
                  <c:v>2003</c:v>
                </c:pt>
                <c:pt idx="5380">
                  <c:v>2003</c:v>
                </c:pt>
                <c:pt idx="5381">
                  <c:v>2003</c:v>
                </c:pt>
                <c:pt idx="5382">
                  <c:v>2003</c:v>
                </c:pt>
                <c:pt idx="5383">
                  <c:v>2003</c:v>
                </c:pt>
                <c:pt idx="5384">
                  <c:v>2003</c:v>
                </c:pt>
                <c:pt idx="5385">
                  <c:v>2003</c:v>
                </c:pt>
                <c:pt idx="5386">
                  <c:v>2003</c:v>
                </c:pt>
                <c:pt idx="5387">
                  <c:v>2003</c:v>
                </c:pt>
                <c:pt idx="5388">
                  <c:v>2003</c:v>
                </c:pt>
                <c:pt idx="5389">
                  <c:v>2003</c:v>
                </c:pt>
                <c:pt idx="5390">
                  <c:v>2003</c:v>
                </c:pt>
                <c:pt idx="5391">
                  <c:v>2003</c:v>
                </c:pt>
                <c:pt idx="5392">
                  <c:v>2003</c:v>
                </c:pt>
                <c:pt idx="5393">
                  <c:v>2003</c:v>
                </c:pt>
                <c:pt idx="5394">
                  <c:v>2003</c:v>
                </c:pt>
                <c:pt idx="5395">
                  <c:v>2003</c:v>
                </c:pt>
                <c:pt idx="5396">
                  <c:v>2003</c:v>
                </c:pt>
                <c:pt idx="5397">
                  <c:v>2003</c:v>
                </c:pt>
                <c:pt idx="5398">
                  <c:v>2003</c:v>
                </c:pt>
                <c:pt idx="5399">
                  <c:v>2003</c:v>
                </c:pt>
                <c:pt idx="5400">
                  <c:v>2003</c:v>
                </c:pt>
                <c:pt idx="5401">
                  <c:v>2003</c:v>
                </c:pt>
                <c:pt idx="5402">
                  <c:v>2003</c:v>
                </c:pt>
                <c:pt idx="5403">
                  <c:v>2003</c:v>
                </c:pt>
                <c:pt idx="5404">
                  <c:v>2003</c:v>
                </c:pt>
                <c:pt idx="5405">
                  <c:v>2003</c:v>
                </c:pt>
                <c:pt idx="5406">
                  <c:v>2003</c:v>
                </c:pt>
                <c:pt idx="5407">
                  <c:v>2003</c:v>
                </c:pt>
                <c:pt idx="5408">
                  <c:v>2003</c:v>
                </c:pt>
                <c:pt idx="5409">
                  <c:v>2003</c:v>
                </c:pt>
                <c:pt idx="5410">
                  <c:v>2003</c:v>
                </c:pt>
                <c:pt idx="5411">
                  <c:v>2003</c:v>
                </c:pt>
                <c:pt idx="5412">
                  <c:v>2003</c:v>
                </c:pt>
                <c:pt idx="5413">
                  <c:v>2003</c:v>
                </c:pt>
                <c:pt idx="5414">
                  <c:v>2003</c:v>
                </c:pt>
                <c:pt idx="5415">
                  <c:v>2003</c:v>
                </c:pt>
                <c:pt idx="5416">
                  <c:v>2003</c:v>
                </c:pt>
                <c:pt idx="5417">
                  <c:v>2003</c:v>
                </c:pt>
                <c:pt idx="5418">
                  <c:v>2003</c:v>
                </c:pt>
                <c:pt idx="5419">
                  <c:v>2003</c:v>
                </c:pt>
                <c:pt idx="5420">
                  <c:v>2003</c:v>
                </c:pt>
                <c:pt idx="5421">
                  <c:v>2003</c:v>
                </c:pt>
                <c:pt idx="5422">
                  <c:v>2003</c:v>
                </c:pt>
                <c:pt idx="5423">
                  <c:v>2003</c:v>
                </c:pt>
                <c:pt idx="5424">
                  <c:v>2003</c:v>
                </c:pt>
                <c:pt idx="5425">
                  <c:v>2003</c:v>
                </c:pt>
                <c:pt idx="5426">
                  <c:v>2003</c:v>
                </c:pt>
                <c:pt idx="5427">
                  <c:v>2003</c:v>
                </c:pt>
                <c:pt idx="5428">
                  <c:v>2003</c:v>
                </c:pt>
                <c:pt idx="5429">
                  <c:v>2003</c:v>
                </c:pt>
                <c:pt idx="5430">
                  <c:v>2003</c:v>
                </c:pt>
                <c:pt idx="5431">
                  <c:v>2003</c:v>
                </c:pt>
                <c:pt idx="5432">
                  <c:v>2003</c:v>
                </c:pt>
                <c:pt idx="5433">
                  <c:v>2003</c:v>
                </c:pt>
                <c:pt idx="5434">
                  <c:v>2003</c:v>
                </c:pt>
                <c:pt idx="5435">
                  <c:v>2003</c:v>
                </c:pt>
                <c:pt idx="5436">
                  <c:v>2003</c:v>
                </c:pt>
                <c:pt idx="5437">
                  <c:v>2003</c:v>
                </c:pt>
                <c:pt idx="5438">
                  <c:v>2003</c:v>
                </c:pt>
                <c:pt idx="5439">
                  <c:v>2003</c:v>
                </c:pt>
                <c:pt idx="5440">
                  <c:v>2003</c:v>
                </c:pt>
                <c:pt idx="5441">
                  <c:v>2003</c:v>
                </c:pt>
                <c:pt idx="5442">
                  <c:v>2003</c:v>
                </c:pt>
                <c:pt idx="5443">
                  <c:v>2003</c:v>
                </c:pt>
                <c:pt idx="5444">
                  <c:v>2003</c:v>
                </c:pt>
                <c:pt idx="5445">
                  <c:v>2003</c:v>
                </c:pt>
                <c:pt idx="5446">
                  <c:v>2003</c:v>
                </c:pt>
                <c:pt idx="5447">
                  <c:v>2003</c:v>
                </c:pt>
                <c:pt idx="5448">
                  <c:v>2003</c:v>
                </c:pt>
                <c:pt idx="5449">
                  <c:v>2003</c:v>
                </c:pt>
                <c:pt idx="5450">
                  <c:v>2003</c:v>
                </c:pt>
                <c:pt idx="5451">
                  <c:v>2003</c:v>
                </c:pt>
                <c:pt idx="5452">
                  <c:v>2003</c:v>
                </c:pt>
                <c:pt idx="5453">
                  <c:v>2003</c:v>
                </c:pt>
                <c:pt idx="5454">
                  <c:v>2003</c:v>
                </c:pt>
                <c:pt idx="5455">
                  <c:v>2003</c:v>
                </c:pt>
                <c:pt idx="5456">
                  <c:v>2003</c:v>
                </c:pt>
                <c:pt idx="5457">
                  <c:v>2003</c:v>
                </c:pt>
                <c:pt idx="5458">
                  <c:v>2003</c:v>
                </c:pt>
                <c:pt idx="5459">
                  <c:v>2003</c:v>
                </c:pt>
                <c:pt idx="5460">
                  <c:v>2003</c:v>
                </c:pt>
                <c:pt idx="5461">
                  <c:v>2003</c:v>
                </c:pt>
                <c:pt idx="5462">
                  <c:v>2003</c:v>
                </c:pt>
                <c:pt idx="5463">
                  <c:v>2003</c:v>
                </c:pt>
                <c:pt idx="5464">
                  <c:v>2003</c:v>
                </c:pt>
                <c:pt idx="5465">
                  <c:v>2003</c:v>
                </c:pt>
                <c:pt idx="5466">
                  <c:v>2003</c:v>
                </c:pt>
                <c:pt idx="5467">
                  <c:v>2003</c:v>
                </c:pt>
                <c:pt idx="5468">
                  <c:v>2003</c:v>
                </c:pt>
                <c:pt idx="5469">
                  <c:v>2003</c:v>
                </c:pt>
                <c:pt idx="5470">
                  <c:v>2003</c:v>
                </c:pt>
                <c:pt idx="5471">
                  <c:v>2003</c:v>
                </c:pt>
                <c:pt idx="5472">
                  <c:v>2003</c:v>
                </c:pt>
                <c:pt idx="5473">
                  <c:v>2003</c:v>
                </c:pt>
                <c:pt idx="5474">
                  <c:v>2003</c:v>
                </c:pt>
                <c:pt idx="5475">
                  <c:v>2003</c:v>
                </c:pt>
                <c:pt idx="5476">
                  <c:v>2003</c:v>
                </c:pt>
                <c:pt idx="5477">
                  <c:v>2003</c:v>
                </c:pt>
                <c:pt idx="5478">
                  <c:v>2004</c:v>
                </c:pt>
                <c:pt idx="5479">
                  <c:v>2004</c:v>
                </c:pt>
                <c:pt idx="5480">
                  <c:v>2004</c:v>
                </c:pt>
                <c:pt idx="5481">
                  <c:v>2004</c:v>
                </c:pt>
                <c:pt idx="5482">
                  <c:v>2004</c:v>
                </c:pt>
                <c:pt idx="5483">
                  <c:v>2004</c:v>
                </c:pt>
                <c:pt idx="5484">
                  <c:v>2004</c:v>
                </c:pt>
                <c:pt idx="5485">
                  <c:v>2004</c:v>
                </c:pt>
                <c:pt idx="5486">
                  <c:v>2004</c:v>
                </c:pt>
                <c:pt idx="5487">
                  <c:v>2004</c:v>
                </c:pt>
                <c:pt idx="5488">
                  <c:v>2004</c:v>
                </c:pt>
                <c:pt idx="5489">
                  <c:v>2004</c:v>
                </c:pt>
                <c:pt idx="5490">
                  <c:v>2004</c:v>
                </c:pt>
                <c:pt idx="5491">
                  <c:v>2004</c:v>
                </c:pt>
                <c:pt idx="5492">
                  <c:v>2004</c:v>
                </c:pt>
                <c:pt idx="5493">
                  <c:v>2004</c:v>
                </c:pt>
                <c:pt idx="5494">
                  <c:v>2004</c:v>
                </c:pt>
                <c:pt idx="5495">
                  <c:v>2004</c:v>
                </c:pt>
                <c:pt idx="5496">
                  <c:v>2004</c:v>
                </c:pt>
                <c:pt idx="5497">
                  <c:v>2004</c:v>
                </c:pt>
                <c:pt idx="5498">
                  <c:v>2004</c:v>
                </c:pt>
                <c:pt idx="5499">
                  <c:v>2004</c:v>
                </c:pt>
                <c:pt idx="5500">
                  <c:v>2004</c:v>
                </c:pt>
                <c:pt idx="5501">
                  <c:v>2004</c:v>
                </c:pt>
                <c:pt idx="5502">
                  <c:v>2004</c:v>
                </c:pt>
                <c:pt idx="5503">
                  <c:v>2004</c:v>
                </c:pt>
                <c:pt idx="5504">
                  <c:v>2004</c:v>
                </c:pt>
                <c:pt idx="5505">
                  <c:v>2004</c:v>
                </c:pt>
                <c:pt idx="5506">
                  <c:v>2004</c:v>
                </c:pt>
                <c:pt idx="5507">
                  <c:v>2004</c:v>
                </c:pt>
                <c:pt idx="5508">
                  <c:v>2004</c:v>
                </c:pt>
                <c:pt idx="5509">
                  <c:v>2004</c:v>
                </c:pt>
                <c:pt idx="5510">
                  <c:v>2004</c:v>
                </c:pt>
                <c:pt idx="5511">
                  <c:v>2004</c:v>
                </c:pt>
                <c:pt idx="5512">
                  <c:v>2004</c:v>
                </c:pt>
                <c:pt idx="5513">
                  <c:v>2004</c:v>
                </c:pt>
                <c:pt idx="5514">
                  <c:v>2004</c:v>
                </c:pt>
                <c:pt idx="5515">
                  <c:v>2004</c:v>
                </c:pt>
                <c:pt idx="5516">
                  <c:v>2004</c:v>
                </c:pt>
                <c:pt idx="5517">
                  <c:v>2004</c:v>
                </c:pt>
                <c:pt idx="5518">
                  <c:v>2004</c:v>
                </c:pt>
                <c:pt idx="5519">
                  <c:v>2004</c:v>
                </c:pt>
                <c:pt idx="5520">
                  <c:v>2004</c:v>
                </c:pt>
                <c:pt idx="5521">
                  <c:v>2004</c:v>
                </c:pt>
                <c:pt idx="5522">
                  <c:v>2004</c:v>
                </c:pt>
                <c:pt idx="5523">
                  <c:v>2004</c:v>
                </c:pt>
                <c:pt idx="5524">
                  <c:v>2004</c:v>
                </c:pt>
                <c:pt idx="5525">
                  <c:v>2004</c:v>
                </c:pt>
                <c:pt idx="5526">
                  <c:v>2004</c:v>
                </c:pt>
                <c:pt idx="5527">
                  <c:v>2004</c:v>
                </c:pt>
                <c:pt idx="5528">
                  <c:v>2004</c:v>
                </c:pt>
                <c:pt idx="5529">
                  <c:v>2004</c:v>
                </c:pt>
                <c:pt idx="5530">
                  <c:v>2004</c:v>
                </c:pt>
                <c:pt idx="5531">
                  <c:v>2004</c:v>
                </c:pt>
                <c:pt idx="5532">
                  <c:v>2004</c:v>
                </c:pt>
                <c:pt idx="5533">
                  <c:v>2004</c:v>
                </c:pt>
                <c:pt idx="5534">
                  <c:v>2004</c:v>
                </c:pt>
                <c:pt idx="5535">
                  <c:v>2004</c:v>
                </c:pt>
                <c:pt idx="5536">
                  <c:v>2004</c:v>
                </c:pt>
                <c:pt idx="5537">
                  <c:v>2004</c:v>
                </c:pt>
                <c:pt idx="5538">
                  <c:v>2004</c:v>
                </c:pt>
                <c:pt idx="5539">
                  <c:v>2004</c:v>
                </c:pt>
                <c:pt idx="5540">
                  <c:v>2004</c:v>
                </c:pt>
                <c:pt idx="5541">
                  <c:v>2004</c:v>
                </c:pt>
                <c:pt idx="5542">
                  <c:v>2004</c:v>
                </c:pt>
                <c:pt idx="5543">
                  <c:v>2004</c:v>
                </c:pt>
                <c:pt idx="5544">
                  <c:v>2004</c:v>
                </c:pt>
                <c:pt idx="5545">
                  <c:v>2004</c:v>
                </c:pt>
                <c:pt idx="5546">
                  <c:v>2004</c:v>
                </c:pt>
                <c:pt idx="5547">
                  <c:v>2004</c:v>
                </c:pt>
                <c:pt idx="5548">
                  <c:v>2004</c:v>
                </c:pt>
                <c:pt idx="5549">
                  <c:v>2004</c:v>
                </c:pt>
                <c:pt idx="5550">
                  <c:v>2004</c:v>
                </c:pt>
                <c:pt idx="5551">
                  <c:v>2004</c:v>
                </c:pt>
                <c:pt idx="5552">
                  <c:v>2004</c:v>
                </c:pt>
                <c:pt idx="5553">
                  <c:v>2004</c:v>
                </c:pt>
                <c:pt idx="5554">
                  <c:v>2004</c:v>
                </c:pt>
                <c:pt idx="5555">
                  <c:v>2004</c:v>
                </c:pt>
                <c:pt idx="5556">
                  <c:v>2004</c:v>
                </c:pt>
                <c:pt idx="5557">
                  <c:v>2004</c:v>
                </c:pt>
                <c:pt idx="5558">
                  <c:v>2004</c:v>
                </c:pt>
                <c:pt idx="5559">
                  <c:v>2004</c:v>
                </c:pt>
                <c:pt idx="5560">
                  <c:v>2004</c:v>
                </c:pt>
                <c:pt idx="5561">
                  <c:v>2004</c:v>
                </c:pt>
                <c:pt idx="5562">
                  <c:v>2004</c:v>
                </c:pt>
                <c:pt idx="5563">
                  <c:v>2004</c:v>
                </c:pt>
                <c:pt idx="5564">
                  <c:v>2004</c:v>
                </c:pt>
                <c:pt idx="5565">
                  <c:v>2004</c:v>
                </c:pt>
                <c:pt idx="5566">
                  <c:v>2004</c:v>
                </c:pt>
                <c:pt idx="5567">
                  <c:v>2004</c:v>
                </c:pt>
                <c:pt idx="5568">
                  <c:v>2004</c:v>
                </c:pt>
                <c:pt idx="5569">
                  <c:v>2004</c:v>
                </c:pt>
                <c:pt idx="5570">
                  <c:v>2004</c:v>
                </c:pt>
                <c:pt idx="5571">
                  <c:v>2004</c:v>
                </c:pt>
                <c:pt idx="5572">
                  <c:v>2004</c:v>
                </c:pt>
                <c:pt idx="5573">
                  <c:v>2004</c:v>
                </c:pt>
                <c:pt idx="5574">
                  <c:v>2004</c:v>
                </c:pt>
                <c:pt idx="5575">
                  <c:v>2004</c:v>
                </c:pt>
                <c:pt idx="5576">
                  <c:v>2004</c:v>
                </c:pt>
                <c:pt idx="5577">
                  <c:v>2004</c:v>
                </c:pt>
                <c:pt idx="5578">
                  <c:v>2004</c:v>
                </c:pt>
                <c:pt idx="5579">
                  <c:v>2004</c:v>
                </c:pt>
                <c:pt idx="5580">
                  <c:v>2004</c:v>
                </c:pt>
                <c:pt idx="5581">
                  <c:v>2004</c:v>
                </c:pt>
                <c:pt idx="5582">
                  <c:v>2004</c:v>
                </c:pt>
                <c:pt idx="5583">
                  <c:v>2004</c:v>
                </c:pt>
                <c:pt idx="5584">
                  <c:v>2004</c:v>
                </c:pt>
                <c:pt idx="5585">
                  <c:v>2004</c:v>
                </c:pt>
                <c:pt idx="5586">
                  <c:v>2004</c:v>
                </c:pt>
                <c:pt idx="5587">
                  <c:v>2004</c:v>
                </c:pt>
                <c:pt idx="5588">
                  <c:v>2004</c:v>
                </c:pt>
                <c:pt idx="5589">
                  <c:v>2004</c:v>
                </c:pt>
                <c:pt idx="5590">
                  <c:v>2004</c:v>
                </c:pt>
                <c:pt idx="5591">
                  <c:v>2004</c:v>
                </c:pt>
                <c:pt idx="5592">
                  <c:v>2004</c:v>
                </c:pt>
                <c:pt idx="5593">
                  <c:v>2004</c:v>
                </c:pt>
                <c:pt idx="5594">
                  <c:v>2004</c:v>
                </c:pt>
                <c:pt idx="5595">
                  <c:v>2004</c:v>
                </c:pt>
                <c:pt idx="5596">
                  <c:v>2004</c:v>
                </c:pt>
                <c:pt idx="5597">
                  <c:v>2004</c:v>
                </c:pt>
                <c:pt idx="5598">
                  <c:v>2004</c:v>
                </c:pt>
                <c:pt idx="5599">
                  <c:v>2004</c:v>
                </c:pt>
                <c:pt idx="5600">
                  <c:v>2004</c:v>
                </c:pt>
                <c:pt idx="5601">
                  <c:v>2004</c:v>
                </c:pt>
                <c:pt idx="5602">
                  <c:v>2004</c:v>
                </c:pt>
                <c:pt idx="5603">
                  <c:v>2004</c:v>
                </c:pt>
                <c:pt idx="5604">
                  <c:v>2004</c:v>
                </c:pt>
                <c:pt idx="5605">
                  <c:v>2004</c:v>
                </c:pt>
                <c:pt idx="5606">
                  <c:v>2004</c:v>
                </c:pt>
                <c:pt idx="5607">
                  <c:v>2004</c:v>
                </c:pt>
                <c:pt idx="5608">
                  <c:v>2004</c:v>
                </c:pt>
                <c:pt idx="5609">
                  <c:v>2004</c:v>
                </c:pt>
                <c:pt idx="5610">
                  <c:v>2004</c:v>
                </c:pt>
                <c:pt idx="5611">
                  <c:v>2004</c:v>
                </c:pt>
                <c:pt idx="5612">
                  <c:v>2004</c:v>
                </c:pt>
                <c:pt idx="5613">
                  <c:v>2004</c:v>
                </c:pt>
                <c:pt idx="5614">
                  <c:v>2004</c:v>
                </c:pt>
                <c:pt idx="5615">
                  <c:v>2004</c:v>
                </c:pt>
                <c:pt idx="5616">
                  <c:v>2004</c:v>
                </c:pt>
                <c:pt idx="5617">
                  <c:v>2004</c:v>
                </c:pt>
                <c:pt idx="5618">
                  <c:v>2004</c:v>
                </c:pt>
                <c:pt idx="5619">
                  <c:v>2004</c:v>
                </c:pt>
                <c:pt idx="5620">
                  <c:v>2004</c:v>
                </c:pt>
                <c:pt idx="5621">
                  <c:v>2004</c:v>
                </c:pt>
                <c:pt idx="5622">
                  <c:v>2004</c:v>
                </c:pt>
                <c:pt idx="5623">
                  <c:v>2004</c:v>
                </c:pt>
                <c:pt idx="5624">
                  <c:v>2004</c:v>
                </c:pt>
                <c:pt idx="5625">
                  <c:v>2004</c:v>
                </c:pt>
                <c:pt idx="5626">
                  <c:v>2004</c:v>
                </c:pt>
                <c:pt idx="5627">
                  <c:v>2004</c:v>
                </c:pt>
                <c:pt idx="5628">
                  <c:v>2004</c:v>
                </c:pt>
                <c:pt idx="5629">
                  <c:v>2004</c:v>
                </c:pt>
                <c:pt idx="5630">
                  <c:v>2004</c:v>
                </c:pt>
                <c:pt idx="5631">
                  <c:v>2004</c:v>
                </c:pt>
                <c:pt idx="5632">
                  <c:v>2004</c:v>
                </c:pt>
                <c:pt idx="5633">
                  <c:v>2004</c:v>
                </c:pt>
                <c:pt idx="5634">
                  <c:v>2004</c:v>
                </c:pt>
                <c:pt idx="5635">
                  <c:v>2004</c:v>
                </c:pt>
                <c:pt idx="5636">
                  <c:v>2004</c:v>
                </c:pt>
                <c:pt idx="5637">
                  <c:v>2004</c:v>
                </c:pt>
                <c:pt idx="5638">
                  <c:v>2004</c:v>
                </c:pt>
                <c:pt idx="5639">
                  <c:v>2004</c:v>
                </c:pt>
                <c:pt idx="5640">
                  <c:v>2004</c:v>
                </c:pt>
                <c:pt idx="5641">
                  <c:v>2004</c:v>
                </c:pt>
                <c:pt idx="5642">
                  <c:v>2004</c:v>
                </c:pt>
                <c:pt idx="5643">
                  <c:v>2004</c:v>
                </c:pt>
                <c:pt idx="5644">
                  <c:v>2004</c:v>
                </c:pt>
                <c:pt idx="5645">
                  <c:v>2004</c:v>
                </c:pt>
                <c:pt idx="5646">
                  <c:v>2004</c:v>
                </c:pt>
                <c:pt idx="5647">
                  <c:v>2004</c:v>
                </c:pt>
                <c:pt idx="5648">
                  <c:v>2004</c:v>
                </c:pt>
                <c:pt idx="5649">
                  <c:v>2004</c:v>
                </c:pt>
                <c:pt idx="5650">
                  <c:v>2004</c:v>
                </c:pt>
                <c:pt idx="5651">
                  <c:v>2004</c:v>
                </c:pt>
                <c:pt idx="5652">
                  <c:v>2004</c:v>
                </c:pt>
                <c:pt idx="5653">
                  <c:v>2004</c:v>
                </c:pt>
                <c:pt idx="5654">
                  <c:v>2004</c:v>
                </c:pt>
                <c:pt idx="5655">
                  <c:v>2004</c:v>
                </c:pt>
                <c:pt idx="5656">
                  <c:v>2004</c:v>
                </c:pt>
                <c:pt idx="5657">
                  <c:v>2004</c:v>
                </c:pt>
                <c:pt idx="5658">
                  <c:v>2004</c:v>
                </c:pt>
                <c:pt idx="5659">
                  <c:v>2004</c:v>
                </c:pt>
                <c:pt idx="5660">
                  <c:v>2004</c:v>
                </c:pt>
                <c:pt idx="5661">
                  <c:v>2004</c:v>
                </c:pt>
                <c:pt idx="5662">
                  <c:v>2004</c:v>
                </c:pt>
                <c:pt idx="5663">
                  <c:v>2004</c:v>
                </c:pt>
                <c:pt idx="5664">
                  <c:v>2004</c:v>
                </c:pt>
                <c:pt idx="5665">
                  <c:v>2004</c:v>
                </c:pt>
                <c:pt idx="5666">
                  <c:v>2004</c:v>
                </c:pt>
                <c:pt idx="5667">
                  <c:v>2004</c:v>
                </c:pt>
                <c:pt idx="5668">
                  <c:v>2004</c:v>
                </c:pt>
                <c:pt idx="5669">
                  <c:v>2004</c:v>
                </c:pt>
                <c:pt idx="5670">
                  <c:v>2004</c:v>
                </c:pt>
                <c:pt idx="5671">
                  <c:v>2004</c:v>
                </c:pt>
                <c:pt idx="5672">
                  <c:v>2004</c:v>
                </c:pt>
                <c:pt idx="5673">
                  <c:v>2004</c:v>
                </c:pt>
                <c:pt idx="5674">
                  <c:v>2004</c:v>
                </c:pt>
                <c:pt idx="5675">
                  <c:v>2004</c:v>
                </c:pt>
                <c:pt idx="5676">
                  <c:v>2004</c:v>
                </c:pt>
                <c:pt idx="5677">
                  <c:v>2004</c:v>
                </c:pt>
                <c:pt idx="5678">
                  <c:v>2004</c:v>
                </c:pt>
                <c:pt idx="5679">
                  <c:v>2004</c:v>
                </c:pt>
                <c:pt idx="5680">
                  <c:v>2004</c:v>
                </c:pt>
                <c:pt idx="5681">
                  <c:v>2004</c:v>
                </c:pt>
                <c:pt idx="5682">
                  <c:v>2004</c:v>
                </c:pt>
                <c:pt idx="5683">
                  <c:v>2004</c:v>
                </c:pt>
                <c:pt idx="5684">
                  <c:v>2004</c:v>
                </c:pt>
                <c:pt idx="5685">
                  <c:v>2004</c:v>
                </c:pt>
                <c:pt idx="5686">
                  <c:v>2004</c:v>
                </c:pt>
                <c:pt idx="5687">
                  <c:v>2004</c:v>
                </c:pt>
                <c:pt idx="5688">
                  <c:v>2004</c:v>
                </c:pt>
                <c:pt idx="5689">
                  <c:v>2004</c:v>
                </c:pt>
                <c:pt idx="5690">
                  <c:v>2004</c:v>
                </c:pt>
                <c:pt idx="5691">
                  <c:v>2004</c:v>
                </c:pt>
                <c:pt idx="5692">
                  <c:v>2004</c:v>
                </c:pt>
                <c:pt idx="5693">
                  <c:v>2004</c:v>
                </c:pt>
                <c:pt idx="5694">
                  <c:v>2004</c:v>
                </c:pt>
                <c:pt idx="5695">
                  <c:v>2004</c:v>
                </c:pt>
                <c:pt idx="5696">
                  <c:v>2004</c:v>
                </c:pt>
                <c:pt idx="5697">
                  <c:v>2004</c:v>
                </c:pt>
                <c:pt idx="5698">
                  <c:v>2004</c:v>
                </c:pt>
                <c:pt idx="5699">
                  <c:v>2004</c:v>
                </c:pt>
                <c:pt idx="5700">
                  <c:v>2004</c:v>
                </c:pt>
                <c:pt idx="5701">
                  <c:v>2004</c:v>
                </c:pt>
                <c:pt idx="5702">
                  <c:v>2004</c:v>
                </c:pt>
                <c:pt idx="5703">
                  <c:v>2004</c:v>
                </c:pt>
                <c:pt idx="5704">
                  <c:v>2004</c:v>
                </c:pt>
                <c:pt idx="5705">
                  <c:v>2004</c:v>
                </c:pt>
                <c:pt idx="5706">
                  <c:v>2004</c:v>
                </c:pt>
                <c:pt idx="5707">
                  <c:v>2004</c:v>
                </c:pt>
                <c:pt idx="5708">
                  <c:v>2004</c:v>
                </c:pt>
                <c:pt idx="5709">
                  <c:v>2004</c:v>
                </c:pt>
                <c:pt idx="5710">
                  <c:v>2004</c:v>
                </c:pt>
                <c:pt idx="5711">
                  <c:v>2004</c:v>
                </c:pt>
                <c:pt idx="5712">
                  <c:v>2004</c:v>
                </c:pt>
                <c:pt idx="5713">
                  <c:v>2004</c:v>
                </c:pt>
                <c:pt idx="5714">
                  <c:v>2004</c:v>
                </c:pt>
                <c:pt idx="5715">
                  <c:v>2004</c:v>
                </c:pt>
                <c:pt idx="5716">
                  <c:v>2004</c:v>
                </c:pt>
                <c:pt idx="5717">
                  <c:v>2004</c:v>
                </c:pt>
                <c:pt idx="5718">
                  <c:v>2004</c:v>
                </c:pt>
                <c:pt idx="5719">
                  <c:v>2004</c:v>
                </c:pt>
                <c:pt idx="5720">
                  <c:v>2004</c:v>
                </c:pt>
                <c:pt idx="5721">
                  <c:v>2004</c:v>
                </c:pt>
                <c:pt idx="5722">
                  <c:v>2004</c:v>
                </c:pt>
                <c:pt idx="5723">
                  <c:v>2004</c:v>
                </c:pt>
                <c:pt idx="5724">
                  <c:v>2004</c:v>
                </c:pt>
                <c:pt idx="5725">
                  <c:v>2004</c:v>
                </c:pt>
                <c:pt idx="5726">
                  <c:v>2004</c:v>
                </c:pt>
                <c:pt idx="5727">
                  <c:v>2004</c:v>
                </c:pt>
                <c:pt idx="5728">
                  <c:v>2004</c:v>
                </c:pt>
                <c:pt idx="5729">
                  <c:v>2004</c:v>
                </c:pt>
                <c:pt idx="5730">
                  <c:v>2004</c:v>
                </c:pt>
                <c:pt idx="5731">
                  <c:v>2004</c:v>
                </c:pt>
                <c:pt idx="5732">
                  <c:v>2004</c:v>
                </c:pt>
                <c:pt idx="5733">
                  <c:v>2004</c:v>
                </c:pt>
                <c:pt idx="5734">
                  <c:v>2004</c:v>
                </c:pt>
                <c:pt idx="5735">
                  <c:v>2004</c:v>
                </c:pt>
                <c:pt idx="5736">
                  <c:v>2004</c:v>
                </c:pt>
                <c:pt idx="5737">
                  <c:v>2004</c:v>
                </c:pt>
                <c:pt idx="5738">
                  <c:v>2004</c:v>
                </c:pt>
                <c:pt idx="5739">
                  <c:v>2004</c:v>
                </c:pt>
                <c:pt idx="5740">
                  <c:v>2004</c:v>
                </c:pt>
                <c:pt idx="5741">
                  <c:v>2004</c:v>
                </c:pt>
                <c:pt idx="5742">
                  <c:v>2004</c:v>
                </c:pt>
                <c:pt idx="5743">
                  <c:v>2004</c:v>
                </c:pt>
                <c:pt idx="5744">
                  <c:v>2004</c:v>
                </c:pt>
                <c:pt idx="5745">
                  <c:v>2004</c:v>
                </c:pt>
                <c:pt idx="5746">
                  <c:v>2004</c:v>
                </c:pt>
                <c:pt idx="5747">
                  <c:v>2004</c:v>
                </c:pt>
                <c:pt idx="5748">
                  <c:v>2004</c:v>
                </c:pt>
                <c:pt idx="5749">
                  <c:v>2004</c:v>
                </c:pt>
                <c:pt idx="5750">
                  <c:v>2004</c:v>
                </c:pt>
                <c:pt idx="5751">
                  <c:v>2004</c:v>
                </c:pt>
                <c:pt idx="5752">
                  <c:v>2004</c:v>
                </c:pt>
                <c:pt idx="5753">
                  <c:v>2004</c:v>
                </c:pt>
                <c:pt idx="5754">
                  <c:v>2004</c:v>
                </c:pt>
                <c:pt idx="5755">
                  <c:v>2004</c:v>
                </c:pt>
                <c:pt idx="5756">
                  <c:v>2004</c:v>
                </c:pt>
                <c:pt idx="5757">
                  <c:v>2004</c:v>
                </c:pt>
                <c:pt idx="5758">
                  <c:v>2004</c:v>
                </c:pt>
                <c:pt idx="5759">
                  <c:v>2004</c:v>
                </c:pt>
                <c:pt idx="5760">
                  <c:v>2004</c:v>
                </c:pt>
                <c:pt idx="5761">
                  <c:v>2004</c:v>
                </c:pt>
                <c:pt idx="5762">
                  <c:v>2004</c:v>
                </c:pt>
                <c:pt idx="5763">
                  <c:v>2004</c:v>
                </c:pt>
                <c:pt idx="5764">
                  <c:v>2004</c:v>
                </c:pt>
                <c:pt idx="5765">
                  <c:v>2004</c:v>
                </c:pt>
                <c:pt idx="5766">
                  <c:v>2004</c:v>
                </c:pt>
                <c:pt idx="5767">
                  <c:v>2004</c:v>
                </c:pt>
                <c:pt idx="5768">
                  <c:v>2004</c:v>
                </c:pt>
                <c:pt idx="5769">
                  <c:v>2004</c:v>
                </c:pt>
                <c:pt idx="5770">
                  <c:v>2004</c:v>
                </c:pt>
                <c:pt idx="5771">
                  <c:v>2004</c:v>
                </c:pt>
                <c:pt idx="5772">
                  <c:v>2004</c:v>
                </c:pt>
                <c:pt idx="5773">
                  <c:v>2004</c:v>
                </c:pt>
                <c:pt idx="5774">
                  <c:v>2004</c:v>
                </c:pt>
                <c:pt idx="5775">
                  <c:v>2004</c:v>
                </c:pt>
                <c:pt idx="5776">
                  <c:v>2004</c:v>
                </c:pt>
                <c:pt idx="5777">
                  <c:v>2004</c:v>
                </c:pt>
                <c:pt idx="5778">
                  <c:v>2004</c:v>
                </c:pt>
                <c:pt idx="5779">
                  <c:v>2004</c:v>
                </c:pt>
                <c:pt idx="5780">
                  <c:v>2004</c:v>
                </c:pt>
                <c:pt idx="5781">
                  <c:v>2004</c:v>
                </c:pt>
                <c:pt idx="5782">
                  <c:v>2004</c:v>
                </c:pt>
                <c:pt idx="5783">
                  <c:v>2004</c:v>
                </c:pt>
                <c:pt idx="5784">
                  <c:v>2004</c:v>
                </c:pt>
                <c:pt idx="5785">
                  <c:v>2004</c:v>
                </c:pt>
                <c:pt idx="5786">
                  <c:v>2004</c:v>
                </c:pt>
                <c:pt idx="5787">
                  <c:v>2004</c:v>
                </c:pt>
                <c:pt idx="5788">
                  <c:v>2004</c:v>
                </c:pt>
                <c:pt idx="5789">
                  <c:v>2004</c:v>
                </c:pt>
                <c:pt idx="5790">
                  <c:v>2004</c:v>
                </c:pt>
                <c:pt idx="5791">
                  <c:v>2004</c:v>
                </c:pt>
                <c:pt idx="5792">
                  <c:v>2004</c:v>
                </c:pt>
                <c:pt idx="5793">
                  <c:v>2004</c:v>
                </c:pt>
                <c:pt idx="5794">
                  <c:v>2004</c:v>
                </c:pt>
                <c:pt idx="5795">
                  <c:v>2004</c:v>
                </c:pt>
                <c:pt idx="5796">
                  <c:v>2004</c:v>
                </c:pt>
                <c:pt idx="5797">
                  <c:v>2004</c:v>
                </c:pt>
                <c:pt idx="5798">
                  <c:v>2004</c:v>
                </c:pt>
                <c:pt idx="5799">
                  <c:v>2004</c:v>
                </c:pt>
                <c:pt idx="5800">
                  <c:v>2004</c:v>
                </c:pt>
                <c:pt idx="5801">
                  <c:v>2004</c:v>
                </c:pt>
                <c:pt idx="5802">
                  <c:v>2004</c:v>
                </c:pt>
                <c:pt idx="5803">
                  <c:v>2004</c:v>
                </c:pt>
                <c:pt idx="5804">
                  <c:v>2004</c:v>
                </c:pt>
                <c:pt idx="5805">
                  <c:v>2004</c:v>
                </c:pt>
                <c:pt idx="5806">
                  <c:v>2004</c:v>
                </c:pt>
                <c:pt idx="5807">
                  <c:v>2004</c:v>
                </c:pt>
                <c:pt idx="5808">
                  <c:v>2004</c:v>
                </c:pt>
                <c:pt idx="5809">
                  <c:v>2004</c:v>
                </c:pt>
                <c:pt idx="5810">
                  <c:v>2004</c:v>
                </c:pt>
                <c:pt idx="5811">
                  <c:v>2004</c:v>
                </c:pt>
                <c:pt idx="5812">
                  <c:v>2004</c:v>
                </c:pt>
                <c:pt idx="5813">
                  <c:v>2004</c:v>
                </c:pt>
                <c:pt idx="5814">
                  <c:v>2004</c:v>
                </c:pt>
                <c:pt idx="5815">
                  <c:v>2004</c:v>
                </c:pt>
                <c:pt idx="5816">
                  <c:v>2004</c:v>
                </c:pt>
                <c:pt idx="5817">
                  <c:v>2004</c:v>
                </c:pt>
                <c:pt idx="5818">
                  <c:v>2004</c:v>
                </c:pt>
                <c:pt idx="5819">
                  <c:v>2004</c:v>
                </c:pt>
                <c:pt idx="5820">
                  <c:v>2004</c:v>
                </c:pt>
                <c:pt idx="5821">
                  <c:v>2004</c:v>
                </c:pt>
                <c:pt idx="5822">
                  <c:v>2004</c:v>
                </c:pt>
                <c:pt idx="5823">
                  <c:v>2004</c:v>
                </c:pt>
                <c:pt idx="5824">
                  <c:v>2004</c:v>
                </c:pt>
                <c:pt idx="5825">
                  <c:v>2004</c:v>
                </c:pt>
                <c:pt idx="5826">
                  <c:v>2004</c:v>
                </c:pt>
                <c:pt idx="5827">
                  <c:v>2004</c:v>
                </c:pt>
                <c:pt idx="5828">
                  <c:v>2004</c:v>
                </c:pt>
                <c:pt idx="5829">
                  <c:v>2004</c:v>
                </c:pt>
                <c:pt idx="5830">
                  <c:v>2004</c:v>
                </c:pt>
                <c:pt idx="5831">
                  <c:v>2004</c:v>
                </c:pt>
                <c:pt idx="5832">
                  <c:v>2004</c:v>
                </c:pt>
                <c:pt idx="5833">
                  <c:v>2004</c:v>
                </c:pt>
                <c:pt idx="5834">
                  <c:v>2004</c:v>
                </c:pt>
                <c:pt idx="5835">
                  <c:v>2004</c:v>
                </c:pt>
                <c:pt idx="5836">
                  <c:v>2004</c:v>
                </c:pt>
                <c:pt idx="5837">
                  <c:v>2004</c:v>
                </c:pt>
                <c:pt idx="5838">
                  <c:v>2004</c:v>
                </c:pt>
                <c:pt idx="5839">
                  <c:v>2004</c:v>
                </c:pt>
                <c:pt idx="5840">
                  <c:v>2004</c:v>
                </c:pt>
                <c:pt idx="5841">
                  <c:v>2004</c:v>
                </c:pt>
                <c:pt idx="5842">
                  <c:v>2004</c:v>
                </c:pt>
                <c:pt idx="5843">
                  <c:v>2004</c:v>
                </c:pt>
                <c:pt idx="5844">
                  <c:v>2005</c:v>
                </c:pt>
                <c:pt idx="5845">
                  <c:v>2005</c:v>
                </c:pt>
                <c:pt idx="5846">
                  <c:v>2005</c:v>
                </c:pt>
                <c:pt idx="5847">
                  <c:v>2005</c:v>
                </c:pt>
                <c:pt idx="5848">
                  <c:v>2005</c:v>
                </c:pt>
                <c:pt idx="5849">
                  <c:v>2005</c:v>
                </c:pt>
                <c:pt idx="5850">
                  <c:v>2005</c:v>
                </c:pt>
                <c:pt idx="5851">
                  <c:v>2005</c:v>
                </c:pt>
                <c:pt idx="5852">
                  <c:v>2005</c:v>
                </c:pt>
                <c:pt idx="5853">
                  <c:v>2005</c:v>
                </c:pt>
                <c:pt idx="5854">
                  <c:v>2005</c:v>
                </c:pt>
                <c:pt idx="5855">
                  <c:v>2005</c:v>
                </c:pt>
                <c:pt idx="5856">
                  <c:v>2005</c:v>
                </c:pt>
                <c:pt idx="5857">
                  <c:v>2005</c:v>
                </c:pt>
                <c:pt idx="5858">
                  <c:v>2005</c:v>
                </c:pt>
                <c:pt idx="5859">
                  <c:v>2005</c:v>
                </c:pt>
                <c:pt idx="5860">
                  <c:v>2005</c:v>
                </c:pt>
                <c:pt idx="5861">
                  <c:v>2005</c:v>
                </c:pt>
                <c:pt idx="5862">
                  <c:v>2005</c:v>
                </c:pt>
                <c:pt idx="5863">
                  <c:v>2005</c:v>
                </c:pt>
                <c:pt idx="5864">
                  <c:v>2005</c:v>
                </c:pt>
                <c:pt idx="5865">
                  <c:v>2005</c:v>
                </c:pt>
                <c:pt idx="5866">
                  <c:v>2005</c:v>
                </c:pt>
                <c:pt idx="5867">
                  <c:v>2005</c:v>
                </c:pt>
                <c:pt idx="5868">
                  <c:v>2005</c:v>
                </c:pt>
                <c:pt idx="5869">
                  <c:v>2005</c:v>
                </c:pt>
                <c:pt idx="5870">
                  <c:v>2005</c:v>
                </c:pt>
                <c:pt idx="5871">
                  <c:v>2005</c:v>
                </c:pt>
                <c:pt idx="5872">
                  <c:v>2005</c:v>
                </c:pt>
                <c:pt idx="5873">
                  <c:v>2005</c:v>
                </c:pt>
                <c:pt idx="5874">
                  <c:v>2005</c:v>
                </c:pt>
                <c:pt idx="5875">
                  <c:v>2005</c:v>
                </c:pt>
                <c:pt idx="5876">
                  <c:v>2005</c:v>
                </c:pt>
                <c:pt idx="5877">
                  <c:v>2005</c:v>
                </c:pt>
                <c:pt idx="5878">
                  <c:v>2005</c:v>
                </c:pt>
                <c:pt idx="5879">
                  <c:v>2005</c:v>
                </c:pt>
                <c:pt idx="5880">
                  <c:v>2005</c:v>
                </c:pt>
                <c:pt idx="5881">
                  <c:v>2005</c:v>
                </c:pt>
                <c:pt idx="5882">
                  <c:v>2005</c:v>
                </c:pt>
                <c:pt idx="5883">
                  <c:v>2005</c:v>
                </c:pt>
                <c:pt idx="5884">
                  <c:v>2005</c:v>
                </c:pt>
                <c:pt idx="5885">
                  <c:v>2005</c:v>
                </c:pt>
                <c:pt idx="5886">
                  <c:v>2005</c:v>
                </c:pt>
                <c:pt idx="5887">
                  <c:v>2005</c:v>
                </c:pt>
                <c:pt idx="5888">
                  <c:v>2005</c:v>
                </c:pt>
                <c:pt idx="5889">
                  <c:v>2005</c:v>
                </c:pt>
                <c:pt idx="5890">
                  <c:v>2005</c:v>
                </c:pt>
                <c:pt idx="5891">
                  <c:v>2005</c:v>
                </c:pt>
                <c:pt idx="5892">
                  <c:v>2005</c:v>
                </c:pt>
                <c:pt idx="5893">
                  <c:v>2005</c:v>
                </c:pt>
                <c:pt idx="5894">
                  <c:v>2005</c:v>
                </c:pt>
                <c:pt idx="5895">
                  <c:v>2005</c:v>
                </c:pt>
                <c:pt idx="5896">
                  <c:v>2005</c:v>
                </c:pt>
                <c:pt idx="5897">
                  <c:v>2005</c:v>
                </c:pt>
                <c:pt idx="5898">
                  <c:v>2005</c:v>
                </c:pt>
                <c:pt idx="5899">
                  <c:v>2005</c:v>
                </c:pt>
                <c:pt idx="5900">
                  <c:v>2005</c:v>
                </c:pt>
                <c:pt idx="5901">
                  <c:v>2005</c:v>
                </c:pt>
                <c:pt idx="5902">
                  <c:v>2005</c:v>
                </c:pt>
                <c:pt idx="5903">
                  <c:v>2005</c:v>
                </c:pt>
                <c:pt idx="5904">
                  <c:v>2005</c:v>
                </c:pt>
                <c:pt idx="5905">
                  <c:v>2005</c:v>
                </c:pt>
                <c:pt idx="5906">
                  <c:v>2005</c:v>
                </c:pt>
                <c:pt idx="5907">
                  <c:v>2005</c:v>
                </c:pt>
                <c:pt idx="5908">
                  <c:v>2005</c:v>
                </c:pt>
                <c:pt idx="5909">
                  <c:v>2005</c:v>
                </c:pt>
                <c:pt idx="5910">
                  <c:v>2005</c:v>
                </c:pt>
                <c:pt idx="5911">
                  <c:v>2005</c:v>
                </c:pt>
                <c:pt idx="5912">
                  <c:v>2005</c:v>
                </c:pt>
                <c:pt idx="5913">
                  <c:v>2005</c:v>
                </c:pt>
                <c:pt idx="5914">
                  <c:v>2005</c:v>
                </c:pt>
                <c:pt idx="5915">
                  <c:v>2005</c:v>
                </c:pt>
                <c:pt idx="5916">
                  <c:v>2005</c:v>
                </c:pt>
                <c:pt idx="5917">
                  <c:v>2005</c:v>
                </c:pt>
                <c:pt idx="5918">
                  <c:v>2005</c:v>
                </c:pt>
                <c:pt idx="5919">
                  <c:v>2005</c:v>
                </c:pt>
                <c:pt idx="5920">
                  <c:v>2005</c:v>
                </c:pt>
                <c:pt idx="5921">
                  <c:v>2005</c:v>
                </c:pt>
                <c:pt idx="5922">
                  <c:v>2005</c:v>
                </c:pt>
                <c:pt idx="5923">
                  <c:v>2005</c:v>
                </c:pt>
                <c:pt idx="5924">
                  <c:v>2005</c:v>
                </c:pt>
                <c:pt idx="5925">
                  <c:v>2005</c:v>
                </c:pt>
                <c:pt idx="5926">
                  <c:v>2005</c:v>
                </c:pt>
                <c:pt idx="5927">
                  <c:v>2005</c:v>
                </c:pt>
                <c:pt idx="5928">
                  <c:v>2005</c:v>
                </c:pt>
                <c:pt idx="5929">
                  <c:v>2005</c:v>
                </c:pt>
                <c:pt idx="5930">
                  <c:v>2005</c:v>
                </c:pt>
                <c:pt idx="5931">
                  <c:v>2005</c:v>
                </c:pt>
                <c:pt idx="5932">
                  <c:v>2005</c:v>
                </c:pt>
                <c:pt idx="5933">
                  <c:v>2005</c:v>
                </c:pt>
                <c:pt idx="5934">
                  <c:v>2005</c:v>
                </c:pt>
                <c:pt idx="5935">
                  <c:v>2005</c:v>
                </c:pt>
                <c:pt idx="5936">
                  <c:v>2005</c:v>
                </c:pt>
                <c:pt idx="5937">
                  <c:v>2005</c:v>
                </c:pt>
                <c:pt idx="5938">
                  <c:v>2005</c:v>
                </c:pt>
                <c:pt idx="5939">
                  <c:v>2005</c:v>
                </c:pt>
                <c:pt idx="5940">
                  <c:v>2005</c:v>
                </c:pt>
                <c:pt idx="5941">
                  <c:v>2005</c:v>
                </c:pt>
                <c:pt idx="5942">
                  <c:v>2005</c:v>
                </c:pt>
                <c:pt idx="5943">
                  <c:v>2005</c:v>
                </c:pt>
                <c:pt idx="5944">
                  <c:v>2005</c:v>
                </c:pt>
                <c:pt idx="5945">
                  <c:v>2005</c:v>
                </c:pt>
                <c:pt idx="5946">
                  <c:v>2005</c:v>
                </c:pt>
                <c:pt idx="5947">
                  <c:v>2005</c:v>
                </c:pt>
                <c:pt idx="5948">
                  <c:v>2005</c:v>
                </c:pt>
                <c:pt idx="5949">
                  <c:v>2005</c:v>
                </c:pt>
                <c:pt idx="5950">
                  <c:v>2005</c:v>
                </c:pt>
                <c:pt idx="5951">
                  <c:v>2005</c:v>
                </c:pt>
                <c:pt idx="5952">
                  <c:v>2005</c:v>
                </c:pt>
                <c:pt idx="5953">
                  <c:v>2005</c:v>
                </c:pt>
                <c:pt idx="5954">
                  <c:v>2005</c:v>
                </c:pt>
                <c:pt idx="5955">
                  <c:v>2005</c:v>
                </c:pt>
                <c:pt idx="5956">
                  <c:v>2005</c:v>
                </c:pt>
                <c:pt idx="5957">
                  <c:v>2005</c:v>
                </c:pt>
                <c:pt idx="5958">
                  <c:v>2005</c:v>
                </c:pt>
                <c:pt idx="5959">
                  <c:v>2005</c:v>
                </c:pt>
                <c:pt idx="5960">
                  <c:v>2005</c:v>
                </c:pt>
                <c:pt idx="5961">
                  <c:v>2005</c:v>
                </c:pt>
                <c:pt idx="5962">
                  <c:v>2005</c:v>
                </c:pt>
                <c:pt idx="5963">
                  <c:v>2005</c:v>
                </c:pt>
                <c:pt idx="5964">
                  <c:v>2005</c:v>
                </c:pt>
                <c:pt idx="5965">
                  <c:v>2005</c:v>
                </c:pt>
                <c:pt idx="5966">
                  <c:v>2005</c:v>
                </c:pt>
                <c:pt idx="5967">
                  <c:v>2005</c:v>
                </c:pt>
                <c:pt idx="5968">
                  <c:v>2005</c:v>
                </c:pt>
                <c:pt idx="5969">
                  <c:v>2005</c:v>
                </c:pt>
                <c:pt idx="5970">
                  <c:v>2005</c:v>
                </c:pt>
                <c:pt idx="5971">
                  <c:v>2005</c:v>
                </c:pt>
                <c:pt idx="5972">
                  <c:v>2005</c:v>
                </c:pt>
                <c:pt idx="5973">
                  <c:v>2005</c:v>
                </c:pt>
                <c:pt idx="5974">
                  <c:v>2005</c:v>
                </c:pt>
                <c:pt idx="5975">
                  <c:v>2005</c:v>
                </c:pt>
                <c:pt idx="5976">
                  <c:v>2005</c:v>
                </c:pt>
                <c:pt idx="5977">
                  <c:v>2005</c:v>
                </c:pt>
                <c:pt idx="5978">
                  <c:v>2005</c:v>
                </c:pt>
                <c:pt idx="5979">
                  <c:v>2005</c:v>
                </c:pt>
                <c:pt idx="5980">
                  <c:v>2005</c:v>
                </c:pt>
                <c:pt idx="5981">
                  <c:v>2005</c:v>
                </c:pt>
                <c:pt idx="5982">
                  <c:v>2005</c:v>
                </c:pt>
                <c:pt idx="5983">
                  <c:v>2005</c:v>
                </c:pt>
                <c:pt idx="5984">
                  <c:v>2005</c:v>
                </c:pt>
                <c:pt idx="5985">
                  <c:v>2005</c:v>
                </c:pt>
                <c:pt idx="5986">
                  <c:v>2005</c:v>
                </c:pt>
                <c:pt idx="5987">
                  <c:v>2005</c:v>
                </c:pt>
                <c:pt idx="5988">
                  <c:v>2005</c:v>
                </c:pt>
                <c:pt idx="5989">
                  <c:v>2005</c:v>
                </c:pt>
                <c:pt idx="5990">
                  <c:v>2005</c:v>
                </c:pt>
                <c:pt idx="5991">
                  <c:v>2005</c:v>
                </c:pt>
                <c:pt idx="5992">
                  <c:v>2005</c:v>
                </c:pt>
                <c:pt idx="5993">
                  <c:v>2005</c:v>
                </c:pt>
                <c:pt idx="5994">
                  <c:v>2005</c:v>
                </c:pt>
                <c:pt idx="5995">
                  <c:v>2005</c:v>
                </c:pt>
                <c:pt idx="5996">
                  <c:v>2005</c:v>
                </c:pt>
                <c:pt idx="5997">
                  <c:v>2005</c:v>
                </c:pt>
                <c:pt idx="5998">
                  <c:v>2005</c:v>
                </c:pt>
                <c:pt idx="5999">
                  <c:v>2005</c:v>
                </c:pt>
                <c:pt idx="6000">
                  <c:v>2005</c:v>
                </c:pt>
                <c:pt idx="6001">
                  <c:v>2005</c:v>
                </c:pt>
                <c:pt idx="6002">
                  <c:v>2005</c:v>
                </c:pt>
                <c:pt idx="6003">
                  <c:v>2005</c:v>
                </c:pt>
                <c:pt idx="6004">
                  <c:v>2005</c:v>
                </c:pt>
                <c:pt idx="6005">
                  <c:v>2005</c:v>
                </c:pt>
                <c:pt idx="6006">
                  <c:v>2005</c:v>
                </c:pt>
                <c:pt idx="6007">
                  <c:v>2005</c:v>
                </c:pt>
                <c:pt idx="6008">
                  <c:v>2005</c:v>
                </c:pt>
                <c:pt idx="6009">
                  <c:v>2005</c:v>
                </c:pt>
                <c:pt idx="6010">
                  <c:v>2005</c:v>
                </c:pt>
                <c:pt idx="6011">
                  <c:v>2005</c:v>
                </c:pt>
                <c:pt idx="6012">
                  <c:v>2005</c:v>
                </c:pt>
                <c:pt idx="6013">
                  <c:v>2005</c:v>
                </c:pt>
                <c:pt idx="6014">
                  <c:v>2005</c:v>
                </c:pt>
                <c:pt idx="6015">
                  <c:v>2005</c:v>
                </c:pt>
                <c:pt idx="6016">
                  <c:v>2005</c:v>
                </c:pt>
                <c:pt idx="6017">
                  <c:v>2005</c:v>
                </c:pt>
                <c:pt idx="6018">
                  <c:v>2005</c:v>
                </c:pt>
                <c:pt idx="6019">
                  <c:v>2005</c:v>
                </c:pt>
                <c:pt idx="6020">
                  <c:v>2005</c:v>
                </c:pt>
                <c:pt idx="6021">
                  <c:v>2005</c:v>
                </c:pt>
                <c:pt idx="6022">
                  <c:v>2005</c:v>
                </c:pt>
                <c:pt idx="6023">
                  <c:v>2005</c:v>
                </c:pt>
                <c:pt idx="6024">
                  <c:v>2005</c:v>
                </c:pt>
                <c:pt idx="6025">
                  <c:v>2005</c:v>
                </c:pt>
                <c:pt idx="6026">
                  <c:v>2005</c:v>
                </c:pt>
                <c:pt idx="6027">
                  <c:v>2005</c:v>
                </c:pt>
                <c:pt idx="6028">
                  <c:v>2005</c:v>
                </c:pt>
                <c:pt idx="6029">
                  <c:v>2005</c:v>
                </c:pt>
                <c:pt idx="6030">
                  <c:v>2005</c:v>
                </c:pt>
                <c:pt idx="6031">
                  <c:v>2005</c:v>
                </c:pt>
                <c:pt idx="6032">
                  <c:v>2005</c:v>
                </c:pt>
                <c:pt idx="6033">
                  <c:v>2005</c:v>
                </c:pt>
                <c:pt idx="6034">
                  <c:v>2005</c:v>
                </c:pt>
                <c:pt idx="6035">
                  <c:v>2005</c:v>
                </c:pt>
                <c:pt idx="6036">
                  <c:v>2005</c:v>
                </c:pt>
                <c:pt idx="6037">
                  <c:v>2005</c:v>
                </c:pt>
                <c:pt idx="6038">
                  <c:v>2005</c:v>
                </c:pt>
                <c:pt idx="6039">
                  <c:v>2005</c:v>
                </c:pt>
                <c:pt idx="6040">
                  <c:v>2005</c:v>
                </c:pt>
                <c:pt idx="6041">
                  <c:v>2005</c:v>
                </c:pt>
                <c:pt idx="6042">
                  <c:v>2005</c:v>
                </c:pt>
                <c:pt idx="6043">
                  <c:v>2005</c:v>
                </c:pt>
                <c:pt idx="6044">
                  <c:v>2005</c:v>
                </c:pt>
                <c:pt idx="6045">
                  <c:v>2005</c:v>
                </c:pt>
                <c:pt idx="6046">
                  <c:v>2005</c:v>
                </c:pt>
                <c:pt idx="6047">
                  <c:v>2005</c:v>
                </c:pt>
                <c:pt idx="6048">
                  <c:v>2005</c:v>
                </c:pt>
                <c:pt idx="6049">
                  <c:v>2005</c:v>
                </c:pt>
                <c:pt idx="6050">
                  <c:v>2005</c:v>
                </c:pt>
                <c:pt idx="6051">
                  <c:v>2005</c:v>
                </c:pt>
                <c:pt idx="6052">
                  <c:v>2005</c:v>
                </c:pt>
                <c:pt idx="6053">
                  <c:v>2005</c:v>
                </c:pt>
                <c:pt idx="6054">
                  <c:v>2005</c:v>
                </c:pt>
                <c:pt idx="6055">
                  <c:v>2005</c:v>
                </c:pt>
                <c:pt idx="6056">
                  <c:v>2005</c:v>
                </c:pt>
                <c:pt idx="6057">
                  <c:v>2005</c:v>
                </c:pt>
                <c:pt idx="6058">
                  <c:v>2005</c:v>
                </c:pt>
                <c:pt idx="6059">
                  <c:v>2005</c:v>
                </c:pt>
                <c:pt idx="6060">
                  <c:v>2005</c:v>
                </c:pt>
                <c:pt idx="6061">
                  <c:v>2005</c:v>
                </c:pt>
                <c:pt idx="6062">
                  <c:v>2005</c:v>
                </c:pt>
                <c:pt idx="6063">
                  <c:v>2005</c:v>
                </c:pt>
                <c:pt idx="6064">
                  <c:v>2005</c:v>
                </c:pt>
                <c:pt idx="6065">
                  <c:v>2005</c:v>
                </c:pt>
                <c:pt idx="6066">
                  <c:v>2005</c:v>
                </c:pt>
                <c:pt idx="6067">
                  <c:v>2005</c:v>
                </c:pt>
                <c:pt idx="6068">
                  <c:v>2005</c:v>
                </c:pt>
                <c:pt idx="6069">
                  <c:v>2005</c:v>
                </c:pt>
                <c:pt idx="6070">
                  <c:v>2005</c:v>
                </c:pt>
                <c:pt idx="6071">
                  <c:v>2005</c:v>
                </c:pt>
                <c:pt idx="6072">
                  <c:v>2005</c:v>
                </c:pt>
                <c:pt idx="6073">
                  <c:v>2005</c:v>
                </c:pt>
                <c:pt idx="6074">
                  <c:v>2005</c:v>
                </c:pt>
                <c:pt idx="6075">
                  <c:v>2005</c:v>
                </c:pt>
                <c:pt idx="6076">
                  <c:v>2005</c:v>
                </c:pt>
                <c:pt idx="6077">
                  <c:v>2005</c:v>
                </c:pt>
                <c:pt idx="6078">
                  <c:v>2005</c:v>
                </c:pt>
                <c:pt idx="6079">
                  <c:v>2005</c:v>
                </c:pt>
                <c:pt idx="6080">
                  <c:v>2005</c:v>
                </c:pt>
                <c:pt idx="6081">
                  <c:v>2005</c:v>
                </c:pt>
                <c:pt idx="6082">
                  <c:v>2005</c:v>
                </c:pt>
                <c:pt idx="6083">
                  <c:v>2005</c:v>
                </c:pt>
                <c:pt idx="6084">
                  <c:v>2005</c:v>
                </c:pt>
                <c:pt idx="6085">
                  <c:v>2005</c:v>
                </c:pt>
                <c:pt idx="6086">
                  <c:v>2005</c:v>
                </c:pt>
                <c:pt idx="6087">
                  <c:v>2005</c:v>
                </c:pt>
                <c:pt idx="6088">
                  <c:v>2005</c:v>
                </c:pt>
                <c:pt idx="6089">
                  <c:v>2005</c:v>
                </c:pt>
                <c:pt idx="6090">
                  <c:v>2005</c:v>
                </c:pt>
                <c:pt idx="6091">
                  <c:v>2005</c:v>
                </c:pt>
                <c:pt idx="6092">
                  <c:v>2005</c:v>
                </c:pt>
                <c:pt idx="6093">
                  <c:v>2005</c:v>
                </c:pt>
                <c:pt idx="6094">
                  <c:v>2005</c:v>
                </c:pt>
                <c:pt idx="6095">
                  <c:v>2005</c:v>
                </c:pt>
                <c:pt idx="6096">
                  <c:v>2005</c:v>
                </c:pt>
                <c:pt idx="6097">
                  <c:v>2005</c:v>
                </c:pt>
                <c:pt idx="6098">
                  <c:v>2005</c:v>
                </c:pt>
                <c:pt idx="6099">
                  <c:v>2005</c:v>
                </c:pt>
                <c:pt idx="6100">
                  <c:v>2005</c:v>
                </c:pt>
                <c:pt idx="6101">
                  <c:v>2005</c:v>
                </c:pt>
                <c:pt idx="6102">
                  <c:v>2005</c:v>
                </c:pt>
                <c:pt idx="6103">
                  <c:v>2005</c:v>
                </c:pt>
                <c:pt idx="6104">
                  <c:v>2005</c:v>
                </c:pt>
                <c:pt idx="6105">
                  <c:v>2005</c:v>
                </c:pt>
                <c:pt idx="6106">
                  <c:v>2005</c:v>
                </c:pt>
                <c:pt idx="6107">
                  <c:v>2005</c:v>
                </c:pt>
                <c:pt idx="6108">
                  <c:v>2005</c:v>
                </c:pt>
                <c:pt idx="6109">
                  <c:v>2005</c:v>
                </c:pt>
                <c:pt idx="6110">
                  <c:v>2005</c:v>
                </c:pt>
                <c:pt idx="6111">
                  <c:v>2005</c:v>
                </c:pt>
                <c:pt idx="6112">
                  <c:v>2005</c:v>
                </c:pt>
                <c:pt idx="6113">
                  <c:v>2005</c:v>
                </c:pt>
                <c:pt idx="6114">
                  <c:v>2005</c:v>
                </c:pt>
                <c:pt idx="6115">
                  <c:v>2005</c:v>
                </c:pt>
                <c:pt idx="6116">
                  <c:v>2005</c:v>
                </c:pt>
                <c:pt idx="6117">
                  <c:v>2005</c:v>
                </c:pt>
                <c:pt idx="6118">
                  <c:v>2005</c:v>
                </c:pt>
                <c:pt idx="6119">
                  <c:v>2005</c:v>
                </c:pt>
                <c:pt idx="6120">
                  <c:v>2005</c:v>
                </c:pt>
                <c:pt idx="6121">
                  <c:v>2005</c:v>
                </c:pt>
                <c:pt idx="6122">
                  <c:v>2005</c:v>
                </c:pt>
                <c:pt idx="6123">
                  <c:v>2005</c:v>
                </c:pt>
                <c:pt idx="6124">
                  <c:v>2005</c:v>
                </c:pt>
                <c:pt idx="6125">
                  <c:v>2005</c:v>
                </c:pt>
                <c:pt idx="6126">
                  <c:v>2005</c:v>
                </c:pt>
                <c:pt idx="6127">
                  <c:v>2005</c:v>
                </c:pt>
                <c:pt idx="6128">
                  <c:v>2005</c:v>
                </c:pt>
                <c:pt idx="6129">
                  <c:v>2005</c:v>
                </c:pt>
                <c:pt idx="6130">
                  <c:v>2005</c:v>
                </c:pt>
                <c:pt idx="6131">
                  <c:v>2005</c:v>
                </c:pt>
                <c:pt idx="6132">
                  <c:v>2005</c:v>
                </c:pt>
                <c:pt idx="6133">
                  <c:v>2005</c:v>
                </c:pt>
                <c:pt idx="6134">
                  <c:v>2005</c:v>
                </c:pt>
                <c:pt idx="6135">
                  <c:v>2005</c:v>
                </c:pt>
                <c:pt idx="6136">
                  <c:v>2005</c:v>
                </c:pt>
                <c:pt idx="6137">
                  <c:v>2005</c:v>
                </c:pt>
                <c:pt idx="6138">
                  <c:v>2005</c:v>
                </c:pt>
                <c:pt idx="6139">
                  <c:v>2005</c:v>
                </c:pt>
                <c:pt idx="6140">
                  <c:v>2005</c:v>
                </c:pt>
                <c:pt idx="6141">
                  <c:v>2005</c:v>
                </c:pt>
                <c:pt idx="6142">
                  <c:v>2005</c:v>
                </c:pt>
                <c:pt idx="6143">
                  <c:v>2005</c:v>
                </c:pt>
                <c:pt idx="6144">
                  <c:v>2005</c:v>
                </c:pt>
                <c:pt idx="6145">
                  <c:v>2005</c:v>
                </c:pt>
                <c:pt idx="6146">
                  <c:v>2005</c:v>
                </c:pt>
                <c:pt idx="6147">
                  <c:v>2005</c:v>
                </c:pt>
                <c:pt idx="6148">
                  <c:v>2005</c:v>
                </c:pt>
                <c:pt idx="6149">
                  <c:v>2005</c:v>
                </c:pt>
                <c:pt idx="6150">
                  <c:v>2005</c:v>
                </c:pt>
                <c:pt idx="6151">
                  <c:v>2005</c:v>
                </c:pt>
                <c:pt idx="6152">
                  <c:v>2005</c:v>
                </c:pt>
                <c:pt idx="6153">
                  <c:v>2005</c:v>
                </c:pt>
                <c:pt idx="6154">
                  <c:v>2005</c:v>
                </c:pt>
                <c:pt idx="6155">
                  <c:v>2005</c:v>
                </c:pt>
                <c:pt idx="6156">
                  <c:v>2005</c:v>
                </c:pt>
                <c:pt idx="6157">
                  <c:v>2005</c:v>
                </c:pt>
                <c:pt idx="6158">
                  <c:v>2005</c:v>
                </c:pt>
                <c:pt idx="6159">
                  <c:v>2005</c:v>
                </c:pt>
                <c:pt idx="6160">
                  <c:v>2005</c:v>
                </c:pt>
                <c:pt idx="6161">
                  <c:v>2005</c:v>
                </c:pt>
                <c:pt idx="6162">
                  <c:v>2005</c:v>
                </c:pt>
                <c:pt idx="6163">
                  <c:v>2005</c:v>
                </c:pt>
                <c:pt idx="6164">
                  <c:v>2005</c:v>
                </c:pt>
                <c:pt idx="6165">
                  <c:v>2005</c:v>
                </c:pt>
                <c:pt idx="6166">
                  <c:v>2005</c:v>
                </c:pt>
                <c:pt idx="6167">
                  <c:v>2005</c:v>
                </c:pt>
                <c:pt idx="6168">
                  <c:v>2005</c:v>
                </c:pt>
                <c:pt idx="6169">
                  <c:v>2005</c:v>
                </c:pt>
                <c:pt idx="6170">
                  <c:v>2005</c:v>
                </c:pt>
                <c:pt idx="6171">
                  <c:v>2005</c:v>
                </c:pt>
                <c:pt idx="6172">
                  <c:v>2005</c:v>
                </c:pt>
                <c:pt idx="6173">
                  <c:v>2005</c:v>
                </c:pt>
                <c:pt idx="6174">
                  <c:v>2005</c:v>
                </c:pt>
                <c:pt idx="6175">
                  <c:v>2005</c:v>
                </c:pt>
                <c:pt idx="6176">
                  <c:v>2005</c:v>
                </c:pt>
                <c:pt idx="6177">
                  <c:v>2005</c:v>
                </c:pt>
                <c:pt idx="6178">
                  <c:v>2005</c:v>
                </c:pt>
                <c:pt idx="6179">
                  <c:v>2005</c:v>
                </c:pt>
                <c:pt idx="6180">
                  <c:v>2005</c:v>
                </c:pt>
                <c:pt idx="6181">
                  <c:v>2005</c:v>
                </c:pt>
                <c:pt idx="6182">
                  <c:v>2005</c:v>
                </c:pt>
                <c:pt idx="6183">
                  <c:v>2005</c:v>
                </c:pt>
                <c:pt idx="6184">
                  <c:v>2005</c:v>
                </c:pt>
                <c:pt idx="6185">
                  <c:v>2005</c:v>
                </c:pt>
                <c:pt idx="6186">
                  <c:v>2005</c:v>
                </c:pt>
                <c:pt idx="6187">
                  <c:v>2005</c:v>
                </c:pt>
                <c:pt idx="6188">
                  <c:v>2005</c:v>
                </c:pt>
                <c:pt idx="6189">
                  <c:v>2005</c:v>
                </c:pt>
                <c:pt idx="6190">
                  <c:v>2005</c:v>
                </c:pt>
                <c:pt idx="6191">
                  <c:v>2005</c:v>
                </c:pt>
                <c:pt idx="6192">
                  <c:v>2005</c:v>
                </c:pt>
                <c:pt idx="6193">
                  <c:v>2005</c:v>
                </c:pt>
                <c:pt idx="6194">
                  <c:v>2005</c:v>
                </c:pt>
                <c:pt idx="6195">
                  <c:v>2005</c:v>
                </c:pt>
                <c:pt idx="6196">
                  <c:v>2005</c:v>
                </c:pt>
                <c:pt idx="6197">
                  <c:v>2005</c:v>
                </c:pt>
                <c:pt idx="6198">
                  <c:v>2005</c:v>
                </c:pt>
                <c:pt idx="6199">
                  <c:v>2005</c:v>
                </c:pt>
                <c:pt idx="6200">
                  <c:v>2005</c:v>
                </c:pt>
                <c:pt idx="6201">
                  <c:v>2005</c:v>
                </c:pt>
                <c:pt idx="6202">
                  <c:v>2005</c:v>
                </c:pt>
                <c:pt idx="6203">
                  <c:v>2005</c:v>
                </c:pt>
                <c:pt idx="6204">
                  <c:v>2005</c:v>
                </c:pt>
                <c:pt idx="6205">
                  <c:v>2005</c:v>
                </c:pt>
                <c:pt idx="6206">
                  <c:v>2005</c:v>
                </c:pt>
                <c:pt idx="6207">
                  <c:v>2005</c:v>
                </c:pt>
                <c:pt idx="6208">
                  <c:v>2005</c:v>
                </c:pt>
                <c:pt idx="6209">
                  <c:v>2006</c:v>
                </c:pt>
                <c:pt idx="6210">
                  <c:v>2006</c:v>
                </c:pt>
                <c:pt idx="6211">
                  <c:v>2006</c:v>
                </c:pt>
                <c:pt idx="6212">
                  <c:v>2006</c:v>
                </c:pt>
                <c:pt idx="6213">
                  <c:v>2006</c:v>
                </c:pt>
                <c:pt idx="6214">
                  <c:v>2006</c:v>
                </c:pt>
                <c:pt idx="6215">
                  <c:v>2006</c:v>
                </c:pt>
                <c:pt idx="6216">
                  <c:v>2006</c:v>
                </c:pt>
                <c:pt idx="6217">
                  <c:v>2006</c:v>
                </c:pt>
                <c:pt idx="6218">
                  <c:v>2006</c:v>
                </c:pt>
                <c:pt idx="6219">
                  <c:v>2006</c:v>
                </c:pt>
                <c:pt idx="6220">
                  <c:v>2006</c:v>
                </c:pt>
                <c:pt idx="6221">
                  <c:v>2006</c:v>
                </c:pt>
                <c:pt idx="6222">
                  <c:v>2006</c:v>
                </c:pt>
                <c:pt idx="6223">
                  <c:v>2006</c:v>
                </c:pt>
                <c:pt idx="6224">
                  <c:v>2006</c:v>
                </c:pt>
                <c:pt idx="6225">
                  <c:v>2006</c:v>
                </c:pt>
                <c:pt idx="6226">
                  <c:v>2006</c:v>
                </c:pt>
                <c:pt idx="6227">
                  <c:v>2006</c:v>
                </c:pt>
                <c:pt idx="6228">
                  <c:v>2006</c:v>
                </c:pt>
                <c:pt idx="6229">
                  <c:v>2006</c:v>
                </c:pt>
                <c:pt idx="6230">
                  <c:v>2006</c:v>
                </c:pt>
                <c:pt idx="6231">
                  <c:v>2006</c:v>
                </c:pt>
                <c:pt idx="6232">
                  <c:v>2006</c:v>
                </c:pt>
                <c:pt idx="6233">
                  <c:v>2006</c:v>
                </c:pt>
                <c:pt idx="6234">
                  <c:v>2006</c:v>
                </c:pt>
                <c:pt idx="6235">
                  <c:v>2006</c:v>
                </c:pt>
                <c:pt idx="6236">
                  <c:v>2006</c:v>
                </c:pt>
                <c:pt idx="6237">
                  <c:v>2006</c:v>
                </c:pt>
                <c:pt idx="6238">
                  <c:v>2006</c:v>
                </c:pt>
                <c:pt idx="6239">
                  <c:v>2006</c:v>
                </c:pt>
                <c:pt idx="6240">
                  <c:v>2006</c:v>
                </c:pt>
                <c:pt idx="6241">
                  <c:v>2006</c:v>
                </c:pt>
                <c:pt idx="6242">
                  <c:v>2006</c:v>
                </c:pt>
                <c:pt idx="6243">
                  <c:v>2006</c:v>
                </c:pt>
                <c:pt idx="6244">
                  <c:v>2006</c:v>
                </c:pt>
                <c:pt idx="6245">
                  <c:v>2006</c:v>
                </c:pt>
                <c:pt idx="6246">
                  <c:v>2006</c:v>
                </c:pt>
                <c:pt idx="6247">
                  <c:v>2006</c:v>
                </c:pt>
                <c:pt idx="6248">
                  <c:v>2006</c:v>
                </c:pt>
                <c:pt idx="6249">
                  <c:v>2006</c:v>
                </c:pt>
                <c:pt idx="6250">
                  <c:v>2006</c:v>
                </c:pt>
                <c:pt idx="6251">
                  <c:v>2006</c:v>
                </c:pt>
                <c:pt idx="6252">
                  <c:v>2006</c:v>
                </c:pt>
                <c:pt idx="6253">
                  <c:v>2006</c:v>
                </c:pt>
                <c:pt idx="6254">
                  <c:v>2006</c:v>
                </c:pt>
                <c:pt idx="6255">
                  <c:v>2006</c:v>
                </c:pt>
                <c:pt idx="6256">
                  <c:v>2006</c:v>
                </c:pt>
                <c:pt idx="6257">
                  <c:v>2006</c:v>
                </c:pt>
                <c:pt idx="6258">
                  <c:v>2006</c:v>
                </c:pt>
                <c:pt idx="6259">
                  <c:v>2006</c:v>
                </c:pt>
                <c:pt idx="6260">
                  <c:v>2006</c:v>
                </c:pt>
                <c:pt idx="6261">
                  <c:v>2006</c:v>
                </c:pt>
                <c:pt idx="6262">
                  <c:v>2006</c:v>
                </c:pt>
                <c:pt idx="6263">
                  <c:v>2006</c:v>
                </c:pt>
                <c:pt idx="6264">
                  <c:v>2006</c:v>
                </c:pt>
                <c:pt idx="6265">
                  <c:v>2006</c:v>
                </c:pt>
                <c:pt idx="6266">
                  <c:v>2006</c:v>
                </c:pt>
                <c:pt idx="6267">
                  <c:v>2006</c:v>
                </c:pt>
                <c:pt idx="6268">
                  <c:v>2006</c:v>
                </c:pt>
                <c:pt idx="6269">
                  <c:v>2006</c:v>
                </c:pt>
                <c:pt idx="6270">
                  <c:v>2006</c:v>
                </c:pt>
                <c:pt idx="6271">
                  <c:v>2006</c:v>
                </c:pt>
                <c:pt idx="6272">
                  <c:v>2006</c:v>
                </c:pt>
                <c:pt idx="6273">
                  <c:v>2006</c:v>
                </c:pt>
                <c:pt idx="6274">
                  <c:v>2006</c:v>
                </c:pt>
                <c:pt idx="6275">
                  <c:v>2006</c:v>
                </c:pt>
                <c:pt idx="6276">
                  <c:v>2006</c:v>
                </c:pt>
                <c:pt idx="6277">
                  <c:v>2006</c:v>
                </c:pt>
                <c:pt idx="6278">
                  <c:v>2006</c:v>
                </c:pt>
                <c:pt idx="6279">
                  <c:v>2006</c:v>
                </c:pt>
                <c:pt idx="6280">
                  <c:v>2006</c:v>
                </c:pt>
                <c:pt idx="6281">
                  <c:v>2006</c:v>
                </c:pt>
                <c:pt idx="6282">
                  <c:v>2006</c:v>
                </c:pt>
                <c:pt idx="6283">
                  <c:v>2006</c:v>
                </c:pt>
                <c:pt idx="6284">
                  <c:v>2006</c:v>
                </c:pt>
                <c:pt idx="6285">
                  <c:v>2006</c:v>
                </c:pt>
                <c:pt idx="6286">
                  <c:v>2006</c:v>
                </c:pt>
                <c:pt idx="6287">
                  <c:v>2006</c:v>
                </c:pt>
                <c:pt idx="6288">
                  <c:v>2006</c:v>
                </c:pt>
                <c:pt idx="6289">
                  <c:v>2006</c:v>
                </c:pt>
                <c:pt idx="6290">
                  <c:v>2006</c:v>
                </c:pt>
                <c:pt idx="6291">
                  <c:v>2006</c:v>
                </c:pt>
                <c:pt idx="6292">
                  <c:v>2006</c:v>
                </c:pt>
                <c:pt idx="6293">
                  <c:v>2006</c:v>
                </c:pt>
                <c:pt idx="6294">
                  <c:v>2006</c:v>
                </c:pt>
                <c:pt idx="6295">
                  <c:v>2006</c:v>
                </c:pt>
                <c:pt idx="6296">
                  <c:v>2006</c:v>
                </c:pt>
                <c:pt idx="6297">
                  <c:v>2006</c:v>
                </c:pt>
                <c:pt idx="6298">
                  <c:v>2006</c:v>
                </c:pt>
                <c:pt idx="6299">
                  <c:v>2006</c:v>
                </c:pt>
                <c:pt idx="6300">
                  <c:v>2006</c:v>
                </c:pt>
                <c:pt idx="6301">
                  <c:v>2006</c:v>
                </c:pt>
                <c:pt idx="6302">
                  <c:v>2006</c:v>
                </c:pt>
                <c:pt idx="6303">
                  <c:v>2006</c:v>
                </c:pt>
                <c:pt idx="6304">
                  <c:v>2006</c:v>
                </c:pt>
                <c:pt idx="6305">
                  <c:v>2006</c:v>
                </c:pt>
                <c:pt idx="6306">
                  <c:v>2006</c:v>
                </c:pt>
                <c:pt idx="6307">
                  <c:v>2006</c:v>
                </c:pt>
                <c:pt idx="6308">
                  <c:v>2006</c:v>
                </c:pt>
                <c:pt idx="6309">
                  <c:v>2006</c:v>
                </c:pt>
                <c:pt idx="6310">
                  <c:v>2006</c:v>
                </c:pt>
                <c:pt idx="6311">
                  <c:v>2006</c:v>
                </c:pt>
                <c:pt idx="6312">
                  <c:v>2006</c:v>
                </c:pt>
                <c:pt idx="6313">
                  <c:v>2006</c:v>
                </c:pt>
                <c:pt idx="6314">
                  <c:v>2006</c:v>
                </c:pt>
                <c:pt idx="6315">
                  <c:v>2006</c:v>
                </c:pt>
                <c:pt idx="6316">
                  <c:v>2006</c:v>
                </c:pt>
                <c:pt idx="6317">
                  <c:v>2006</c:v>
                </c:pt>
                <c:pt idx="6318">
                  <c:v>2006</c:v>
                </c:pt>
                <c:pt idx="6319">
                  <c:v>2006</c:v>
                </c:pt>
                <c:pt idx="6320">
                  <c:v>2006</c:v>
                </c:pt>
                <c:pt idx="6321">
                  <c:v>2006</c:v>
                </c:pt>
                <c:pt idx="6322">
                  <c:v>2006</c:v>
                </c:pt>
                <c:pt idx="6323">
                  <c:v>2006</c:v>
                </c:pt>
                <c:pt idx="6324">
                  <c:v>2006</c:v>
                </c:pt>
                <c:pt idx="6325">
                  <c:v>2006</c:v>
                </c:pt>
                <c:pt idx="6326">
                  <c:v>2006</c:v>
                </c:pt>
                <c:pt idx="6327">
                  <c:v>2006</c:v>
                </c:pt>
                <c:pt idx="6328">
                  <c:v>2006</c:v>
                </c:pt>
                <c:pt idx="6329">
                  <c:v>2006</c:v>
                </c:pt>
                <c:pt idx="6330">
                  <c:v>2006</c:v>
                </c:pt>
                <c:pt idx="6331">
                  <c:v>2006</c:v>
                </c:pt>
                <c:pt idx="6332">
                  <c:v>2006</c:v>
                </c:pt>
                <c:pt idx="6333">
                  <c:v>2006</c:v>
                </c:pt>
                <c:pt idx="6334">
                  <c:v>2006</c:v>
                </c:pt>
                <c:pt idx="6335">
                  <c:v>2006</c:v>
                </c:pt>
                <c:pt idx="6336">
                  <c:v>2006</c:v>
                </c:pt>
                <c:pt idx="6337">
                  <c:v>2006</c:v>
                </c:pt>
                <c:pt idx="6338">
                  <c:v>2006</c:v>
                </c:pt>
                <c:pt idx="6339">
                  <c:v>2006</c:v>
                </c:pt>
                <c:pt idx="6340">
                  <c:v>2006</c:v>
                </c:pt>
                <c:pt idx="6341">
                  <c:v>2006</c:v>
                </c:pt>
                <c:pt idx="6342">
                  <c:v>2006</c:v>
                </c:pt>
                <c:pt idx="6343">
                  <c:v>2006</c:v>
                </c:pt>
                <c:pt idx="6344">
                  <c:v>2006</c:v>
                </c:pt>
                <c:pt idx="6345">
                  <c:v>2006</c:v>
                </c:pt>
                <c:pt idx="6346">
                  <c:v>2006</c:v>
                </c:pt>
                <c:pt idx="6347">
                  <c:v>2006</c:v>
                </c:pt>
                <c:pt idx="6348">
                  <c:v>2006</c:v>
                </c:pt>
                <c:pt idx="6349">
                  <c:v>2006</c:v>
                </c:pt>
                <c:pt idx="6350">
                  <c:v>2006</c:v>
                </c:pt>
                <c:pt idx="6351">
                  <c:v>2006</c:v>
                </c:pt>
                <c:pt idx="6352">
                  <c:v>2006</c:v>
                </c:pt>
                <c:pt idx="6353">
                  <c:v>2006</c:v>
                </c:pt>
                <c:pt idx="6354">
                  <c:v>2006</c:v>
                </c:pt>
                <c:pt idx="6355">
                  <c:v>2006</c:v>
                </c:pt>
                <c:pt idx="6356">
                  <c:v>2006</c:v>
                </c:pt>
                <c:pt idx="6357">
                  <c:v>2006</c:v>
                </c:pt>
                <c:pt idx="6358">
                  <c:v>2006</c:v>
                </c:pt>
                <c:pt idx="6359">
                  <c:v>2006</c:v>
                </c:pt>
                <c:pt idx="6360">
                  <c:v>2006</c:v>
                </c:pt>
                <c:pt idx="6361">
                  <c:v>2006</c:v>
                </c:pt>
                <c:pt idx="6362">
                  <c:v>2006</c:v>
                </c:pt>
                <c:pt idx="6363">
                  <c:v>2006</c:v>
                </c:pt>
                <c:pt idx="6364">
                  <c:v>2006</c:v>
                </c:pt>
                <c:pt idx="6365">
                  <c:v>2006</c:v>
                </c:pt>
                <c:pt idx="6366">
                  <c:v>2006</c:v>
                </c:pt>
                <c:pt idx="6367">
                  <c:v>2006</c:v>
                </c:pt>
                <c:pt idx="6368">
                  <c:v>2006</c:v>
                </c:pt>
                <c:pt idx="6369">
                  <c:v>2006</c:v>
                </c:pt>
                <c:pt idx="6370">
                  <c:v>2006</c:v>
                </c:pt>
                <c:pt idx="6371">
                  <c:v>2006</c:v>
                </c:pt>
                <c:pt idx="6372">
                  <c:v>2006</c:v>
                </c:pt>
                <c:pt idx="6373">
                  <c:v>2006</c:v>
                </c:pt>
                <c:pt idx="6374">
                  <c:v>2006</c:v>
                </c:pt>
                <c:pt idx="6375">
                  <c:v>2006</c:v>
                </c:pt>
                <c:pt idx="6376">
                  <c:v>2006</c:v>
                </c:pt>
                <c:pt idx="6377">
                  <c:v>2006</c:v>
                </c:pt>
                <c:pt idx="6378">
                  <c:v>2006</c:v>
                </c:pt>
                <c:pt idx="6379">
                  <c:v>2006</c:v>
                </c:pt>
                <c:pt idx="6380">
                  <c:v>2006</c:v>
                </c:pt>
                <c:pt idx="6381">
                  <c:v>2006</c:v>
                </c:pt>
                <c:pt idx="6382">
                  <c:v>2006</c:v>
                </c:pt>
                <c:pt idx="6383">
                  <c:v>2006</c:v>
                </c:pt>
                <c:pt idx="6384">
                  <c:v>2006</c:v>
                </c:pt>
                <c:pt idx="6385">
                  <c:v>2006</c:v>
                </c:pt>
                <c:pt idx="6386">
                  <c:v>2006</c:v>
                </c:pt>
                <c:pt idx="6387">
                  <c:v>2006</c:v>
                </c:pt>
                <c:pt idx="6388">
                  <c:v>2006</c:v>
                </c:pt>
                <c:pt idx="6389">
                  <c:v>2006</c:v>
                </c:pt>
                <c:pt idx="6390">
                  <c:v>2006</c:v>
                </c:pt>
                <c:pt idx="6391">
                  <c:v>2006</c:v>
                </c:pt>
                <c:pt idx="6392">
                  <c:v>2006</c:v>
                </c:pt>
                <c:pt idx="6393">
                  <c:v>2006</c:v>
                </c:pt>
                <c:pt idx="6394">
                  <c:v>2006</c:v>
                </c:pt>
                <c:pt idx="6395">
                  <c:v>2006</c:v>
                </c:pt>
                <c:pt idx="6396">
                  <c:v>2006</c:v>
                </c:pt>
                <c:pt idx="6397">
                  <c:v>2006</c:v>
                </c:pt>
                <c:pt idx="6398">
                  <c:v>2006</c:v>
                </c:pt>
                <c:pt idx="6399">
                  <c:v>2006</c:v>
                </c:pt>
                <c:pt idx="6400">
                  <c:v>2006</c:v>
                </c:pt>
                <c:pt idx="6401">
                  <c:v>2006</c:v>
                </c:pt>
                <c:pt idx="6402">
                  <c:v>2006</c:v>
                </c:pt>
                <c:pt idx="6403">
                  <c:v>2006</c:v>
                </c:pt>
                <c:pt idx="6404">
                  <c:v>2006</c:v>
                </c:pt>
                <c:pt idx="6405">
                  <c:v>2006</c:v>
                </c:pt>
                <c:pt idx="6406">
                  <c:v>2006</c:v>
                </c:pt>
                <c:pt idx="6407">
                  <c:v>2006</c:v>
                </c:pt>
                <c:pt idx="6408">
                  <c:v>2006</c:v>
                </c:pt>
                <c:pt idx="6409">
                  <c:v>2006</c:v>
                </c:pt>
                <c:pt idx="6410">
                  <c:v>2006</c:v>
                </c:pt>
                <c:pt idx="6411">
                  <c:v>2006</c:v>
                </c:pt>
                <c:pt idx="6412">
                  <c:v>2006</c:v>
                </c:pt>
                <c:pt idx="6413">
                  <c:v>2006</c:v>
                </c:pt>
                <c:pt idx="6414">
                  <c:v>2006</c:v>
                </c:pt>
                <c:pt idx="6415">
                  <c:v>2006</c:v>
                </c:pt>
                <c:pt idx="6416">
                  <c:v>2006</c:v>
                </c:pt>
                <c:pt idx="6417">
                  <c:v>2006</c:v>
                </c:pt>
                <c:pt idx="6418">
                  <c:v>2006</c:v>
                </c:pt>
                <c:pt idx="6419">
                  <c:v>2006</c:v>
                </c:pt>
                <c:pt idx="6420">
                  <c:v>2006</c:v>
                </c:pt>
                <c:pt idx="6421">
                  <c:v>2006</c:v>
                </c:pt>
                <c:pt idx="6422">
                  <c:v>2006</c:v>
                </c:pt>
                <c:pt idx="6423">
                  <c:v>2006</c:v>
                </c:pt>
                <c:pt idx="6424">
                  <c:v>2006</c:v>
                </c:pt>
                <c:pt idx="6425">
                  <c:v>2006</c:v>
                </c:pt>
                <c:pt idx="6426">
                  <c:v>2006</c:v>
                </c:pt>
                <c:pt idx="6427">
                  <c:v>2006</c:v>
                </c:pt>
                <c:pt idx="6428">
                  <c:v>2006</c:v>
                </c:pt>
                <c:pt idx="6429">
                  <c:v>2006</c:v>
                </c:pt>
                <c:pt idx="6430">
                  <c:v>2006</c:v>
                </c:pt>
                <c:pt idx="6431">
                  <c:v>2006</c:v>
                </c:pt>
                <c:pt idx="6432">
                  <c:v>2006</c:v>
                </c:pt>
                <c:pt idx="6433">
                  <c:v>2006</c:v>
                </c:pt>
                <c:pt idx="6434">
                  <c:v>2006</c:v>
                </c:pt>
                <c:pt idx="6435">
                  <c:v>2006</c:v>
                </c:pt>
                <c:pt idx="6436">
                  <c:v>2006</c:v>
                </c:pt>
                <c:pt idx="6437">
                  <c:v>2006</c:v>
                </c:pt>
                <c:pt idx="6438">
                  <c:v>2006</c:v>
                </c:pt>
                <c:pt idx="6439">
                  <c:v>2006</c:v>
                </c:pt>
                <c:pt idx="6440">
                  <c:v>2006</c:v>
                </c:pt>
                <c:pt idx="6441">
                  <c:v>2006</c:v>
                </c:pt>
                <c:pt idx="6442">
                  <c:v>2006</c:v>
                </c:pt>
                <c:pt idx="6443">
                  <c:v>2006</c:v>
                </c:pt>
                <c:pt idx="6444">
                  <c:v>2006</c:v>
                </c:pt>
                <c:pt idx="6445">
                  <c:v>2006</c:v>
                </c:pt>
                <c:pt idx="6446">
                  <c:v>2006</c:v>
                </c:pt>
                <c:pt idx="6447">
                  <c:v>2006</c:v>
                </c:pt>
                <c:pt idx="6448">
                  <c:v>2006</c:v>
                </c:pt>
                <c:pt idx="6449">
                  <c:v>2006</c:v>
                </c:pt>
                <c:pt idx="6450">
                  <c:v>2006</c:v>
                </c:pt>
                <c:pt idx="6451">
                  <c:v>2006</c:v>
                </c:pt>
                <c:pt idx="6452">
                  <c:v>2006</c:v>
                </c:pt>
                <c:pt idx="6453">
                  <c:v>2006</c:v>
                </c:pt>
                <c:pt idx="6454">
                  <c:v>2006</c:v>
                </c:pt>
                <c:pt idx="6455">
                  <c:v>2006</c:v>
                </c:pt>
                <c:pt idx="6456">
                  <c:v>2006</c:v>
                </c:pt>
                <c:pt idx="6457">
                  <c:v>2006</c:v>
                </c:pt>
                <c:pt idx="6458">
                  <c:v>2006</c:v>
                </c:pt>
                <c:pt idx="6459">
                  <c:v>2006</c:v>
                </c:pt>
                <c:pt idx="6460">
                  <c:v>2006</c:v>
                </c:pt>
                <c:pt idx="6461">
                  <c:v>2006</c:v>
                </c:pt>
                <c:pt idx="6462">
                  <c:v>2006</c:v>
                </c:pt>
                <c:pt idx="6463">
                  <c:v>2006</c:v>
                </c:pt>
                <c:pt idx="6464">
                  <c:v>2006</c:v>
                </c:pt>
                <c:pt idx="6465">
                  <c:v>2006</c:v>
                </c:pt>
                <c:pt idx="6466">
                  <c:v>2006</c:v>
                </c:pt>
                <c:pt idx="6467">
                  <c:v>2006</c:v>
                </c:pt>
                <c:pt idx="6468">
                  <c:v>2006</c:v>
                </c:pt>
                <c:pt idx="6469">
                  <c:v>2006</c:v>
                </c:pt>
                <c:pt idx="6470">
                  <c:v>2006</c:v>
                </c:pt>
                <c:pt idx="6471">
                  <c:v>2006</c:v>
                </c:pt>
                <c:pt idx="6472">
                  <c:v>2006</c:v>
                </c:pt>
                <c:pt idx="6473">
                  <c:v>2006</c:v>
                </c:pt>
                <c:pt idx="6474">
                  <c:v>2006</c:v>
                </c:pt>
                <c:pt idx="6475">
                  <c:v>2006</c:v>
                </c:pt>
                <c:pt idx="6476">
                  <c:v>2006</c:v>
                </c:pt>
                <c:pt idx="6477">
                  <c:v>2006</c:v>
                </c:pt>
                <c:pt idx="6478">
                  <c:v>2006</c:v>
                </c:pt>
                <c:pt idx="6479">
                  <c:v>2006</c:v>
                </c:pt>
                <c:pt idx="6480">
                  <c:v>2006</c:v>
                </c:pt>
                <c:pt idx="6481">
                  <c:v>2006</c:v>
                </c:pt>
                <c:pt idx="6482">
                  <c:v>2006</c:v>
                </c:pt>
                <c:pt idx="6483">
                  <c:v>2006</c:v>
                </c:pt>
                <c:pt idx="6484">
                  <c:v>2006</c:v>
                </c:pt>
                <c:pt idx="6485">
                  <c:v>2006</c:v>
                </c:pt>
                <c:pt idx="6486">
                  <c:v>2006</c:v>
                </c:pt>
                <c:pt idx="6487">
                  <c:v>2006</c:v>
                </c:pt>
                <c:pt idx="6488">
                  <c:v>2006</c:v>
                </c:pt>
                <c:pt idx="6489">
                  <c:v>2006</c:v>
                </c:pt>
                <c:pt idx="6490">
                  <c:v>2006</c:v>
                </c:pt>
                <c:pt idx="6491">
                  <c:v>2006</c:v>
                </c:pt>
                <c:pt idx="6492">
                  <c:v>2006</c:v>
                </c:pt>
                <c:pt idx="6493">
                  <c:v>2006</c:v>
                </c:pt>
                <c:pt idx="6494">
                  <c:v>2006</c:v>
                </c:pt>
                <c:pt idx="6495">
                  <c:v>2006</c:v>
                </c:pt>
                <c:pt idx="6496">
                  <c:v>2006</c:v>
                </c:pt>
                <c:pt idx="6497">
                  <c:v>2006</c:v>
                </c:pt>
                <c:pt idx="6498">
                  <c:v>2006</c:v>
                </c:pt>
                <c:pt idx="6499">
                  <c:v>2006</c:v>
                </c:pt>
                <c:pt idx="6500">
                  <c:v>2006</c:v>
                </c:pt>
                <c:pt idx="6501">
                  <c:v>2006</c:v>
                </c:pt>
                <c:pt idx="6502">
                  <c:v>2006</c:v>
                </c:pt>
                <c:pt idx="6503">
                  <c:v>2006</c:v>
                </c:pt>
                <c:pt idx="6504">
                  <c:v>2006</c:v>
                </c:pt>
                <c:pt idx="6505">
                  <c:v>2006</c:v>
                </c:pt>
                <c:pt idx="6506">
                  <c:v>2006</c:v>
                </c:pt>
                <c:pt idx="6507">
                  <c:v>2006</c:v>
                </c:pt>
                <c:pt idx="6508">
                  <c:v>2006</c:v>
                </c:pt>
                <c:pt idx="6509">
                  <c:v>2006</c:v>
                </c:pt>
                <c:pt idx="6510">
                  <c:v>2006</c:v>
                </c:pt>
                <c:pt idx="6511">
                  <c:v>2006</c:v>
                </c:pt>
                <c:pt idx="6512">
                  <c:v>2006</c:v>
                </c:pt>
                <c:pt idx="6513">
                  <c:v>2006</c:v>
                </c:pt>
                <c:pt idx="6514">
                  <c:v>2006</c:v>
                </c:pt>
                <c:pt idx="6515">
                  <c:v>2006</c:v>
                </c:pt>
                <c:pt idx="6516">
                  <c:v>2006</c:v>
                </c:pt>
                <c:pt idx="6517">
                  <c:v>2006</c:v>
                </c:pt>
                <c:pt idx="6518">
                  <c:v>2006</c:v>
                </c:pt>
                <c:pt idx="6519">
                  <c:v>2006</c:v>
                </c:pt>
                <c:pt idx="6520">
                  <c:v>2006</c:v>
                </c:pt>
                <c:pt idx="6521">
                  <c:v>2006</c:v>
                </c:pt>
                <c:pt idx="6522">
                  <c:v>2006</c:v>
                </c:pt>
                <c:pt idx="6523">
                  <c:v>2006</c:v>
                </c:pt>
                <c:pt idx="6524">
                  <c:v>2006</c:v>
                </c:pt>
                <c:pt idx="6525">
                  <c:v>2006</c:v>
                </c:pt>
                <c:pt idx="6526">
                  <c:v>2006</c:v>
                </c:pt>
                <c:pt idx="6527">
                  <c:v>2006</c:v>
                </c:pt>
                <c:pt idx="6528">
                  <c:v>2006</c:v>
                </c:pt>
                <c:pt idx="6529">
                  <c:v>2006</c:v>
                </c:pt>
                <c:pt idx="6530">
                  <c:v>2006</c:v>
                </c:pt>
                <c:pt idx="6531">
                  <c:v>2006</c:v>
                </c:pt>
                <c:pt idx="6532">
                  <c:v>2006</c:v>
                </c:pt>
                <c:pt idx="6533">
                  <c:v>2006</c:v>
                </c:pt>
                <c:pt idx="6534">
                  <c:v>2006</c:v>
                </c:pt>
                <c:pt idx="6535">
                  <c:v>2006</c:v>
                </c:pt>
                <c:pt idx="6536">
                  <c:v>2006</c:v>
                </c:pt>
                <c:pt idx="6537">
                  <c:v>2006</c:v>
                </c:pt>
                <c:pt idx="6538">
                  <c:v>2006</c:v>
                </c:pt>
                <c:pt idx="6539">
                  <c:v>2006</c:v>
                </c:pt>
                <c:pt idx="6540">
                  <c:v>2006</c:v>
                </c:pt>
                <c:pt idx="6541">
                  <c:v>2006</c:v>
                </c:pt>
                <c:pt idx="6542">
                  <c:v>2006</c:v>
                </c:pt>
                <c:pt idx="6543">
                  <c:v>2006</c:v>
                </c:pt>
                <c:pt idx="6544">
                  <c:v>2006</c:v>
                </c:pt>
                <c:pt idx="6545">
                  <c:v>2006</c:v>
                </c:pt>
                <c:pt idx="6546">
                  <c:v>2006</c:v>
                </c:pt>
                <c:pt idx="6547">
                  <c:v>2006</c:v>
                </c:pt>
                <c:pt idx="6548">
                  <c:v>2006</c:v>
                </c:pt>
                <c:pt idx="6549">
                  <c:v>2006</c:v>
                </c:pt>
                <c:pt idx="6550">
                  <c:v>2006</c:v>
                </c:pt>
                <c:pt idx="6551">
                  <c:v>2006</c:v>
                </c:pt>
                <c:pt idx="6552">
                  <c:v>2006</c:v>
                </c:pt>
                <c:pt idx="6553">
                  <c:v>2006</c:v>
                </c:pt>
                <c:pt idx="6554">
                  <c:v>2006</c:v>
                </c:pt>
                <c:pt idx="6555">
                  <c:v>2006</c:v>
                </c:pt>
                <c:pt idx="6556">
                  <c:v>2006</c:v>
                </c:pt>
                <c:pt idx="6557">
                  <c:v>2006</c:v>
                </c:pt>
                <c:pt idx="6558">
                  <c:v>2006</c:v>
                </c:pt>
                <c:pt idx="6559">
                  <c:v>2006</c:v>
                </c:pt>
                <c:pt idx="6560">
                  <c:v>2006</c:v>
                </c:pt>
                <c:pt idx="6561">
                  <c:v>2006</c:v>
                </c:pt>
                <c:pt idx="6562">
                  <c:v>2006</c:v>
                </c:pt>
                <c:pt idx="6563">
                  <c:v>2006</c:v>
                </c:pt>
                <c:pt idx="6564">
                  <c:v>2006</c:v>
                </c:pt>
                <c:pt idx="6565">
                  <c:v>2006</c:v>
                </c:pt>
                <c:pt idx="6566">
                  <c:v>2006</c:v>
                </c:pt>
                <c:pt idx="6567">
                  <c:v>2006</c:v>
                </c:pt>
                <c:pt idx="6568">
                  <c:v>2006</c:v>
                </c:pt>
                <c:pt idx="6569">
                  <c:v>2006</c:v>
                </c:pt>
                <c:pt idx="6570">
                  <c:v>2006</c:v>
                </c:pt>
                <c:pt idx="6571">
                  <c:v>2006</c:v>
                </c:pt>
                <c:pt idx="6572">
                  <c:v>2006</c:v>
                </c:pt>
                <c:pt idx="6573">
                  <c:v>2006</c:v>
                </c:pt>
                <c:pt idx="6574">
                  <c:v>2007</c:v>
                </c:pt>
                <c:pt idx="6575">
                  <c:v>2007</c:v>
                </c:pt>
                <c:pt idx="6576">
                  <c:v>2007</c:v>
                </c:pt>
                <c:pt idx="6577">
                  <c:v>2007</c:v>
                </c:pt>
                <c:pt idx="6578">
                  <c:v>2007</c:v>
                </c:pt>
                <c:pt idx="6579">
                  <c:v>2007</c:v>
                </c:pt>
                <c:pt idx="6580">
                  <c:v>2007</c:v>
                </c:pt>
                <c:pt idx="6581">
                  <c:v>2007</c:v>
                </c:pt>
                <c:pt idx="6582">
                  <c:v>2007</c:v>
                </c:pt>
                <c:pt idx="6583">
                  <c:v>2007</c:v>
                </c:pt>
                <c:pt idx="6584">
                  <c:v>2007</c:v>
                </c:pt>
                <c:pt idx="6585">
                  <c:v>2007</c:v>
                </c:pt>
                <c:pt idx="6586">
                  <c:v>2007</c:v>
                </c:pt>
                <c:pt idx="6587">
                  <c:v>2007</c:v>
                </c:pt>
                <c:pt idx="6588">
                  <c:v>2007</c:v>
                </c:pt>
                <c:pt idx="6589">
                  <c:v>2007</c:v>
                </c:pt>
                <c:pt idx="6590">
                  <c:v>2007</c:v>
                </c:pt>
                <c:pt idx="6591">
                  <c:v>2007</c:v>
                </c:pt>
                <c:pt idx="6592">
                  <c:v>2007</c:v>
                </c:pt>
                <c:pt idx="6593">
                  <c:v>2007</c:v>
                </c:pt>
                <c:pt idx="6594">
                  <c:v>2007</c:v>
                </c:pt>
                <c:pt idx="6595">
                  <c:v>2007</c:v>
                </c:pt>
                <c:pt idx="6596">
                  <c:v>2007</c:v>
                </c:pt>
                <c:pt idx="6597">
                  <c:v>2007</c:v>
                </c:pt>
                <c:pt idx="6598">
                  <c:v>2007</c:v>
                </c:pt>
                <c:pt idx="6599">
                  <c:v>2007</c:v>
                </c:pt>
                <c:pt idx="6600">
                  <c:v>2007</c:v>
                </c:pt>
                <c:pt idx="6601">
                  <c:v>2007</c:v>
                </c:pt>
                <c:pt idx="6602">
                  <c:v>2007</c:v>
                </c:pt>
                <c:pt idx="6603">
                  <c:v>2007</c:v>
                </c:pt>
                <c:pt idx="6604">
                  <c:v>2007</c:v>
                </c:pt>
                <c:pt idx="6605">
                  <c:v>2007</c:v>
                </c:pt>
                <c:pt idx="6606">
                  <c:v>2007</c:v>
                </c:pt>
                <c:pt idx="6607">
                  <c:v>2007</c:v>
                </c:pt>
                <c:pt idx="6608">
                  <c:v>2007</c:v>
                </c:pt>
                <c:pt idx="6609">
                  <c:v>2007</c:v>
                </c:pt>
                <c:pt idx="6610">
                  <c:v>2007</c:v>
                </c:pt>
                <c:pt idx="6611">
                  <c:v>2007</c:v>
                </c:pt>
                <c:pt idx="6612">
                  <c:v>2007</c:v>
                </c:pt>
                <c:pt idx="6613">
                  <c:v>2007</c:v>
                </c:pt>
                <c:pt idx="6614">
                  <c:v>2007</c:v>
                </c:pt>
                <c:pt idx="6615">
                  <c:v>2007</c:v>
                </c:pt>
                <c:pt idx="6616">
                  <c:v>2007</c:v>
                </c:pt>
                <c:pt idx="6617">
                  <c:v>2007</c:v>
                </c:pt>
                <c:pt idx="6618">
                  <c:v>2007</c:v>
                </c:pt>
                <c:pt idx="6619">
                  <c:v>2007</c:v>
                </c:pt>
                <c:pt idx="6620">
                  <c:v>2007</c:v>
                </c:pt>
                <c:pt idx="6621">
                  <c:v>2007</c:v>
                </c:pt>
                <c:pt idx="6622">
                  <c:v>2007</c:v>
                </c:pt>
                <c:pt idx="6623">
                  <c:v>2007</c:v>
                </c:pt>
                <c:pt idx="6624">
                  <c:v>2007</c:v>
                </c:pt>
                <c:pt idx="6625">
                  <c:v>2007</c:v>
                </c:pt>
                <c:pt idx="6626">
                  <c:v>2007</c:v>
                </c:pt>
                <c:pt idx="6627">
                  <c:v>2007</c:v>
                </c:pt>
                <c:pt idx="6628">
                  <c:v>2007</c:v>
                </c:pt>
                <c:pt idx="6629">
                  <c:v>2007</c:v>
                </c:pt>
                <c:pt idx="6630">
                  <c:v>2007</c:v>
                </c:pt>
                <c:pt idx="6631">
                  <c:v>2007</c:v>
                </c:pt>
                <c:pt idx="6632">
                  <c:v>2007</c:v>
                </c:pt>
                <c:pt idx="6633">
                  <c:v>2007</c:v>
                </c:pt>
                <c:pt idx="6634">
                  <c:v>2007</c:v>
                </c:pt>
                <c:pt idx="6635">
                  <c:v>2007</c:v>
                </c:pt>
                <c:pt idx="6636">
                  <c:v>2007</c:v>
                </c:pt>
                <c:pt idx="6637">
                  <c:v>2007</c:v>
                </c:pt>
                <c:pt idx="6638">
                  <c:v>2007</c:v>
                </c:pt>
                <c:pt idx="6639">
                  <c:v>2007</c:v>
                </c:pt>
                <c:pt idx="6640">
                  <c:v>2007</c:v>
                </c:pt>
                <c:pt idx="6641">
                  <c:v>2007</c:v>
                </c:pt>
                <c:pt idx="6642">
                  <c:v>2007</c:v>
                </c:pt>
                <c:pt idx="6643">
                  <c:v>2007</c:v>
                </c:pt>
                <c:pt idx="6644">
                  <c:v>2007</c:v>
                </c:pt>
                <c:pt idx="6645">
                  <c:v>2007</c:v>
                </c:pt>
                <c:pt idx="6646">
                  <c:v>2007</c:v>
                </c:pt>
                <c:pt idx="6647">
                  <c:v>2007</c:v>
                </c:pt>
                <c:pt idx="6648">
                  <c:v>2007</c:v>
                </c:pt>
                <c:pt idx="6649">
                  <c:v>2007</c:v>
                </c:pt>
                <c:pt idx="6650">
                  <c:v>2007</c:v>
                </c:pt>
                <c:pt idx="6651">
                  <c:v>2007</c:v>
                </c:pt>
                <c:pt idx="6652">
                  <c:v>2007</c:v>
                </c:pt>
                <c:pt idx="6653">
                  <c:v>2007</c:v>
                </c:pt>
                <c:pt idx="6654">
                  <c:v>2007</c:v>
                </c:pt>
                <c:pt idx="6655">
                  <c:v>2007</c:v>
                </c:pt>
                <c:pt idx="6656">
                  <c:v>2007</c:v>
                </c:pt>
                <c:pt idx="6657">
                  <c:v>2007</c:v>
                </c:pt>
                <c:pt idx="6658">
                  <c:v>2007</c:v>
                </c:pt>
                <c:pt idx="6659">
                  <c:v>2007</c:v>
                </c:pt>
                <c:pt idx="6660">
                  <c:v>2007</c:v>
                </c:pt>
                <c:pt idx="6661">
                  <c:v>2007</c:v>
                </c:pt>
                <c:pt idx="6662">
                  <c:v>2007</c:v>
                </c:pt>
                <c:pt idx="6663">
                  <c:v>2007</c:v>
                </c:pt>
                <c:pt idx="6664">
                  <c:v>2007</c:v>
                </c:pt>
                <c:pt idx="6665">
                  <c:v>2007</c:v>
                </c:pt>
                <c:pt idx="6666">
                  <c:v>2007</c:v>
                </c:pt>
                <c:pt idx="6667">
                  <c:v>2007</c:v>
                </c:pt>
                <c:pt idx="6668">
                  <c:v>2007</c:v>
                </c:pt>
                <c:pt idx="6669">
                  <c:v>2007</c:v>
                </c:pt>
                <c:pt idx="6670">
                  <c:v>2007</c:v>
                </c:pt>
                <c:pt idx="6671">
                  <c:v>2007</c:v>
                </c:pt>
                <c:pt idx="6672">
                  <c:v>2007</c:v>
                </c:pt>
                <c:pt idx="6673">
                  <c:v>2007</c:v>
                </c:pt>
                <c:pt idx="6674">
                  <c:v>2007</c:v>
                </c:pt>
                <c:pt idx="6675">
                  <c:v>2007</c:v>
                </c:pt>
                <c:pt idx="6676">
                  <c:v>2007</c:v>
                </c:pt>
                <c:pt idx="6677">
                  <c:v>2007</c:v>
                </c:pt>
                <c:pt idx="6678">
                  <c:v>2007</c:v>
                </c:pt>
                <c:pt idx="6679">
                  <c:v>2007</c:v>
                </c:pt>
                <c:pt idx="6680">
                  <c:v>2007</c:v>
                </c:pt>
                <c:pt idx="6681">
                  <c:v>2007</c:v>
                </c:pt>
                <c:pt idx="6682">
                  <c:v>2007</c:v>
                </c:pt>
                <c:pt idx="6683">
                  <c:v>2007</c:v>
                </c:pt>
                <c:pt idx="6684">
                  <c:v>2007</c:v>
                </c:pt>
                <c:pt idx="6685">
                  <c:v>2007</c:v>
                </c:pt>
                <c:pt idx="6686">
                  <c:v>2007</c:v>
                </c:pt>
                <c:pt idx="6687">
                  <c:v>2007</c:v>
                </c:pt>
                <c:pt idx="6688">
                  <c:v>2007</c:v>
                </c:pt>
                <c:pt idx="6689">
                  <c:v>2007</c:v>
                </c:pt>
                <c:pt idx="6690">
                  <c:v>2007</c:v>
                </c:pt>
                <c:pt idx="6691">
                  <c:v>2007</c:v>
                </c:pt>
                <c:pt idx="6692">
                  <c:v>2007</c:v>
                </c:pt>
                <c:pt idx="6693">
                  <c:v>2007</c:v>
                </c:pt>
                <c:pt idx="6694">
                  <c:v>2007</c:v>
                </c:pt>
                <c:pt idx="6695">
                  <c:v>2007</c:v>
                </c:pt>
                <c:pt idx="6696">
                  <c:v>2007</c:v>
                </c:pt>
                <c:pt idx="6697">
                  <c:v>2007</c:v>
                </c:pt>
                <c:pt idx="6698">
                  <c:v>2007</c:v>
                </c:pt>
                <c:pt idx="6699">
                  <c:v>2007</c:v>
                </c:pt>
                <c:pt idx="6700">
                  <c:v>2007</c:v>
                </c:pt>
                <c:pt idx="6701">
                  <c:v>2007</c:v>
                </c:pt>
                <c:pt idx="6702">
                  <c:v>2007</c:v>
                </c:pt>
                <c:pt idx="6703">
                  <c:v>2007</c:v>
                </c:pt>
                <c:pt idx="6704">
                  <c:v>2007</c:v>
                </c:pt>
                <c:pt idx="6705">
                  <c:v>2007</c:v>
                </c:pt>
                <c:pt idx="6706">
                  <c:v>2007</c:v>
                </c:pt>
                <c:pt idx="6707">
                  <c:v>2007</c:v>
                </c:pt>
                <c:pt idx="6708">
                  <c:v>2007</c:v>
                </c:pt>
                <c:pt idx="6709">
                  <c:v>2007</c:v>
                </c:pt>
                <c:pt idx="6710">
                  <c:v>2007</c:v>
                </c:pt>
                <c:pt idx="6711">
                  <c:v>2007</c:v>
                </c:pt>
                <c:pt idx="6712">
                  <c:v>2007</c:v>
                </c:pt>
                <c:pt idx="6713">
                  <c:v>2007</c:v>
                </c:pt>
                <c:pt idx="6714">
                  <c:v>2007</c:v>
                </c:pt>
                <c:pt idx="6715">
                  <c:v>2007</c:v>
                </c:pt>
                <c:pt idx="6716">
                  <c:v>2007</c:v>
                </c:pt>
                <c:pt idx="6717">
                  <c:v>2007</c:v>
                </c:pt>
                <c:pt idx="6718">
                  <c:v>2007</c:v>
                </c:pt>
                <c:pt idx="6719">
                  <c:v>2007</c:v>
                </c:pt>
                <c:pt idx="6720">
                  <c:v>2007</c:v>
                </c:pt>
                <c:pt idx="6721">
                  <c:v>2007</c:v>
                </c:pt>
                <c:pt idx="6722">
                  <c:v>2007</c:v>
                </c:pt>
                <c:pt idx="6723">
                  <c:v>2007</c:v>
                </c:pt>
                <c:pt idx="6724">
                  <c:v>2007</c:v>
                </c:pt>
                <c:pt idx="6725">
                  <c:v>2007</c:v>
                </c:pt>
                <c:pt idx="6726">
                  <c:v>2007</c:v>
                </c:pt>
                <c:pt idx="6727">
                  <c:v>2007</c:v>
                </c:pt>
                <c:pt idx="6728">
                  <c:v>2007</c:v>
                </c:pt>
                <c:pt idx="6729">
                  <c:v>2007</c:v>
                </c:pt>
                <c:pt idx="6730">
                  <c:v>2007</c:v>
                </c:pt>
                <c:pt idx="6731">
                  <c:v>2007</c:v>
                </c:pt>
                <c:pt idx="6732">
                  <c:v>2007</c:v>
                </c:pt>
                <c:pt idx="6733">
                  <c:v>2007</c:v>
                </c:pt>
                <c:pt idx="6734">
                  <c:v>2007</c:v>
                </c:pt>
                <c:pt idx="6735">
                  <c:v>2007</c:v>
                </c:pt>
                <c:pt idx="6736">
                  <c:v>2007</c:v>
                </c:pt>
                <c:pt idx="6737">
                  <c:v>2007</c:v>
                </c:pt>
                <c:pt idx="6738">
                  <c:v>2007</c:v>
                </c:pt>
                <c:pt idx="6739">
                  <c:v>2007</c:v>
                </c:pt>
                <c:pt idx="6740">
                  <c:v>2007</c:v>
                </c:pt>
                <c:pt idx="6741">
                  <c:v>2007</c:v>
                </c:pt>
                <c:pt idx="6742">
                  <c:v>2007</c:v>
                </c:pt>
                <c:pt idx="6743">
                  <c:v>2007</c:v>
                </c:pt>
                <c:pt idx="6744">
                  <c:v>2007</c:v>
                </c:pt>
                <c:pt idx="6745">
                  <c:v>2007</c:v>
                </c:pt>
                <c:pt idx="6746">
                  <c:v>2007</c:v>
                </c:pt>
                <c:pt idx="6747">
                  <c:v>2007</c:v>
                </c:pt>
                <c:pt idx="6748">
                  <c:v>2007</c:v>
                </c:pt>
                <c:pt idx="6749">
                  <c:v>2007</c:v>
                </c:pt>
                <c:pt idx="6750">
                  <c:v>2007</c:v>
                </c:pt>
                <c:pt idx="6751">
                  <c:v>2007</c:v>
                </c:pt>
                <c:pt idx="6752">
                  <c:v>2007</c:v>
                </c:pt>
                <c:pt idx="6753">
                  <c:v>2007</c:v>
                </c:pt>
                <c:pt idx="6754">
                  <c:v>2007</c:v>
                </c:pt>
                <c:pt idx="6755">
                  <c:v>2007</c:v>
                </c:pt>
                <c:pt idx="6756">
                  <c:v>2007</c:v>
                </c:pt>
                <c:pt idx="6757">
                  <c:v>2007</c:v>
                </c:pt>
                <c:pt idx="6758">
                  <c:v>2007</c:v>
                </c:pt>
                <c:pt idx="6759">
                  <c:v>2007</c:v>
                </c:pt>
                <c:pt idx="6760">
                  <c:v>2007</c:v>
                </c:pt>
                <c:pt idx="6761">
                  <c:v>2007</c:v>
                </c:pt>
                <c:pt idx="6762">
                  <c:v>2007</c:v>
                </c:pt>
                <c:pt idx="6763">
                  <c:v>2007</c:v>
                </c:pt>
                <c:pt idx="6764">
                  <c:v>2007</c:v>
                </c:pt>
                <c:pt idx="6765">
                  <c:v>2007</c:v>
                </c:pt>
                <c:pt idx="6766">
                  <c:v>2007</c:v>
                </c:pt>
                <c:pt idx="6767">
                  <c:v>2007</c:v>
                </c:pt>
                <c:pt idx="6768">
                  <c:v>2007</c:v>
                </c:pt>
                <c:pt idx="6769">
                  <c:v>2007</c:v>
                </c:pt>
                <c:pt idx="6770">
                  <c:v>2007</c:v>
                </c:pt>
                <c:pt idx="6771">
                  <c:v>2007</c:v>
                </c:pt>
                <c:pt idx="6772">
                  <c:v>2007</c:v>
                </c:pt>
                <c:pt idx="6773">
                  <c:v>2007</c:v>
                </c:pt>
                <c:pt idx="6774">
                  <c:v>2007</c:v>
                </c:pt>
                <c:pt idx="6775">
                  <c:v>2007</c:v>
                </c:pt>
                <c:pt idx="6776">
                  <c:v>2007</c:v>
                </c:pt>
                <c:pt idx="6777">
                  <c:v>2007</c:v>
                </c:pt>
                <c:pt idx="6778">
                  <c:v>2007</c:v>
                </c:pt>
                <c:pt idx="6779">
                  <c:v>2007</c:v>
                </c:pt>
                <c:pt idx="6780">
                  <c:v>2007</c:v>
                </c:pt>
                <c:pt idx="6781">
                  <c:v>2007</c:v>
                </c:pt>
                <c:pt idx="6782">
                  <c:v>2007</c:v>
                </c:pt>
                <c:pt idx="6783">
                  <c:v>2007</c:v>
                </c:pt>
                <c:pt idx="6784">
                  <c:v>2007</c:v>
                </c:pt>
                <c:pt idx="6785">
                  <c:v>2007</c:v>
                </c:pt>
                <c:pt idx="6786">
                  <c:v>2007</c:v>
                </c:pt>
                <c:pt idx="6787">
                  <c:v>2007</c:v>
                </c:pt>
                <c:pt idx="6788">
                  <c:v>2007</c:v>
                </c:pt>
                <c:pt idx="6789">
                  <c:v>2007</c:v>
                </c:pt>
                <c:pt idx="6790">
                  <c:v>2007</c:v>
                </c:pt>
                <c:pt idx="6791">
                  <c:v>2007</c:v>
                </c:pt>
                <c:pt idx="6792">
                  <c:v>2007</c:v>
                </c:pt>
                <c:pt idx="6793">
                  <c:v>2007</c:v>
                </c:pt>
                <c:pt idx="6794">
                  <c:v>2007</c:v>
                </c:pt>
                <c:pt idx="6795">
                  <c:v>2007</c:v>
                </c:pt>
                <c:pt idx="6796">
                  <c:v>2007</c:v>
                </c:pt>
                <c:pt idx="6797">
                  <c:v>2007</c:v>
                </c:pt>
                <c:pt idx="6798">
                  <c:v>2007</c:v>
                </c:pt>
                <c:pt idx="6799">
                  <c:v>2007</c:v>
                </c:pt>
                <c:pt idx="6800">
                  <c:v>2007</c:v>
                </c:pt>
                <c:pt idx="6801">
                  <c:v>2007</c:v>
                </c:pt>
                <c:pt idx="6802">
                  <c:v>2007</c:v>
                </c:pt>
                <c:pt idx="6803">
                  <c:v>2007</c:v>
                </c:pt>
                <c:pt idx="6804">
                  <c:v>2007</c:v>
                </c:pt>
                <c:pt idx="6805">
                  <c:v>2007</c:v>
                </c:pt>
                <c:pt idx="6806">
                  <c:v>2007</c:v>
                </c:pt>
                <c:pt idx="6807">
                  <c:v>2007</c:v>
                </c:pt>
                <c:pt idx="6808">
                  <c:v>2007</c:v>
                </c:pt>
                <c:pt idx="6809">
                  <c:v>2007</c:v>
                </c:pt>
                <c:pt idx="6810">
                  <c:v>2007</c:v>
                </c:pt>
                <c:pt idx="6811">
                  <c:v>2007</c:v>
                </c:pt>
                <c:pt idx="6812">
                  <c:v>2007</c:v>
                </c:pt>
                <c:pt idx="6813">
                  <c:v>2007</c:v>
                </c:pt>
                <c:pt idx="6814">
                  <c:v>2007</c:v>
                </c:pt>
                <c:pt idx="6815">
                  <c:v>2007</c:v>
                </c:pt>
                <c:pt idx="6816">
                  <c:v>2007</c:v>
                </c:pt>
                <c:pt idx="6817">
                  <c:v>2007</c:v>
                </c:pt>
                <c:pt idx="6818">
                  <c:v>2007</c:v>
                </c:pt>
                <c:pt idx="6819">
                  <c:v>2007</c:v>
                </c:pt>
                <c:pt idx="6820">
                  <c:v>2007</c:v>
                </c:pt>
                <c:pt idx="6821">
                  <c:v>2007</c:v>
                </c:pt>
                <c:pt idx="6822">
                  <c:v>2007</c:v>
                </c:pt>
                <c:pt idx="6823">
                  <c:v>2007</c:v>
                </c:pt>
                <c:pt idx="6824">
                  <c:v>2007</c:v>
                </c:pt>
                <c:pt idx="6825">
                  <c:v>2007</c:v>
                </c:pt>
                <c:pt idx="6826">
                  <c:v>2007</c:v>
                </c:pt>
                <c:pt idx="6827">
                  <c:v>2007</c:v>
                </c:pt>
                <c:pt idx="6828">
                  <c:v>2007</c:v>
                </c:pt>
                <c:pt idx="6829">
                  <c:v>2007</c:v>
                </c:pt>
                <c:pt idx="6830">
                  <c:v>2007</c:v>
                </c:pt>
                <c:pt idx="6831">
                  <c:v>2007</c:v>
                </c:pt>
                <c:pt idx="6832">
                  <c:v>2007</c:v>
                </c:pt>
                <c:pt idx="6833">
                  <c:v>2007</c:v>
                </c:pt>
                <c:pt idx="6834">
                  <c:v>2007</c:v>
                </c:pt>
                <c:pt idx="6835">
                  <c:v>2007</c:v>
                </c:pt>
                <c:pt idx="6836">
                  <c:v>2007</c:v>
                </c:pt>
                <c:pt idx="6837">
                  <c:v>2007</c:v>
                </c:pt>
                <c:pt idx="6838">
                  <c:v>2007</c:v>
                </c:pt>
                <c:pt idx="6839">
                  <c:v>2007</c:v>
                </c:pt>
                <c:pt idx="6840">
                  <c:v>2007</c:v>
                </c:pt>
                <c:pt idx="6841">
                  <c:v>2007</c:v>
                </c:pt>
                <c:pt idx="6842">
                  <c:v>2007</c:v>
                </c:pt>
                <c:pt idx="6843">
                  <c:v>2007</c:v>
                </c:pt>
                <c:pt idx="6844">
                  <c:v>2007</c:v>
                </c:pt>
                <c:pt idx="6845">
                  <c:v>2007</c:v>
                </c:pt>
                <c:pt idx="6846">
                  <c:v>2007</c:v>
                </c:pt>
                <c:pt idx="6847">
                  <c:v>2007</c:v>
                </c:pt>
                <c:pt idx="6848">
                  <c:v>2007</c:v>
                </c:pt>
                <c:pt idx="6849">
                  <c:v>2007</c:v>
                </c:pt>
                <c:pt idx="6850">
                  <c:v>2007</c:v>
                </c:pt>
                <c:pt idx="6851">
                  <c:v>2007</c:v>
                </c:pt>
                <c:pt idx="6852">
                  <c:v>2007</c:v>
                </c:pt>
                <c:pt idx="6853">
                  <c:v>2007</c:v>
                </c:pt>
                <c:pt idx="6854">
                  <c:v>2007</c:v>
                </c:pt>
                <c:pt idx="6855">
                  <c:v>2007</c:v>
                </c:pt>
                <c:pt idx="6856">
                  <c:v>2007</c:v>
                </c:pt>
                <c:pt idx="6857">
                  <c:v>2007</c:v>
                </c:pt>
                <c:pt idx="6858">
                  <c:v>2007</c:v>
                </c:pt>
                <c:pt idx="6859">
                  <c:v>2007</c:v>
                </c:pt>
                <c:pt idx="6860">
                  <c:v>2007</c:v>
                </c:pt>
                <c:pt idx="6861">
                  <c:v>2007</c:v>
                </c:pt>
                <c:pt idx="6862">
                  <c:v>2007</c:v>
                </c:pt>
                <c:pt idx="6863">
                  <c:v>2007</c:v>
                </c:pt>
                <c:pt idx="6864">
                  <c:v>2007</c:v>
                </c:pt>
                <c:pt idx="6865">
                  <c:v>2007</c:v>
                </c:pt>
                <c:pt idx="6866">
                  <c:v>2007</c:v>
                </c:pt>
                <c:pt idx="6867">
                  <c:v>2007</c:v>
                </c:pt>
                <c:pt idx="6868">
                  <c:v>2007</c:v>
                </c:pt>
                <c:pt idx="6869">
                  <c:v>2007</c:v>
                </c:pt>
                <c:pt idx="6870">
                  <c:v>2007</c:v>
                </c:pt>
                <c:pt idx="6871">
                  <c:v>2007</c:v>
                </c:pt>
                <c:pt idx="6872">
                  <c:v>2007</c:v>
                </c:pt>
                <c:pt idx="6873">
                  <c:v>2007</c:v>
                </c:pt>
                <c:pt idx="6874">
                  <c:v>2007</c:v>
                </c:pt>
                <c:pt idx="6875">
                  <c:v>2007</c:v>
                </c:pt>
                <c:pt idx="6876">
                  <c:v>2007</c:v>
                </c:pt>
                <c:pt idx="6877">
                  <c:v>2007</c:v>
                </c:pt>
                <c:pt idx="6878">
                  <c:v>2007</c:v>
                </c:pt>
                <c:pt idx="6879">
                  <c:v>2007</c:v>
                </c:pt>
                <c:pt idx="6880">
                  <c:v>2007</c:v>
                </c:pt>
                <c:pt idx="6881">
                  <c:v>2007</c:v>
                </c:pt>
                <c:pt idx="6882">
                  <c:v>2007</c:v>
                </c:pt>
                <c:pt idx="6883">
                  <c:v>2007</c:v>
                </c:pt>
                <c:pt idx="6884">
                  <c:v>2007</c:v>
                </c:pt>
                <c:pt idx="6885">
                  <c:v>2007</c:v>
                </c:pt>
                <c:pt idx="6886">
                  <c:v>2007</c:v>
                </c:pt>
                <c:pt idx="6887">
                  <c:v>2007</c:v>
                </c:pt>
                <c:pt idx="6888">
                  <c:v>2007</c:v>
                </c:pt>
                <c:pt idx="6889">
                  <c:v>2007</c:v>
                </c:pt>
                <c:pt idx="6890">
                  <c:v>2007</c:v>
                </c:pt>
                <c:pt idx="6891">
                  <c:v>2007</c:v>
                </c:pt>
                <c:pt idx="6892">
                  <c:v>2007</c:v>
                </c:pt>
                <c:pt idx="6893">
                  <c:v>2007</c:v>
                </c:pt>
                <c:pt idx="6894">
                  <c:v>2007</c:v>
                </c:pt>
                <c:pt idx="6895">
                  <c:v>2007</c:v>
                </c:pt>
                <c:pt idx="6896">
                  <c:v>2007</c:v>
                </c:pt>
                <c:pt idx="6897">
                  <c:v>2007</c:v>
                </c:pt>
                <c:pt idx="6898">
                  <c:v>2007</c:v>
                </c:pt>
                <c:pt idx="6899">
                  <c:v>2007</c:v>
                </c:pt>
                <c:pt idx="6900">
                  <c:v>2007</c:v>
                </c:pt>
                <c:pt idx="6901">
                  <c:v>2007</c:v>
                </c:pt>
                <c:pt idx="6902">
                  <c:v>2007</c:v>
                </c:pt>
                <c:pt idx="6903">
                  <c:v>2007</c:v>
                </c:pt>
                <c:pt idx="6904">
                  <c:v>2007</c:v>
                </c:pt>
                <c:pt idx="6905">
                  <c:v>2007</c:v>
                </c:pt>
                <c:pt idx="6906">
                  <c:v>2007</c:v>
                </c:pt>
                <c:pt idx="6907">
                  <c:v>2007</c:v>
                </c:pt>
                <c:pt idx="6908">
                  <c:v>2007</c:v>
                </c:pt>
                <c:pt idx="6909">
                  <c:v>2007</c:v>
                </c:pt>
                <c:pt idx="6910">
                  <c:v>2007</c:v>
                </c:pt>
                <c:pt idx="6911">
                  <c:v>2007</c:v>
                </c:pt>
                <c:pt idx="6912">
                  <c:v>2007</c:v>
                </c:pt>
                <c:pt idx="6913">
                  <c:v>2007</c:v>
                </c:pt>
                <c:pt idx="6914">
                  <c:v>2007</c:v>
                </c:pt>
                <c:pt idx="6915">
                  <c:v>2007</c:v>
                </c:pt>
                <c:pt idx="6916">
                  <c:v>2007</c:v>
                </c:pt>
                <c:pt idx="6917">
                  <c:v>2007</c:v>
                </c:pt>
                <c:pt idx="6918">
                  <c:v>2007</c:v>
                </c:pt>
                <c:pt idx="6919">
                  <c:v>2007</c:v>
                </c:pt>
                <c:pt idx="6920">
                  <c:v>2007</c:v>
                </c:pt>
                <c:pt idx="6921">
                  <c:v>2007</c:v>
                </c:pt>
                <c:pt idx="6922">
                  <c:v>2007</c:v>
                </c:pt>
                <c:pt idx="6923">
                  <c:v>2007</c:v>
                </c:pt>
                <c:pt idx="6924">
                  <c:v>2007</c:v>
                </c:pt>
                <c:pt idx="6925">
                  <c:v>2007</c:v>
                </c:pt>
                <c:pt idx="6926">
                  <c:v>2007</c:v>
                </c:pt>
                <c:pt idx="6927">
                  <c:v>2007</c:v>
                </c:pt>
                <c:pt idx="6928">
                  <c:v>2007</c:v>
                </c:pt>
                <c:pt idx="6929">
                  <c:v>2007</c:v>
                </c:pt>
                <c:pt idx="6930">
                  <c:v>2007</c:v>
                </c:pt>
                <c:pt idx="6931">
                  <c:v>2007</c:v>
                </c:pt>
                <c:pt idx="6932">
                  <c:v>2007</c:v>
                </c:pt>
                <c:pt idx="6933">
                  <c:v>2007</c:v>
                </c:pt>
                <c:pt idx="6934">
                  <c:v>2007</c:v>
                </c:pt>
                <c:pt idx="6935">
                  <c:v>2007</c:v>
                </c:pt>
                <c:pt idx="6936">
                  <c:v>2007</c:v>
                </c:pt>
                <c:pt idx="6937">
                  <c:v>2007</c:v>
                </c:pt>
                <c:pt idx="6938">
                  <c:v>2007</c:v>
                </c:pt>
                <c:pt idx="6939">
                  <c:v>2008</c:v>
                </c:pt>
                <c:pt idx="6940">
                  <c:v>2008</c:v>
                </c:pt>
                <c:pt idx="6941">
                  <c:v>2008</c:v>
                </c:pt>
                <c:pt idx="6942">
                  <c:v>2008</c:v>
                </c:pt>
                <c:pt idx="6943">
                  <c:v>2008</c:v>
                </c:pt>
                <c:pt idx="6944">
                  <c:v>2008</c:v>
                </c:pt>
                <c:pt idx="6945">
                  <c:v>2008</c:v>
                </c:pt>
                <c:pt idx="6946">
                  <c:v>2008</c:v>
                </c:pt>
                <c:pt idx="6947">
                  <c:v>2008</c:v>
                </c:pt>
                <c:pt idx="6948">
                  <c:v>2008</c:v>
                </c:pt>
                <c:pt idx="6949">
                  <c:v>2008</c:v>
                </c:pt>
                <c:pt idx="6950">
                  <c:v>2008</c:v>
                </c:pt>
                <c:pt idx="6951">
                  <c:v>2008</c:v>
                </c:pt>
                <c:pt idx="6952">
                  <c:v>2008</c:v>
                </c:pt>
                <c:pt idx="6953">
                  <c:v>2008</c:v>
                </c:pt>
                <c:pt idx="6954">
                  <c:v>2008</c:v>
                </c:pt>
                <c:pt idx="6955">
                  <c:v>2008</c:v>
                </c:pt>
                <c:pt idx="6956">
                  <c:v>2008</c:v>
                </c:pt>
                <c:pt idx="6957">
                  <c:v>2008</c:v>
                </c:pt>
                <c:pt idx="6958">
                  <c:v>2008</c:v>
                </c:pt>
                <c:pt idx="6959">
                  <c:v>2008</c:v>
                </c:pt>
                <c:pt idx="6960">
                  <c:v>2008</c:v>
                </c:pt>
                <c:pt idx="6961">
                  <c:v>2008</c:v>
                </c:pt>
                <c:pt idx="6962">
                  <c:v>2008</c:v>
                </c:pt>
                <c:pt idx="6963">
                  <c:v>2008</c:v>
                </c:pt>
                <c:pt idx="6964">
                  <c:v>2008</c:v>
                </c:pt>
                <c:pt idx="6965">
                  <c:v>2008</c:v>
                </c:pt>
                <c:pt idx="6966">
                  <c:v>2008</c:v>
                </c:pt>
                <c:pt idx="6967">
                  <c:v>2008</c:v>
                </c:pt>
                <c:pt idx="6968">
                  <c:v>2008</c:v>
                </c:pt>
                <c:pt idx="6969">
                  <c:v>2008</c:v>
                </c:pt>
                <c:pt idx="6970">
                  <c:v>2008</c:v>
                </c:pt>
                <c:pt idx="6971">
                  <c:v>2008</c:v>
                </c:pt>
                <c:pt idx="6972">
                  <c:v>2008</c:v>
                </c:pt>
                <c:pt idx="6973">
                  <c:v>2008</c:v>
                </c:pt>
                <c:pt idx="6974">
                  <c:v>2008</c:v>
                </c:pt>
                <c:pt idx="6975">
                  <c:v>2008</c:v>
                </c:pt>
                <c:pt idx="6976">
                  <c:v>2008</c:v>
                </c:pt>
                <c:pt idx="6977">
                  <c:v>2008</c:v>
                </c:pt>
                <c:pt idx="6978">
                  <c:v>2008</c:v>
                </c:pt>
                <c:pt idx="6979">
                  <c:v>2008</c:v>
                </c:pt>
                <c:pt idx="6980">
                  <c:v>2008</c:v>
                </c:pt>
                <c:pt idx="6981">
                  <c:v>2008</c:v>
                </c:pt>
                <c:pt idx="6982">
                  <c:v>2008</c:v>
                </c:pt>
                <c:pt idx="6983">
                  <c:v>2008</c:v>
                </c:pt>
                <c:pt idx="6984">
                  <c:v>2008</c:v>
                </c:pt>
                <c:pt idx="6985">
                  <c:v>2008</c:v>
                </c:pt>
                <c:pt idx="6986">
                  <c:v>2008</c:v>
                </c:pt>
                <c:pt idx="6987">
                  <c:v>2008</c:v>
                </c:pt>
                <c:pt idx="6988">
                  <c:v>2008</c:v>
                </c:pt>
                <c:pt idx="6989">
                  <c:v>2008</c:v>
                </c:pt>
                <c:pt idx="6990">
                  <c:v>2008</c:v>
                </c:pt>
                <c:pt idx="6991">
                  <c:v>2008</c:v>
                </c:pt>
                <c:pt idx="6992">
                  <c:v>2008</c:v>
                </c:pt>
                <c:pt idx="6993">
                  <c:v>2008</c:v>
                </c:pt>
                <c:pt idx="6994">
                  <c:v>2008</c:v>
                </c:pt>
                <c:pt idx="6995">
                  <c:v>2008</c:v>
                </c:pt>
                <c:pt idx="6996">
                  <c:v>2008</c:v>
                </c:pt>
                <c:pt idx="6997">
                  <c:v>2008</c:v>
                </c:pt>
                <c:pt idx="6998">
                  <c:v>2008</c:v>
                </c:pt>
                <c:pt idx="6999">
                  <c:v>2008</c:v>
                </c:pt>
                <c:pt idx="7000">
                  <c:v>2008</c:v>
                </c:pt>
                <c:pt idx="7001">
                  <c:v>2008</c:v>
                </c:pt>
                <c:pt idx="7002">
                  <c:v>2008</c:v>
                </c:pt>
                <c:pt idx="7003">
                  <c:v>2008</c:v>
                </c:pt>
                <c:pt idx="7004">
                  <c:v>2008</c:v>
                </c:pt>
                <c:pt idx="7005">
                  <c:v>2008</c:v>
                </c:pt>
                <c:pt idx="7006">
                  <c:v>2008</c:v>
                </c:pt>
                <c:pt idx="7007">
                  <c:v>2008</c:v>
                </c:pt>
                <c:pt idx="7008">
                  <c:v>2008</c:v>
                </c:pt>
                <c:pt idx="7009">
                  <c:v>2008</c:v>
                </c:pt>
                <c:pt idx="7010">
                  <c:v>2008</c:v>
                </c:pt>
                <c:pt idx="7011">
                  <c:v>2008</c:v>
                </c:pt>
                <c:pt idx="7012">
                  <c:v>2008</c:v>
                </c:pt>
                <c:pt idx="7013">
                  <c:v>2008</c:v>
                </c:pt>
                <c:pt idx="7014">
                  <c:v>2008</c:v>
                </c:pt>
                <c:pt idx="7015">
                  <c:v>2008</c:v>
                </c:pt>
                <c:pt idx="7016">
                  <c:v>2008</c:v>
                </c:pt>
                <c:pt idx="7017">
                  <c:v>2008</c:v>
                </c:pt>
                <c:pt idx="7018">
                  <c:v>2008</c:v>
                </c:pt>
                <c:pt idx="7019">
                  <c:v>2008</c:v>
                </c:pt>
                <c:pt idx="7020">
                  <c:v>2008</c:v>
                </c:pt>
                <c:pt idx="7021">
                  <c:v>2008</c:v>
                </c:pt>
                <c:pt idx="7022">
                  <c:v>2008</c:v>
                </c:pt>
                <c:pt idx="7023">
                  <c:v>2008</c:v>
                </c:pt>
                <c:pt idx="7024">
                  <c:v>2008</c:v>
                </c:pt>
                <c:pt idx="7025">
                  <c:v>2008</c:v>
                </c:pt>
                <c:pt idx="7026">
                  <c:v>2008</c:v>
                </c:pt>
                <c:pt idx="7027">
                  <c:v>2008</c:v>
                </c:pt>
                <c:pt idx="7028">
                  <c:v>2008</c:v>
                </c:pt>
                <c:pt idx="7029">
                  <c:v>2008</c:v>
                </c:pt>
                <c:pt idx="7030">
                  <c:v>2008</c:v>
                </c:pt>
                <c:pt idx="7031">
                  <c:v>2008</c:v>
                </c:pt>
                <c:pt idx="7032">
                  <c:v>2008</c:v>
                </c:pt>
                <c:pt idx="7033">
                  <c:v>2008</c:v>
                </c:pt>
                <c:pt idx="7034">
                  <c:v>2008</c:v>
                </c:pt>
                <c:pt idx="7035">
                  <c:v>2008</c:v>
                </c:pt>
                <c:pt idx="7036">
                  <c:v>2008</c:v>
                </c:pt>
                <c:pt idx="7037">
                  <c:v>2008</c:v>
                </c:pt>
                <c:pt idx="7038">
                  <c:v>2008</c:v>
                </c:pt>
                <c:pt idx="7039">
                  <c:v>2008</c:v>
                </c:pt>
                <c:pt idx="7040">
                  <c:v>2008</c:v>
                </c:pt>
                <c:pt idx="7041">
                  <c:v>2008</c:v>
                </c:pt>
                <c:pt idx="7042">
                  <c:v>2008</c:v>
                </c:pt>
                <c:pt idx="7043">
                  <c:v>2008</c:v>
                </c:pt>
                <c:pt idx="7044">
                  <c:v>2008</c:v>
                </c:pt>
                <c:pt idx="7045">
                  <c:v>2008</c:v>
                </c:pt>
                <c:pt idx="7046">
                  <c:v>2008</c:v>
                </c:pt>
                <c:pt idx="7047">
                  <c:v>2008</c:v>
                </c:pt>
                <c:pt idx="7048">
                  <c:v>2008</c:v>
                </c:pt>
                <c:pt idx="7049">
                  <c:v>2008</c:v>
                </c:pt>
                <c:pt idx="7050">
                  <c:v>2008</c:v>
                </c:pt>
                <c:pt idx="7051">
                  <c:v>2008</c:v>
                </c:pt>
                <c:pt idx="7052">
                  <c:v>2008</c:v>
                </c:pt>
                <c:pt idx="7053">
                  <c:v>2008</c:v>
                </c:pt>
                <c:pt idx="7054">
                  <c:v>2008</c:v>
                </c:pt>
                <c:pt idx="7055">
                  <c:v>2008</c:v>
                </c:pt>
                <c:pt idx="7056">
                  <c:v>2008</c:v>
                </c:pt>
                <c:pt idx="7057">
                  <c:v>2008</c:v>
                </c:pt>
                <c:pt idx="7058">
                  <c:v>2008</c:v>
                </c:pt>
                <c:pt idx="7059">
                  <c:v>2008</c:v>
                </c:pt>
                <c:pt idx="7060">
                  <c:v>2008</c:v>
                </c:pt>
                <c:pt idx="7061">
                  <c:v>2008</c:v>
                </c:pt>
                <c:pt idx="7062">
                  <c:v>2008</c:v>
                </c:pt>
                <c:pt idx="7063">
                  <c:v>2008</c:v>
                </c:pt>
                <c:pt idx="7064">
                  <c:v>2008</c:v>
                </c:pt>
                <c:pt idx="7065">
                  <c:v>2008</c:v>
                </c:pt>
                <c:pt idx="7066">
                  <c:v>2008</c:v>
                </c:pt>
                <c:pt idx="7067">
                  <c:v>2008</c:v>
                </c:pt>
                <c:pt idx="7068">
                  <c:v>2008</c:v>
                </c:pt>
                <c:pt idx="7069">
                  <c:v>2008</c:v>
                </c:pt>
                <c:pt idx="7070">
                  <c:v>2008</c:v>
                </c:pt>
                <c:pt idx="7071">
                  <c:v>2008</c:v>
                </c:pt>
                <c:pt idx="7072">
                  <c:v>2008</c:v>
                </c:pt>
                <c:pt idx="7073">
                  <c:v>2008</c:v>
                </c:pt>
                <c:pt idx="7074">
                  <c:v>2008</c:v>
                </c:pt>
                <c:pt idx="7075">
                  <c:v>2008</c:v>
                </c:pt>
                <c:pt idx="7076">
                  <c:v>2008</c:v>
                </c:pt>
                <c:pt idx="7077">
                  <c:v>2008</c:v>
                </c:pt>
                <c:pt idx="7078">
                  <c:v>2008</c:v>
                </c:pt>
                <c:pt idx="7079">
                  <c:v>2008</c:v>
                </c:pt>
                <c:pt idx="7080">
                  <c:v>2008</c:v>
                </c:pt>
                <c:pt idx="7081">
                  <c:v>2008</c:v>
                </c:pt>
                <c:pt idx="7082">
                  <c:v>2008</c:v>
                </c:pt>
                <c:pt idx="7083">
                  <c:v>2008</c:v>
                </c:pt>
                <c:pt idx="7084">
                  <c:v>2008</c:v>
                </c:pt>
                <c:pt idx="7085">
                  <c:v>2008</c:v>
                </c:pt>
                <c:pt idx="7086">
                  <c:v>2008</c:v>
                </c:pt>
                <c:pt idx="7087">
                  <c:v>2008</c:v>
                </c:pt>
                <c:pt idx="7088">
                  <c:v>2008</c:v>
                </c:pt>
                <c:pt idx="7089">
                  <c:v>2008</c:v>
                </c:pt>
                <c:pt idx="7090">
                  <c:v>2008</c:v>
                </c:pt>
                <c:pt idx="7091">
                  <c:v>2008</c:v>
                </c:pt>
                <c:pt idx="7092">
                  <c:v>2008</c:v>
                </c:pt>
                <c:pt idx="7093">
                  <c:v>2008</c:v>
                </c:pt>
                <c:pt idx="7094">
                  <c:v>2008</c:v>
                </c:pt>
                <c:pt idx="7095">
                  <c:v>2008</c:v>
                </c:pt>
                <c:pt idx="7096">
                  <c:v>2008</c:v>
                </c:pt>
                <c:pt idx="7097">
                  <c:v>2008</c:v>
                </c:pt>
                <c:pt idx="7098">
                  <c:v>2008</c:v>
                </c:pt>
                <c:pt idx="7099">
                  <c:v>2008</c:v>
                </c:pt>
                <c:pt idx="7100">
                  <c:v>2008</c:v>
                </c:pt>
                <c:pt idx="7101">
                  <c:v>2008</c:v>
                </c:pt>
                <c:pt idx="7102">
                  <c:v>2008</c:v>
                </c:pt>
                <c:pt idx="7103">
                  <c:v>2008</c:v>
                </c:pt>
                <c:pt idx="7104">
                  <c:v>2008</c:v>
                </c:pt>
                <c:pt idx="7105">
                  <c:v>2008</c:v>
                </c:pt>
                <c:pt idx="7106">
                  <c:v>2008</c:v>
                </c:pt>
                <c:pt idx="7107">
                  <c:v>2008</c:v>
                </c:pt>
                <c:pt idx="7108">
                  <c:v>2008</c:v>
                </c:pt>
                <c:pt idx="7109">
                  <c:v>2008</c:v>
                </c:pt>
                <c:pt idx="7110">
                  <c:v>2008</c:v>
                </c:pt>
                <c:pt idx="7111">
                  <c:v>2008</c:v>
                </c:pt>
                <c:pt idx="7112">
                  <c:v>2008</c:v>
                </c:pt>
                <c:pt idx="7113">
                  <c:v>2008</c:v>
                </c:pt>
                <c:pt idx="7114">
                  <c:v>2008</c:v>
                </c:pt>
                <c:pt idx="7115">
                  <c:v>2008</c:v>
                </c:pt>
                <c:pt idx="7116">
                  <c:v>2008</c:v>
                </c:pt>
                <c:pt idx="7117">
                  <c:v>2008</c:v>
                </c:pt>
                <c:pt idx="7118">
                  <c:v>2008</c:v>
                </c:pt>
                <c:pt idx="7119">
                  <c:v>2008</c:v>
                </c:pt>
                <c:pt idx="7120">
                  <c:v>2008</c:v>
                </c:pt>
                <c:pt idx="7121">
                  <c:v>2008</c:v>
                </c:pt>
                <c:pt idx="7122">
                  <c:v>2008</c:v>
                </c:pt>
                <c:pt idx="7123">
                  <c:v>2008</c:v>
                </c:pt>
                <c:pt idx="7124">
                  <c:v>2008</c:v>
                </c:pt>
                <c:pt idx="7125">
                  <c:v>2008</c:v>
                </c:pt>
                <c:pt idx="7126">
                  <c:v>2008</c:v>
                </c:pt>
                <c:pt idx="7127">
                  <c:v>2008</c:v>
                </c:pt>
                <c:pt idx="7128">
                  <c:v>2008</c:v>
                </c:pt>
                <c:pt idx="7129">
                  <c:v>2008</c:v>
                </c:pt>
                <c:pt idx="7130">
                  <c:v>2008</c:v>
                </c:pt>
                <c:pt idx="7131">
                  <c:v>2008</c:v>
                </c:pt>
                <c:pt idx="7132">
                  <c:v>2008</c:v>
                </c:pt>
                <c:pt idx="7133">
                  <c:v>2008</c:v>
                </c:pt>
                <c:pt idx="7134">
                  <c:v>2008</c:v>
                </c:pt>
                <c:pt idx="7135">
                  <c:v>2008</c:v>
                </c:pt>
                <c:pt idx="7136">
                  <c:v>2008</c:v>
                </c:pt>
                <c:pt idx="7137">
                  <c:v>2008</c:v>
                </c:pt>
                <c:pt idx="7138">
                  <c:v>2008</c:v>
                </c:pt>
                <c:pt idx="7139">
                  <c:v>2008</c:v>
                </c:pt>
                <c:pt idx="7140">
                  <c:v>2008</c:v>
                </c:pt>
                <c:pt idx="7141">
                  <c:v>2008</c:v>
                </c:pt>
                <c:pt idx="7142">
                  <c:v>2008</c:v>
                </c:pt>
                <c:pt idx="7143">
                  <c:v>2008</c:v>
                </c:pt>
                <c:pt idx="7144">
                  <c:v>2008</c:v>
                </c:pt>
                <c:pt idx="7145">
                  <c:v>2008</c:v>
                </c:pt>
                <c:pt idx="7146">
                  <c:v>2008</c:v>
                </c:pt>
                <c:pt idx="7147">
                  <c:v>2008</c:v>
                </c:pt>
                <c:pt idx="7148">
                  <c:v>2008</c:v>
                </c:pt>
                <c:pt idx="7149">
                  <c:v>2008</c:v>
                </c:pt>
                <c:pt idx="7150">
                  <c:v>2008</c:v>
                </c:pt>
                <c:pt idx="7151">
                  <c:v>2008</c:v>
                </c:pt>
                <c:pt idx="7152">
                  <c:v>2008</c:v>
                </c:pt>
                <c:pt idx="7153">
                  <c:v>2008</c:v>
                </c:pt>
                <c:pt idx="7154">
                  <c:v>2008</c:v>
                </c:pt>
                <c:pt idx="7155">
                  <c:v>2008</c:v>
                </c:pt>
                <c:pt idx="7156">
                  <c:v>2008</c:v>
                </c:pt>
                <c:pt idx="7157">
                  <c:v>2008</c:v>
                </c:pt>
                <c:pt idx="7158">
                  <c:v>2008</c:v>
                </c:pt>
                <c:pt idx="7159">
                  <c:v>2008</c:v>
                </c:pt>
                <c:pt idx="7160">
                  <c:v>2008</c:v>
                </c:pt>
                <c:pt idx="7161">
                  <c:v>2008</c:v>
                </c:pt>
                <c:pt idx="7162">
                  <c:v>2008</c:v>
                </c:pt>
                <c:pt idx="7163">
                  <c:v>2008</c:v>
                </c:pt>
                <c:pt idx="7164">
                  <c:v>2008</c:v>
                </c:pt>
                <c:pt idx="7165">
                  <c:v>2008</c:v>
                </c:pt>
                <c:pt idx="7166">
                  <c:v>2008</c:v>
                </c:pt>
                <c:pt idx="7167">
                  <c:v>2008</c:v>
                </c:pt>
                <c:pt idx="7168">
                  <c:v>2008</c:v>
                </c:pt>
                <c:pt idx="7169">
                  <c:v>2008</c:v>
                </c:pt>
                <c:pt idx="7170">
                  <c:v>2008</c:v>
                </c:pt>
                <c:pt idx="7171">
                  <c:v>2008</c:v>
                </c:pt>
                <c:pt idx="7172">
                  <c:v>2008</c:v>
                </c:pt>
                <c:pt idx="7173">
                  <c:v>2008</c:v>
                </c:pt>
                <c:pt idx="7174">
                  <c:v>2008</c:v>
                </c:pt>
                <c:pt idx="7175">
                  <c:v>2008</c:v>
                </c:pt>
                <c:pt idx="7176">
                  <c:v>2008</c:v>
                </c:pt>
                <c:pt idx="7177">
                  <c:v>2008</c:v>
                </c:pt>
                <c:pt idx="7178">
                  <c:v>2008</c:v>
                </c:pt>
                <c:pt idx="7179">
                  <c:v>2008</c:v>
                </c:pt>
                <c:pt idx="7180">
                  <c:v>2008</c:v>
                </c:pt>
                <c:pt idx="7181">
                  <c:v>2008</c:v>
                </c:pt>
                <c:pt idx="7182">
                  <c:v>2008</c:v>
                </c:pt>
                <c:pt idx="7183">
                  <c:v>2008</c:v>
                </c:pt>
                <c:pt idx="7184">
                  <c:v>2008</c:v>
                </c:pt>
                <c:pt idx="7185">
                  <c:v>2008</c:v>
                </c:pt>
                <c:pt idx="7186">
                  <c:v>2008</c:v>
                </c:pt>
                <c:pt idx="7187">
                  <c:v>2008</c:v>
                </c:pt>
                <c:pt idx="7188">
                  <c:v>2008</c:v>
                </c:pt>
                <c:pt idx="7189">
                  <c:v>2008</c:v>
                </c:pt>
                <c:pt idx="7190">
                  <c:v>2008</c:v>
                </c:pt>
                <c:pt idx="7191">
                  <c:v>2008</c:v>
                </c:pt>
                <c:pt idx="7192">
                  <c:v>2008</c:v>
                </c:pt>
                <c:pt idx="7193">
                  <c:v>2008</c:v>
                </c:pt>
                <c:pt idx="7194">
                  <c:v>2008</c:v>
                </c:pt>
                <c:pt idx="7195">
                  <c:v>2008</c:v>
                </c:pt>
                <c:pt idx="7196">
                  <c:v>2008</c:v>
                </c:pt>
                <c:pt idx="7197">
                  <c:v>2008</c:v>
                </c:pt>
                <c:pt idx="7198">
                  <c:v>2008</c:v>
                </c:pt>
                <c:pt idx="7199">
                  <c:v>2008</c:v>
                </c:pt>
                <c:pt idx="7200">
                  <c:v>2008</c:v>
                </c:pt>
                <c:pt idx="7201">
                  <c:v>2008</c:v>
                </c:pt>
                <c:pt idx="7202">
                  <c:v>2008</c:v>
                </c:pt>
                <c:pt idx="7203">
                  <c:v>2008</c:v>
                </c:pt>
                <c:pt idx="7204">
                  <c:v>2008</c:v>
                </c:pt>
                <c:pt idx="7205">
                  <c:v>2008</c:v>
                </c:pt>
                <c:pt idx="7206">
                  <c:v>2008</c:v>
                </c:pt>
                <c:pt idx="7207">
                  <c:v>2008</c:v>
                </c:pt>
                <c:pt idx="7208">
                  <c:v>2008</c:v>
                </c:pt>
                <c:pt idx="7209">
                  <c:v>2008</c:v>
                </c:pt>
                <c:pt idx="7210">
                  <c:v>2008</c:v>
                </c:pt>
                <c:pt idx="7211">
                  <c:v>2008</c:v>
                </c:pt>
                <c:pt idx="7212">
                  <c:v>2008</c:v>
                </c:pt>
                <c:pt idx="7213">
                  <c:v>2008</c:v>
                </c:pt>
                <c:pt idx="7214">
                  <c:v>2008</c:v>
                </c:pt>
                <c:pt idx="7215">
                  <c:v>2008</c:v>
                </c:pt>
                <c:pt idx="7216">
                  <c:v>2008</c:v>
                </c:pt>
                <c:pt idx="7217">
                  <c:v>2008</c:v>
                </c:pt>
                <c:pt idx="7218">
                  <c:v>2008</c:v>
                </c:pt>
                <c:pt idx="7219">
                  <c:v>2008</c:v>
                </c:pt>
                <c:pt idx="7220">
                  <c:v>2008</c:v>
                </c:pt>
                <c:pt idx="7221">
                  <c:v>2008</c:v>
                </c:pt>
                <c:pt idx="7222">
                  <c:v>2008</c:v>
                </c:pt>
                <c:pt idx="7223">
                  <c:v>2008</c:v>
                </c:pt>
                <c:pt idx="7224">
                  <c:v>2008</c:v>
                </c:pt>
                <c:pt idx="7225">
                  <c:v>2008</c:v>
                </c:pt>
                <c:pt idx="7226">
                  <c:v>2008</c:v>
                </c:pt>
                <c:pt idx="7227">
                  <c:v>2008</c:v>
                </c:pt>
                <c:pt idx="7228">
                  <c:v>2008</c:v>
                </c:pt>
                <c:pt idx="7229">
                  <c:v>2008</c:v>
                </c:pt>
                <c:pt idx="7230">
                  <c:v>2008</c:v>
                </c:pt>
                <c:pt idx="7231">
                  <c:v>2008</c:v>
                </c:pt>
                <c:pt idx="7232">
                  <c:v>2008</c:v>
                </c:pt>
                <c:pt idx="7233">
                  <c:v>2008</c:v>
                </c:pt>
                <c:pt idx="7234">
                  <c:v>2008</c:v>
                </c:pt>
                <c:pt idx="7235">
                  <c:v>2008</c:v>
                </c:pt>
                <c:pt idx="7236">
                  <c:v>2008</c:v>
                </c:pt>
                <c:pt idx="7237">
                  <c:v>2008</c:v>
                </c:pt>
                <c:pt idx="7238">
                  <c:v>2008</c:v>
                </c:pt>
                <c:pt idx="7239">
                  <c:v>2008</c:v>
                </c:pt>
                <c:pt idx="7240">
                  <c:v>2008</c:v>
                </c:pt>
                <c:pt idx="7241">
                  <c:v>2008</c:v>
                </c:pt>
                <c:pt idx="7242">
                  <c:v>2008</c:v>
                </c:pt>
                <c:pt idx="7243">
                  <c:v>2008</c:v>
                </c:pt>
                <c:pt idx="7244">
                  <c:v>2008</c:v>
                </c:pt>
                <c:pt idx="7245">
                  <c:v>2008</c:v>
                </c:pt>
                <c:pt idx="7246">
                  <c:v>2008</c:v>
                </c:pt>
                <c:pt idx="7247">
                  <c:v>2008</c:v>
                </c:pt>
                <c:pt idx="7248">
                  <c:v>2008</c:v>
                </c:pt>
                <c:pt idx="7249">
                  <c:v>2008</c:v>
                </c:pt>
                <c:pt idx="7250">
                  <c:v>2008</c:v>
                </c:pt>
                <c:pt idx="7251">
                  <c:v>2008</c:v>
                </c:pt>
                <c:pt idx="7252">
                  <c:v>2008</c:v>
                </c:pt>
                <c:pt idx="7253">
                  <c:v>2008</c:v>
                </c:pt>
                <c:pt idx="7254">
                  <c:v>2008</c:v>
                </c:pt>
                <c:pt idx="7255">
                  <c:v>2008</c:v>
                </c:pt>
                <c:pt idx="7256">
                  <c:v>2008</c:v>
                </c:pt>
                <c:pt idx="7257">
                  <c:v>2008</c:v>
                </c:pt>
                <c:pt idx="7258">
                  <c:v>2008</c:v>
                </c:pt>
                <c:pt idx="7259">
                  <c:v>2008</c:v>
                </c:pt>
                <c:pt idx="7260">
                  <c:v>2008</c:v>
                </c:pt>
                <c:pt idx="7261">
                  <c:v>2008</c:v>
                </c:pt>
                <c:pt idx="7262">
                  <c:v>2008</c:v>
                </c:pt>
                <c:pt idx="7263">
                  <c:v>2008</c:v>
                </c:pt>
                <c:pt idx="7264">
                  <c:v>2008</c:v>
                </c:pt>
                <c:pt idx="7265">
                  <c:v>2008</c:v>
                </c:pt>
                <c:pt idx="7266">
                  <c:v>2008</c:v>
                </c:pt>
                <c:pt idx="7267">
                  <c:v>2008</c:v>
                </c:pt>
                <c:pt idx="7268">
                  <c:v>2008</c:v>
                </c:pt>
                <c:pt idx="7269">
                  <c:v>2008</c:v>
                </c:pt>
                <c:pt idx="7270">
                  <c:v>2008</c:v>
                </c:pt>
                <c:pt idx="7271">
                  <c:v>2008</c:v>
                </c:pt>
                <c:pt idx="7272">
                  <c:v>2008</c:v>
                </c:pt>
                <c:pt idx="7273">
                  <c:v>2008</c:v>
                </c:pt>
                <c:pt idx="7274">
                  <c:v>2008</c:v>
                </c:pt>
                <c:pt idx="7275">
                  <c:v>2008</c:v>
                </c:pt>
                <c:pt idx="7276">
                  <c:v>2008</c:v>
                </c:pt>
                <c:pt idx="7277">
                  <c:v>2008</c:v>
                </c:pt>
                <c:pt idx="7278">
                  <c:v>2008</c:v>
                </c:pt>
                <c:pt idx="7279">
                  <c:v>2008</c:v>
                </c:pt>
                <c:pt idx="7280">
                  <c:v>2008</c:v>
                </c:pt>
                <c:pt idx="7281">
                  <c:v>2008</c:v>
                </c:pt>
                <c:pt idx="7282">
                  <c:v>2008</c:v>
                </c:pt>
                <c:pt idx="7283">
                  <c:v>2008</c:v>
                </c:pt>
                <c:pt idx="7284">
                  <c:v>2008</c:v>
                </c:pt>
                <c:pt idx="7285">
                  <c:v>2008</c:v>
                </c:pt>
                <c:pt idx="7286">
                  <c:v>2008</c:v>
                </c:pt>
                <c:pt idx="7287">
                  <c:v>2008</c:v>
                </c:pt>
                <c:pt idx="7288">
                  <c:v>2008</c:v>
                </c:pt>
                <c:pt idx="7289">
                  <c:v>2008</c:v>
                </c:pt>
                <c:pt idx="7290">
                  <c:v>2008</c:v>
                </c:pt>
                <c:pt idx="7291">
                  <c:v>2008</c:v>
                </c:pt>
                <c:pt idx="7292">
                  <c:v>2008</c:v>
                </c:pt>
                <c:pt idx="7293">
                  <c:v>2008</c:v>
                </c:pt>
                <c:pt idx="7294">
                  <c:v>2008</c:v>
                </c:pt>
                <c:pt idx="7295">
                  <c:v>2008</c:v>
                </c:pt>
                <c:pt idx="7296">
                  <c:v>2008</c:v>
                </c:pt>
                <c:pt idx="7297">
                  <c:v>2008</c:v>
                </c:pt>
                <c:pt idx="7298">
                  <c:v>2008</c:v>
                </c:pt>
                <c:pt idx="7299">
                  <c:v>2008</c:v>
                </c:pt>
                <c:pt idx="7300">
                  <c:v>2008</c:v>
                </c:pt>
                <c:pt idx="7301">
                  <c:v>2008</c:v>
                </c:pt>
                <c:pt idx="7302">
                  <c:v>2008</c:v>
                </c:pt>
                <c:pt idx="7303">
                  <c:v>2008</c:v>
                </c:pt>
                <c:pt idx="7304">
                  <c:v>2008</c:v>
                </c:pt>
                <c:pt idx="7305">
                  <c:v>2009</c:v>
                </c:pt>
                <c:pt idx="7306">
                  <c:v>2009</c:v>
                </c:pt>
                <c:pt idx="7307">
                  <c:v>2009</c:v>
                </c:pt>
                <c:pt idx="7308">
                  <c:v>2009</c:v>
                </c:pt>
                <c:pt idx="7309">
                  <c:v>2009</c:v>
                </c:pt>
                <c:pt idx="7310">
                  <c:v>2009</c:v>
                </c:pt>
                <c:pt idx="7311">
                  <c:v>2009</c:v>
                </c:pt>
                <c:pt idx="7312">
                  <c:v>2009</c:v>
                </c:pt>
                <c:pt idx="7313">
                  <c:v>2009</c:v>
                </c:pt>
                <c:pt idx="7314">
                  <c:v>2009</c:v>
                </c:pt>
                <c:pt idx="7315">
                  <c:v>2009</c:v>
                </c:pt>
                <c:pt idx="7316">
                  <c:v>2009</c:v>
                </c:pt>
                <c:pt idx="7317">
                  <c:v>2009</c:v>
                </c:pt>
                <c:pt idx="7318">
                  <c:v>2009</c:v>
                </c:pt>
                <c:pt idx="7319">
                  <c:v>2009</c:v>
                </c:pt>
                <c:pt idx="7320">
                  <c:v>2009</c:v>
                </c:pt>
                <c:pt idx="7321">
                  <c:v>2009</c:v>
                </c:pt>
                <c:pt idx="7322">
                  <c:v>2009</c:v>
                </c:pt>
                <c:pt idx="7323">
                  <c:v>2009</c:v>
                </c:pt>
                <c:pt idx="7324">
                  <c:v>2009</c:v>
                </c:pt>
                <c:pt idx="7325">
                  <c:v>2009</c:v>
                </c:pt>
                <c:pt idx="7326">
                  <c:v>2009</c:v>
                </c:pt>
                <c:pt idx="7327">
                  <c:v>2009</c:v>
                </c:pt>
                <c:pt idx="7328">
                  <c:v>2009</c:v>
                </c:pt>
                <c:pt idx="7329">
                  <c:v>2009</c:v>
                </c:pt>
                <c:pt idx="7330">
                  <c:v>2009</c:v>
                </c:pt>
                <c:pt idx="7331">
                  <c:v>2009</c:v>
                </c:pt>
                <c:pt idx="7332">
                  <c:v>2009</c:v>
                </c:pt>
                <c:pt idx="7333">
                  <c:v>2009</c:v>
                </c:pt>
                <c:pt idx="7334">
                  <c:v>2009</c:v>
                </c:pt>
                <c:pt idx="7335">
                  <c:v>2009</c:v>
                </c:pt>
                <c:pt idx="7336">
                  <c:v>2009</c:v>
                </c:pt>
                <c:pt idx="7337">
                  <c:v>2009</c:v>
                </c:pt>
                <c:pt idx="7338">
                  <c:v>2009</c:v>
                </c:pt>
                <c:pt idx="7339">
                  <c:v>2009</c:v>
                </c:pt>
                <c:pt idx="7340">
                  <c:v>2009</c:v>
                </c:pt>
                <c:pt idx="7341">
                  <c:v>2009</c:v>
                </c:pt>
                <c:pt idx="7342">
                  <c:v>2009</c:v>
                </c:pt>
                <c:pt idx="7343">
                  <c:v>2009</c:v>
                </c:pt>
                <c:pt idx="7344">
                  <c:v>2009</c:v>
                </c:pt>
                <c:pt idx="7345">
                  <c:v>2009</c:v>
                </c:pt>
                <c:pt idx="7346">
                  <c:v>2009</c:v>
                </c:pt>
                <c:pt idx="7347">
                  <c:v>2009</c:v>
                </c:pt>
                <c:pt idx="7348">
                  <c:v>2009</c:v>
                </c:pt>
                <c:pt idx="7349">
                  <c:v>2009</c:v>
                </c:pt>
                <c:pt idx="7350">
                  <c:v>2009</c:v>
                </c:pt>
                <c:pt idx="7351">
                  <c:v>2009</c:v>
                </c:pt>
                <c:pt idx="7352">
                  <c:v>2009</c:v>
                </c:pt>
                <c:pt idx="7353">
                  <c:v>2009</c:v>
                </c:pt>
                <c:pt idx="7354">
                  <c:v>2009</c:v>
                </c:pt>
                <c:pt idx="7355">
                  <c:v>2009</c:v>
                </c:pt>
                <c:pt idx="7356">
                  <c:v>2009</c:v>
                </c:pt>
                <c:pt idx="7357">
                  <c:v>2009</c:v>
                </c:pt>
                <c:pt idx="7358">
                  <c:v>2009</c:v>
                </c:pt>
                <c:pt idx="7359">
                  <c:v>2009</c:v>
                </c:pt>
                <c:pt idx="7360">
                  <c:v>2009</c:v>
                </c:pt>
                <c:pt idx="7361">
                  <c:v>2009</c:v>
                </c:pt>
                <c:pt idx="7362">
                  <c:v>2009</c:v>
                </c:pt>
                <c:pt idx="7363">
                  <c:v>2009</c:v>
                </c:pt>
                <c:pt idx="7364">
                  <c:v>2009</c:v>
                </c:pt>
                <c:pt idx="7365">
                  <c:v>2009</c:v>
                </c:pt>
                <c:pt idx="7366">
                  <c:v>2009</c:v>
                </c:pt>
                <c:pt idx="7367">
                  <c:v>2009</c:v>
                </c:pt>
                <c:pt idx="7368">
                  <c:v>2009</c:v>
                </c:pt>
                <c:pt idx="7369">
                  <c:v>2009</c:v>
                </c:pt>
                <c:pt idx="7370">
                  <c:v>2009</c:v>
                </c:pt>
                <c:pt idx="7371">
                  <c:v>2009</c:v>
                </c:pt>
                <c:pt idx="7372">
                  <c:v>2009</c:v>
                </c:pt>
                <c:pt idx="7373">
                  <c:v>2009</c:v>
                </c:pt>
                <c:pt idx="7374">
                  <c:v>2009</c:v>
                </c:pt>
                <c:pt idx="7375">
                  <c:v>2009</c:v>
                </c:pt>
                <c:pt idx="7376">
                  <c:v>2009</c:v>
                </c:pt>
                <c:pt idx="7377">
                  <c:v>2009</c:v>
                </c:pt>
                <c:pt idx="7378">
                  <c:v>2009</c:v>
                </c:pt>
                <c:pt idx="7379">
                  <c:v>2009</c:v>
                </c:pt>
                <c:pt idx="7380">
                  <c:v>2009</c:v>
                </c:pt>
                <c:pt idx="7381">
                  <c:v>2009</c:v>
                </c:pt>
                <c:pt idx="7382">
                  <c:v>2009</c:v>
                </c:pt>
                <c:pt idx="7383">
                  <c:v>2009</c:v>
                </c:pt>
                <c:pt idx="7384">
                  <c:v>2009</c:v>
                </c:pt>
                <c:pt idx="7385">
                  <c:v>2009</c:v>
                </c:pt>
                <c:pt idx="7386">
                  <c:v>2009</c:v>
                </c:pt>
                <c:pt idx="7387">
                  <c:v>2009</c:v>
                </c:pt>
                <c:pt idx="7388">
                  <c:v>2009</c:v>
                </c:pt>
                <c:pt idx="7389">
                  <c:v>2009</c:v>
                </c:pt>
                <c:pt idx="7390">
                  <c:v>2009</c:v>
                </c:pt>
                <c:pt idx="7391">
                  <c:v>2009</c:v>
                </c:pt>
                <c:pt idx="7392">
                  <c:v>2009</c:v>
                </c:pt>
                <c:pt idx="7393">
                  <c:v>2009</c:v>
                </c:pt>
                <c:pt idx="7394">
                  <c:v>2009</c:v>
                </c:pt>
                <c:pt idx="7395">
                  <c:v>2009</c:v>
                </c:pt>
                <c:pt idx="7396">
                  <c:v>2009</c:v>
                </c:pt>
                <c:pt idx="7397">
                  <c:v>2009</c:v>
                </c:pt>
                <c:pt idx="7398">
                  <c:v>2009</c:v>
                </c:pt>
                <c:pt idx="7399">
                  <c:v>2009</c:v>
                </c:pt>
                <c:pt idx="7400">
                  <c:v>2009</c:v>
                </c:pt>
                <c:pt idx="7401">
                  <c:v>2009</c:v>
                </c:pt>
                <c:pt idx="7402">
                  <c:v>2009</c:v>
                </c:pt>
                <c:pt idx="7403">
                  <c:v>2009</c:v>
                </c:pt>
                <c:pt idx="7404">
                  <c:v>2009</c:v>
                </c:pt>
                <c:pt idx="7405">
                  <c:v>2009</c:v>
                </c:pt>
                <c:pt idx="7406">
                  <c:v>2009</c:v>
                </c:pt>
                <c:pt idx="7407">
                  <c:v>2009</c:v>
                </c:pt>
                <c:pt idx="7408">
                  <c:v>2009</c:v>
                </c:pt>
                <c:pt idx="7409">
                  <c:v>2009</c:v>
                </c:pt>
                <c:pt idx="7410">
                  <c:v>2009</c:v>
                </c:pt>
                <c:pt idx="7411">
                  <c:v>2009</c:v>
                </c:pt>
                <c:pt idx="7412">
                  <c:v>2009</c:v>
                </c:pt>
                <c:pt idx="7413">
                  <c:v>2009</c:v>
                </c:pt>
                <c:pt idx="7414">
                  <c:v>2009</c:v>
                </c:pt>
                <c:pt idx="7415">
                  <c:v>2009</c:v>
                </c:pt>
                <c:pt idx="7416">
                  <c:v>2009</c:v>
                </c:pt>
                <c:pt idx="7417">
                  <c:v>2009</c:v>
                </c:pt>
                <c:pt idx="7418">
                  <c:v>2009</c:v>
                </c:pt>
                <c:pt idx="7419">
                  <c:v>2009</c:v>
                </c:pt>
                <c:pt idx="7420">
                  <c:v>2009</c:v>
                </c:pt>
                <c:pt idx="7421">
                  <c:v>2009</c:v>
                </c:pt>
                <c:pt idx="7422">
                  <c:v>2009</c:v>
                </c:pt>
                <c:pt idx="7423">
                  <c:v>2009</c:v>
                </c:pt>
                <c:pt idx="7424">
                  <c:v>2009</c:v>
                </c:pt>
                <c:pt idx="7425">
                  <c:v>2009</c:v>
                </c:pt>
                <c:pt idx="7426">
                  <c:v>2009</c:v>
                </c:pt>
                <c:pt idx="7427">
                  <c:v>2009</c:v>
                </c:pt>
                <c:pt idx="7428">
                  <c:v>2009</c:v>
                </c:pt>
                <c:pt idx="7429">
                  <c:v>2009</c:v>
                </c:pt>
                <c:pt idx="7430">
                  <c:v>2009</c:v>
                </c:pt>
                <c:pt idx="7431">
                  <c:v>2009</c:v>
                </c:pt>
                <c:pt idx="7432">
                  <c:v>2009</c:v>
                </c:pt>
                <c:pt idx="7433">
                  <c:v>2009</c:v>
                </c:pt>
                <c:pt idx="7434">
                  <c:v>2009</c:v>
                </c:pt>
                <c:pt idx="7435">
                  <c:v>2009</c:v>
                </c:pt>
                <c:pt idx="7436">
                  <c:v>2009</c:v>
                </c:pt>
                <c:pt idx="7437">
                  <c:v>2009</c:v>
                </c:pt>
                <c:pt idx="7438">
                  <c:v>2009</c:v>
                </c:pt>
                <c:pt idx="7439">
                  <c:v>2009</c:v>
                </c:pt>
                <c:pt idx="7440">
                  <c:v>2009</c:v>
                </c:pt>
                <c:pt idx="7441">
                  <c:v>2009</c:v>
                </c:pt>
                <c:pt idx="7442">
                  <c:v>2009</c:v>
                </c:pt>
                <c:pt idx="7443">
                  <c:v>2009</c:v>
                </c:pt>
                <c:pt idx="7444">
                  <c:v>2009</c:v>
                </c:pt>
                <c:pt idx="7445">
                  <c:v>2009</c:v>
                </c:pt>
                <c:pt idx="7446">
                  <c:v>2009</c:v>
                </c:pt>
                <c:pt idx="7447">
                  <c:v>2009</c:v>
                </c:pt>
                <c:pt idx="7448">
                  <c:v>2009</c:v>
                </c:pt>
                <c:pt idx="7449">
                  <c:v>2009</c:v>
                </c:pt>
                <c:pt idx="7450">
                  <c:v>2009</c:v>
                </c:pt>
                <c:pt idx="7451">
                  <c:v>2009</c:v>
                </c:pt>
                <c:pt idx="7452">
                  <c:v>2009</c:v>
                </c:pt>
                <c:pt idx="7453">
                  <c:v>2009</c:v>
                </c:pt>
                <c:pt idx="7454">
                  <c:v>2009</c:v>
                </c:pt>
                <c:pt idx="7455">
                  <c:v>2009</c:v>
                </c:pt>
                <c:pt idx="7456">
                  <c:v>2009</c:v>
                </c:pt>
                <c:pt idx="7457">
                  <c:v>2009</c:v>
                </c:pt>
                <c:pt idx="7458">
                  <c:v>2009</c:v>
                </c:pt>
                <c:pt idx="7459">
                  <c:v>2009</c:v>
                </c:pt>
                <c:pt idx="7460">
                  <c:v>2009</c:v>
                </c:pt>
                <c:pt idx="7461">
                  <c:v>2009</c:v>
                </c:pt>
                <c:pt idx="7462">
                  <c:v>2009</c:v>
                </c:pt>
                <c:pt idx="7463">
                  <c:v>2009</c:v>
                </c:pt>
                <c:pt idx="7464">
                  <c:v>2009</c:v>
                </c:pt>
                <c:pt idx="7465">
                  <c:v>2009</c:v>
                </c:pt>
                <c:pt idx="7466">
                  <c:v>2009</c:v>
                </c:pt>
                <c:pt idx="7467">
                  <c:v>2009</c:v>
                </c:pt>
                <c:pt idx="7468">
                  <c:v>2009</c:v>
                </c:pt>
                <c:pt idx="7469">
                  <c:v>2009</c:v>
                </c:pt>
                <c:pt idx="7470">
                  <c:v>2009</c:v>
                </c:pt>
                <c:pt idx="7471">
                  <c:v>2009</c:v>
                </c:pt>
                <c:pt idx="7472">
                  <c:v>2009</c:v>
                </c:pt>
                <c:pt idx="7473">
                  <c:v>2009</c:v>
                </c:pt>
                <c:pt idx="7474">
                  <c:v>2009</c:v>
                </c:pt>
                <c:pt idx="7475">
                  <c:v>2009</c:v>
                </c:pt>
                <c:pt idx="7476">
                  <c:v>2009</c:v>
                </c:pt>
                <c:pt idx="7477">
                  <c:v>2009</c:v>
                </c:pt>
                <c:pt idx="7478">
                  <c:v>2009</c:v>
                </c:pt>
                <c:pt idx="7479">
                  <c:v>2009</c:v>
                </c:pt>
                <c:pt idx="7480">
                  <c:v>2009</c:v>
                </c:pt>
                <c:pt idx="7481">
                  <c:v>2009</c:v>
                </c:pt>
                <c:pt idx="7482">
                  <c:v>2009</c:v>
                </c:pt>
                <c:pt idx="7483">
                  <c:v>2009</c:v>
                </c:pt>
                <c:pt idx="7484">
                  <c:v>2009</c:v>
                </c:pt>
                <c:pt idx="7485">
                  <c:v>2009</c:v>
                </c:pt>
                <c:pt idx="7486">
                  <c:v>2009</c:v>
                </c:pt>
                <c:pt idx="7487">
                  <c:v>2009</c:v>
                </c:pt>
                <c:pt idx="7488">
                  <c:v>2009</c:v>
                </c:pt>
                <c:pt idx="7489">
                  <c:v>2009</c:v>
                </c:pt>
                <c:pt idx="7490">
                  <c:v>2009</c:v>
                </c:pt>
                <c:pt idx="7491">
                  <c:v>2009</c:v>
                </c:pt>
                <c:pt idx="7492">
                  <c:v>2009</c:v>
                </c:pt>
                <c:pt idx="7493">
                  <c:v>2009</c:v>
                </c:pt>
                <c:pt idx="7494">
                  <c:v>2009</c:v>
                </c:pt>
                <c:pt idx="7495">
                  <c:v>2009</c:v>
                </c:pt>
                <c:pt idx="7496">
                  <c:v>2009</c:v>
                </c:pt>
                <c:pt idx="7497">
                  <c:v>2009</c:v>
                </c:pt>
                <c:pt idx="7498">
                  <c:v>2009</c:v>
                </c:pt>
                <c:pt idx="7499">
                  <c:v>2009</c:v>
                </c:pt>
                <c:pt idx="7500">
                  <c:v>2009</c:v>
                </c:pt>
                <c:pt idx="7501">
                  <c:v>2009</c:v>
                </c:pt>
                <c:pt idx="7502">
                  <c:v>2009</c:v>
                </c:pt>
                <c:pt idx="7503">
                  <c:v>2009</c:v>
                </c:pt>
                <c:pt idx="7504">
                  <c:v>2009</c:v>
                </c:pt>
                <c:pt idx="7505">
                  <c:v>2009</c:v>
                </c:pt>
                <c:pt idx="7506">
                  <c:v>2009</c:v>
                </c:pt>
                <c:pt idx="7507">
                  <c:v>2009</c:v>
                </c:pt>
                <c:pt idx="7508">
                  <c:v>2009</c:v>
                </c:pt>
                <c:pt idx="7509">
                  <c:v>2009</c:v>
                </c:pt>
                <c:pt idx="7510">
                  <c:v>2009</c:v>
                </c:pt>
                <c:pt idx="7511">
                  <c:v>2009</c:v>
                </c:pt>
                <c:pt idx="7512">
                  <c:v>2009</c:v>
                </c:pt>
                <c:pt idx="7513">
                  <c:v>2009</c:v>
                </c:pt>
                <c:pt idx="7514">
                  <c:v>2009</c:v>
                </c:pt>
                <c:pt idx="7515">
                  <c:v>2009</c:v>
                </c:pt>
                <c:pt idx="7516">
                  <c:v>2009</c:v>
                </c:pt>
                <c:pt idx="7517">
                  <c:v>2009</c:v>
                </c:pt>
                <c:pt idx="7518">
                  <c:v>2009</c:v>
                </c:pt>
                <c:pt idx="7519">
                  <c:v>2009</c:v>
                </c:pt>
                <c:pt idx="7520">
                  <c:v>2009</c:v>
                </c:pt>
                <c:pt idx="7521">
                  <c:v>2009</c:v>
                </c:pt>
                <c:pt idx="7522">
                  <c:v>2009</c:v>
                </c:pt>
                <c:pt idx="7523">
                  <c:v>2009</c:v>
                </c:pt>
                <c:pt idx="7524">
                  <c:v>2009</c:v>
                </c:pt>
                <c:pt idx="7525">
                  <c:v>2009</c:v>
                </c:pt>
                <c:pt idx="7526">
                  <c:v>2009</c:v>
                </c:pt>
                <c:pt idx="7527">
                  <c:v>2009</c:v>
                </c:pt>
                <c:pt idx="7528">
                  <c:v>2009</c:v>
                </c:pt>
                <c:pt idx="7529">
                  <c:v>2009</c:v>
                </c:pt>
                <c:pt idx="7530">
                  <c:v>2009</c:v>
                </c:pt>
                <c:pt idx="7531">
                  <c:v>2009</c:v>
                </c:pt>
                <c:pt idx="7532">
                  <c:v>2009</c:v>
                </c:pt>
                <c:pt idx="7533">
                  <c:v>2009</c:v>
                </c:pt>
                <c:pt idx="7534">
                  <c:v>2009</c:v>
                </c:pt>
                <c:pt idx="7535">
                  <c:v>2009</c:v>
                </c:pt>
                <c:pt idx="7536">
                  <c:v>2009</c:v>
                </c:pt>
                <c:pt idx="7537">
                  <c:v>2009</c:v>
                </c:pt>
                <c:pt idx="7538">
                  <c:v>2009</c:v>
                </c:pt>
                <c:pt idx="7539">
                  <c:v>2009</c:v>
                </c:pt>
                <c:pt idx="7540">
                  <c:v>2009</c:v>
                </c:pt>
                <c:pt idx="7541">
                  <c:v>2009</c:v>
                </c:pt>
                <c:pt idx="7542">
                  <c:v>2009</c:v>
                </c:pt>
                <c:pt idx="7543">
                  <c:v>2009</c:v>
                </c:pt>
                <c:pt idx="7544">
                  <c:v>2009</c:v>
                </c:pt>
                <c:pt idx="7545">
                  <c:v>2009</c:v>
                </c:pt>
                <c:pt idx="7546">
                  <c:v>2009</c:v>
                </c:pt>
                <c:pt idx="7547">
                  <c:v>2009</c:v>
                </c:pt>
                <c:pt idx="7548">
                  <c:v>2009</c:v>
                </c:pt>
                <c:pt idx="7549">
                  <c:v>2009</c:v>
                </c:pt>
                <c:pt idx="7550">
                  <c:v>2009</c:v>
                </c:pt>
                <c:pt idx="7551">
                  <c:v>2009</c:v>
                </c:pt>
                <c:pt idx="7552">
                  <c:v>2009</c:v>
                </c:pt>
                <c:pt idx="7553">
                  <c:v>2009</c:v>
                </c:pt>
                <c:pt idx="7554">
                  <c:v>2009</c:v>
                </c:pt>
                <c:pt idx="7555">
                  <c:v>2009</c:v>
                </c:pt>
                <c:pt idx="7556">
                  <c:v>2009</c:v>
                </c:pt>
                <c:pt idx="7557">
                  <c:v>2009</c:v>
                </c:pt>
                <c:pt idx="7558">
                  <c:v>2009</c:v>
                </c:pt>
                <c:pt idx="7559">
                  <c:v>2009</c:v>
                </c:pt>
                <c:pt idx="7560">
                  <c:v>2009</c:v>
                </c:pt>
                <c:pt idx="7561">
                  <c:v>2009</c:v>
                </c:pt>
                <c:pt idx="7562">
                  <c:v>2009</c:v>
                </c:pt>
                <c:pt idx="7563">
                  <c:v>2009</c:v>
                </c:pt>
                <c:pt idx="7564">
                  <c:v>2009</c:v>
                </c:pt>
                <c:pt idx="7565">
                  <c:v>2009</c:v>
                </c:pt>
                <c:pt idx="7566">
                  <c:v>2009</c:v>
                </c:pt>
                <c:pt idx="7567">
                  <c:v>2009</c:v>
                </c:pt>
                <c:pt idx="7568">
                  <c:v>2009</c:v>
                </c:pt>
                <c:pt idx="7569">
                  <c:v>2009</c:v>
                </c:pt>
                <c:pt idx="7570">
                  <c:v>2009</c:v>
                </c:pt>
                <c:pt idx="7571">
                  <c:v>2009</c:v>
                </c:pt>
                <c:pt idx="7572">
                  <c:v>2009</c:v>
                </c:pt>
                <c:pt idx="7573">
                  <c:v>2009</c:v>
                </c:pt>
                <c:pt idx="7574">
                  <c:v>2009</c:v>
                </c:pt>
                <c:pt idx="7575">
                  <c:v>2009</c:v>
                </c:pt>
                <c:pt idx="7576">
                  <c:v>2009</c:v>
                </c:pt>
                <c:pt idx="7577">
                  <c:v>2009</c:v>
                </c:pt>
                <c:pt idx="7578">
                  <c:v>2009</c:v>
                </c:pt>
                <c:pt idx="7579">
                  <c:v>2009</c:v>
                </c:pt>
                <c:pt idx="7580">
                  <c:v>2009</c:v>
                </c:pt>
                <c:pt idx="7581">
                  <c:v>2009</c:v>
                </c:pt>
                <c:pt idx="7582">
                  <c:v>2009</c:v>
                </c:pt>
                <c:pt idx="7583">
                  <c:v>2009</c:v>
                </c:pt>
                <c:pt idx="7584">
                  <c:v>2009</c:v>
                </c:pt>
                <c:pt idx="7585">
                  <c:v>2009</c:v>
                </c:pt>
                <c:pt idx="7586">
                  <c:v>2009</c:v>
                </c:pt>
                <c:pt idx="7587">
                  <c:v>2009</c:v>
                </c:pt>
                <c:pt idx="7588">
                  <c:v>2009</c:v>
                </c:pt>
                <c:pt idx="7589">
                  <c:v>2009</c:v>
                </c:pt>
                <c:pt idx="7590">
                  <c:v>2009</c:v>
                </c:pt>
                <c:pt idx="7591">
                  <c:v>2009</c:v>
                </c:pt>
                <c:pt idx="7592">
                  <c:v>2009</c:v>
                </c:pt>
                <c:pt idx="7593">
                  <c:v>2009</c:v>
                </c:pt>
                <c:pt idx="7594">
                  <c:v>2009</c:v>
                </c:pt>
                <c:pt idx="7595">
                  <c:v>2009</c:v>
                </c:pt>
                <c:pt idx="7596">
                  <c:v>2009</c:v>
                </c:pt>
                <c:pt idx="7597">
                  <c:v>2009</c:v>
                </c:pt>
                <c:pt idx="7598">
                  <c:v>2009</c:v>
                </c:pt>
                <c:pt idx="7599">
                  <c:v>2009</c:v>
                </c:pt>
                <c:pt idx="7600">
                  <c:v>2009</c:v>
                </c:pt>
                <c:pt idx="7601">
                  <c:v>2009</c:v>
                </c:pt>
                <c:pt idx="7602">
                  <c:v>2009</c:v>
                </c:pt>
                <c:pt idx="7603">
                  <c:v>2009</c:v>
                </c:pt>
                <c:pt idx="7604">
                  <c:v>2009</c:v>
                </c:pt>
                <c:pt idx="7605">
                  <c:v>2009</c:v>
                </c:pt>
                <c:pt idx="7606">
                  <c:v>2009</c:v>
                </c:pt>
                <c:pt idx="7607">
                  <c:v>2009</c:v>
                </c:pt>
                <c:pt idx="7608">
                  <c:v>2009</c:v>
                </c:pt>
                <c:pt idx="7609">
                  <c:v>2009</c:v>
                </c:pt>
                <c:pt idx="7610">
                  <c:v>2009</c:v>
                </c:pt>
                <c:pt idx="7611">
                  <c:v>2009</c:v>
                </c:pt>
                <c:pt idx="7612">
                  <c:v>2009</c:v>
                </c:pt>
                <c:pt idx="7613">
                  <c:v>2009</c:v>
                </c:pt>
                <c:pt idx="7614">
                  <c:v>2009</c:v>
                </c:pt>
                <c:pt idx="7615">
                  <c:v>2009</c:v>
                </c:pt>
                <c:pt idx="7616">
                  <c:v>2009</c:v>
                </c:pt>
                <c:pt idx="7617">
                  <c:v>2009</c:v>
                </c:pt>
                <c:pt idx="7618">
                  <c:v>2009</c:v>
                </c:pt>
                <c:pt idx="7619">
                  <c:v>2009</c:v>
                </c:pt>
                <c:pt idx="7620">
                  <c:v>2009</c:v>
                </c:pt>
                <c:pt idx="7621">
                  <c:v>2009</c:v>
                </c:pt>
                <c:pt idx="7622">
                  <c:v>2009</c:v>
                </c:pt>
                <c:pt idx="7623">
                  <c:v>2009</c:v>
                </c:pt>
                <c:pt idx="7624">
                  <c:v>2009</c:v>
                </c:pt>
                <c:pt idx="7625">
                  <c:v>2009</c:v>
                </c:pt>
                <c:pt idx="7626">
                  <c:v>2009</c:v>
                </c:pt>
                <c:pt idx="7627">
                  <c:v>2009</c:v>
                </c:pt>
                <c:pt idx="7628">
                  <c:v>2009</c:v>
                </c:pt>
                <c:pt idx="7629">
                  <c:v>2009</c:v>
                </c:pt>
                <c:pt idx="7630">
                  <c:v>2009</c:v>
                </c:pt>
                <c:pt idx="7631">
                  <c:v>2009</c:v>
                </c:pt>
                <c:pt idx="7632">
                  <c:v>2009</c:v>
                </c:pt>
                <c:pt idx="7633">
                  <c:v>2009</c:v>
                </c:pt>
                <c:pt idx="7634">
                  <c:v>2009</c:v>
                </c:pt>
                <c:pt idx="7635">
                  <c:v>2009</c:v>
                </c:pt>
                <c:pt idx="7636">
                  <c:v>2009</c:v>
                </c:pt>
                <c:pt idx="7637">
                  <c:v>2009</c:v>
                </c:pt>
                <c:pt idx="7638">
                  <c:v>2009</c:v>
                </c:pt>
                <c:pt idx="7639">
                  <c:v>2009</c:v>
                </c:pt>
                <c:pt idx="7640">
                  <c:v>2009</c:v>
                </c:pt>
                <c:pt idx="7641">
                  <c:v>2009</c:v>
                </c:pt>
                <c:pt idx="7642">
                  <c:v>2009</c:v>
                </c:pt>
                <c:pt idx="7643">
                  <c:v>2009</c:v>
                </c:pt>
                <c:pt idx="7644">
                  <c:v>2009</c:v>
                </c:pt>
                <c:pt idx="7645">
                  <c:v>2009</c:v>
                </c:pt>
                <c:pt idx="7646">
                  <c:v>2009</c:v>
                </c:pt>
                <c:pt idx="7647">
                  <c:v>2009</c:v>
                </c:pt>
                <c:pt idx="7648">
                  <c:v>2009</c:v>
                </c:pt>
                <c:pt idx="7649">
                  <c:v>2009</c:v>
                </c:pt>
                <c:pt idx="7650">
                  <c:v>2009</c:v>
                </c:pt>
                <c:pt idx="7651">
                  <c:v>2009</c:v>
                </c:pt>
                <c:pt idx="7652">
                  <c:v>2009</c:v>
                </c:pt>
                <c:pt idx="7653">
                  <c:v>2009</c:v>
                </c:pt>
                <c:pt idx="7654">
                  <c:v>2009</c:v>
                </c:pt>
                <c:pt idx="7655">
                  <c:v>2009</c:v>
                </c:pt>
                <c:pt idx="7656">
                  <c:v>2009</c:v>
                </c:pt>
                <c:pt idx="7657">
                  <c:v>2009</c:v>
                </c:pt>
                <c:pt idx="7658">
                  <c:v>2009</c:v>
                </c:pt>
                <c:pt idx="7659">
                  <c:v>2009</c:v>
                </c:pt>
                <c:pt idx="7660">
                  <c:v>2009</c:v>
                </c:pt>
                <c:pt idx="7661">
                  <c:v>2009</c:v>
                </c:pt>
                <c:pt idx="7662">
                  <c:v>2009</c:v>
                </c:pt>
                <c:pt idx="7663">
                  <c:v>2009</c:v>
                </c:pt>
                <c:pt idx="7664">
                  <c:v>2009</c:v>
                </c:pt>
                <c:pt idx="7665">
                  <c:v>2009</c:v>
                </c:pt>
                <c:pt idx="7666">
                  <c:v>2009</c:v>
                </c:pt>
                <c:pt idx="7667">
                  <c:v>2009</c:v>
                </c:pt>
                <c:pt idx="7668">
                  <c:v>2009</c:v>
                </c:pt>
                <c:pt idx="7669">
                  <c:v>2009</c:v>
                </c:pt>
                <c:pt idx="7670">
                  <c:v>2010</c:v>
                </c:pt>
                <c:pt idx="7671">
                  <c:v>2010</c:v>
                </c:pt>
                <c:pt idx="7672">
                  <c:v>2010</c:v>
                </c:pt>
                <c:pt idx="7673">
                  <c:v>2010</c:v>
                </c:pt>
                <c:pt idx="7674">
                  <c:v>2010</c:v>
                </c:pt>
                <c:pt idx="7675">
                  <c:v>2010</c:v>
                </c:pt>
                <c:pt idx="7676">
                  <c:v>2010</c:v>
                </c:pt>
                <c:pt idx="7677">
                  <c:v>2010</c:v>
                </c:pt>
                <c:pt idx="7678">
                  <c:v>2010</c:v>
                </c:pt>
                <c:pt idx="7679">
                  <c:v>2010</c:v>
                </c:pt>
                <c:pt idx="7680">
                  <c:v>2010</c:v>
                </c:pt>
                <c:pt idx="7681">
                  <c:v>2010</c:v>
                </c:pt>
                <c:pt idx="7682">
                  <c:v>2010</c:v>
                </c:pt>
                <c:pt idx="7683">
                  <c:v>2010</c:v>
                </c:pt>
                <c:pt idx="7684">
                  <c:v>2010</c:v>
                </c:pt>
                <c:pt idx="7685">
                  <c:v>2010</c:v>
                </c:pt>
                <c:pt idx="7686">
                  <c:v>2010</c:v>
                </c:pt>
                <c:pt idx="7687">
                  <c:v>2010</c:v>
                </c:pt>
                <c:pt idx="7688">
                  <c:v>2010</c:v>
                </c:pt>
                <c:pt idx="7689">
                  <c:v>2010</c:v>
                </c:pt>
                <c:pt idx="7690">
                  <c:v>2010</c:v>
                </c:pt>
                <c:pt idx="7691">
                  <c:v>2010</c:v>
                </c:pt>
                <c:pt idx="7692">
                  <c:v>2010</c:v>
                </c:pt>
                <c:pt idx="7693">
                  <c:v>2010</c:v>
                </c:pt>
                <c:pt idx="7694">
                  <c:v>2010</c:v>
                </c:pt>
                <c:pt idx="7695">
                  <c:v>2010</c:v>
                </c:pt>
                <c:pt idx="7696">
                  <c:v>2010</c:v>
                </c:pt>
                <c:pt idx="7697">
                  <c:v>2010</c:v>
                </c:pt>
                <c:pt idx="7698">
                  <c:v>2010</c:v>
                </c:pt>
                <c:pt idx="7699">
                  <c:v>2010</c:v>
                </c:pt>
                <c:pt idx="7700">
                  <c:v>2010</c:v>
                </c:pt>
                <c:pt idx="7701">
                  <c:v>2010</c:v>
                </c:pt>
                <c:pt idx="7702">
                  <c:v>2010</c:v>
                </c:pt>
                <c:pt idx="7703">
                  <c:v>2010</c:v>
                </c:pt>
                <c:pt idx="7704">
                  <c:v>2010</c:v>
                </c:pt>
                <c:pt idx="7705">
                  <c:v>2010</c:v>
                </c:pt>
                <c:pt idx="7706">
                  <c:v>2010</c:v>
                </c:pt>
                <c:pt idx="7707">
                  <c:v>2010</c:v>
                </c:pt>
                <c:pt idx="7708">
                  <c:v>2010</c:v>
                </c:pt>
                <c:pt idx="7709">
                  <c:v>2010</c:v>
                </c:pt>
                <c:pt idx="7710">
                  <c:v>2010</c:v>
                </c:pt>
                <c:pt idx="7711">
                  <c:v>2010</c:v>
                </c:pt>
                <c:pt idx="7712">
                  <c:v>2010</c:v>
                </c:pt>
                <c:pt idx="7713">
                  <c:v>2010</c:v>
                </c:pt>
                <c:pt idx="7714">
                  <c:v>2010</c:v>
                </c:pt>
                <c:pt idx="7715">
                  <c:v>2010</c:v>
                </c:pt>
                <c:pt idx="7716">
                  <c:v>2010</c:v>
                </c:pt>
                <c:pt idx="7717">
                  <c:v>2010</c:v>
                </c:pt>
                <c:pt idx="7718">
                  <c:v>2010</c:v>
                </c:pt>
                <c:pt idx="7719">
                  <c:v>2010</c:v>
                </c:pt>
                <c:pt idx="7720">
                  <c:v>2010</c:v>
                </c:pt>
                <c:pt idx="7721">
                  <c:v>2010</c:v>
                </c:pt>
                <c:pt idx="7722">
                  <c:v>2010</c:v>
                </c:pt>
                <c:pt idx="7723">
                  <c:v>2010</c:v>
                </c:pt>
                <c:pt idx="7724">
                  <c:v>2010</c:v>
                </c:pt>
                <c:pt idx="7725">
                  <c:v>2010</c:v>
                </c:pt>
                <c:pt idx="7726">
                  <c:v>2010</c:v>
                </c:pt>
                <c:pt idx="7727">
                  <c:v>2010</c:v>
                </c:pt>
                <c:pt idx="7728">
                  <c:v>2010</c:v>
                </c:pt>
                <c:pt idx="7729">
                  <c:v>2010</c:v>
                </c:pt>
                <c:pt idx="7730">
                  <c:v>2010</c:v>
                </c:pt>
                <c:pt idx="7731">
                  <c:v>2010</c:v>
                </c:pt>
                <c:pt idx="7732">
                  <c:v>2010</c:v>
                </c:pt>
                <c:pt idx="7733">
                  <c:v>2010</c:v>
                </c:pt>
                <c:pt idx="7734">
                  <c:v>2010</c:v>
                </c:pt>
                <c:pt idx="7735">
                  <c:v>2010</c:v>
                </c:pt>
                <c:pt idx="7736">
                  <c:v>2010</c:v>
                </c:pt>
                <c:pt idx="7737">
                  <c:v>2010</c:v>
                </c:pt>
                <c:pt idx="7738">
                  <c:v>2010</c:v>
                </c:pt>
                <c:pt idx="7739">
                  <c:v>2010</c:v>
                </c:pt>
                <c:pt idx="7740">
                  <c:v>2010</c:v>
                </c:pt>
                <c:pt idx="7741">
                  <c:v>2010</c:v>
                </c:pt>
                <c:pt idx="7742">
                  <c:v>2010</c:v>
                </c:pt>
                <c:pt idx="7743">
                  <c:v>2010</c:v>
                </c:pt>
                <c:pt idx="7744">
                  <c:v>2010</c:v>
                </c:pt>
                <c:pt idx="7745">
                  <c:v>2010</c:v>
                </c:pt>
                <c:pt idx="7746">
                  <c:v>2010</c:v>
                </c:pt>
                <c:pt idx="7747">
                  <c:v>2010</c:v>
                </c:pt>
                <c:pt idx="7748">
                  <c:v>2010</c:v>
                </c:pt>
                <c:pt idx="7749">
                  <c:v>2010</c:v>
                </c:pt>
                <c:pt idx="7750">
                  <c:v>2010</c:v>
                </c:pt>
                <c:pt idx="7751">
                  <c:v>2010</c:v>
                </c:pt>
                <c:pt idx="7752">
                  <c:v>2010</c:v>
                </c:pt>
                <c:pt idx="7753">
                  <c:v>2010</c:v>
                </c:pt>
                <c:pt idx="7754">
                  <c:v>2010</c:v>
                </c:pt>
                <c:pt idx="7755">
                  <c:v>2010</c:v>
                </c:pt>
                <c:pt idx="7756">
                  <c:v>2010</c:v>
                </c:pt>
                <c:pt idx="7757">
                  <c:v>2010</c:v>
                </c:pt>
                <c:pt idx="7758">
                  <c:v>2010</c:v>
                </c:pt>
                <c:pt idx="7759">
                  <c:v>2010</c:v>
                </c:pt>
                <c:pt idx="7760">
                  <c:v>2010</c:v>
                </c:pt>
                <c:pt idx="7761">
                  <c:v>2010</c:v>
                </c:pt>
                <c:pt idx="7762">
                  <c:v>2010</c:v>
                </c:pt>
                <c:pt idx="7763">
                  <c:v>2010</c:v>
                </c:pt>
                <c:pt idx="7764">
                  <c:v>2010</c:v>
                </c:pt>
                <c:pt idx="7765">
                  <c:v>2010</c:v>
                </c:pt>
                <c:pt idx="7766">
                  <c:v>2010</c:v>
                </c:pt>
                <c:pt idx="7767">
                  <c:v>2010</c:v>
                </c:pt>
                <c:pt idx="7768">
                  <c:v>2010</c:v>
                </c:pt>
                <c:pt idx="7769">
                  <c:v>2010</c:v>
                </c:pt>
                <c:pt idx="7770">
                  <c:v>2010</c:v>
                </c:pt>
                <c:pt idx="7771">
                  <c:v>2010</c:v>
                </c:pt>
                <c:pt idx="7772">
                  <c:v>2010</c:v>
                </c:pt>
                <c:pt idx="7773">
                  <c:v>2010</c:v>
                </c:pt>
                <c:pt idx="7774">
                  <c:v>2010</c:v>
                </c:pt>
                <c:pt idx="7775">
                  <c:v>2010</c:v>
                </c:pt>
                <c:pt idx="7776">
                  <c:v>2010</c:v>
                </c:pt>
                <c:pt idx="7777">
                  <c:v>2010</c:v>
                </c:pt>
                <c:pt idx="7778">
                  <c:v>2010</c:v>
                </c:pt>
                <c:pt idx="7779">
                  <c:v>2010</c:v>
                </c:pt>
                <c:pt idx="7780">
                  <c:v>2010</c:v>
                </c:pt>
                <c:pt idx="7781">
                  <c:v>2010</c:v>
                </c:pt>
                <c:pt idx="7782">
                  <c:v>2010</c:v>
                </c:pt>
                <c:pt idx="7783">
                  <c:v>2010</c:v>
                </c:pt>
                <c:pt idx="7784">
                  <c:v>2010</c:v>
                </c:pt>
                <c:pt idx="7785">
                  <c:v>2010</c:v>
                </c:pt>
                <c:pt idx="7786">
                  <c:v>2010</c:v>
                </c:pt>
                <c:pt idx="7787">
                  <c:v>2010</c:v>
                </c:pt>
                <c:pt idx="7788">
                  <c:v>2010</c:v>
                </c:pt>
                <c:pt idx="7789">
                  <c:v>2010</c:v>
                </c:pt>
                <c:pt idx="7790">
                  <c:v>2010</c:v>
                </c:pt>
                <c:pt idx="7791">
                  <c:v>2010</c:v>
                </c:pt>
                <c:pt idx="7792">
                  <c:v>2010</c:v>
                </c:pt>
                <c:pt idx="7793">
                  <c:v>2010</c:v>
                </c:pt>
                <c:pt idx="7794">
                  <c:v>2010</c:v>
                </c:pt>
                <c:pt idx="7795">
                  <c:v>2010</c:v>
                </c:pt>
                <c:pt idx="7796">
                  <c:v>2010</c:v>
                </c:pt>
                <c:pt idx="7797">
                  <c:v>2010</c:v>
                </c:pt>
                <c:pt idx="7798">
                  <c:v>2010</c:v>
                </c:pt>
                <c:pt idx="7799">
                  <c:v>2010</c:v>
                </c:pt>
                <c:pt idx="7800">
                  <c:v>2010</c:v>
                </c:pt>
                <c:pt idx="7801">
                  <c:v>2010</c:v>
                </c:pt>
                <c:pt idx="7802">
                  <c:v>2010</c:v>
                </c:pt>
                <c:pt idx="7803">
                  <c:v>2010</c:v>
                </c:pt>
                <c:pt idx="7804">
                  <c:v>2010</c:v>
                </c:pt>
                <c:pt idx="7805">
                  <c:v>2010</c:v>
                </c:pt>
                <c:pt idx="7806">
                  <c:v>2010</c:v>
                </c:pt>
                <c:pt idx="7807">
                  <c:v>2010</c:v>
                </c:pt>
                <c:pt idx="7808">
                  <c:v>2010</c:v>
                </c:pt>
                <c:pt idx="7809">
                  <c:v>2010</c:v>
                </c:pt>
                <c:pt idx="7810">
                  <c:v>2010</c:v>
                </c:pt>
                <c:pt idx="7811">
                  <c:v>2010</c:v>
                </c:pt>
                <c:pt idx="7812">
                  <c:v>2010</c:v>
                </c:pt>
                <c:pt idx="7813">
                  <c:v>2010</c:v>
                </c:pt>
                <c:pt idx="7814">
                  <c:v>2010</c:v>
                </c:pt>
                <c:pt idx="7815">
                  <c:v>2010</c:v>
                </c:pt>
                <c:pt idx="7816">
                  <c:v>2010</c:v>
                </c:pt>
                <c:pt idx="7817">
                  <c:v>2010</c:v>
                </c:pt>
                <c:pt idx="7818">
                  <c:v>2010</c:v>
                </c:pt>
                <c:pt idx="7819">
                  <c:v>2010</c:v>
                </c:pt>
                <c:pt idx="7820">
                  <c:v>2010</c:v>
                </c:pt>
                <c:pt idx="7821">
                  <c:v>2010</c:v>
                </c:pt>
                <c:pt idx="7822">
                  <c:v>2010</c:v>
                </c:pt>
                <c:pt idx="7823">
                  <c:v>2010</c:v>
                </c:pt>
                <c:pt idx="7824">
                  <c:v>2010</c:v>
                </c:pt>
                <c:pt idx="7825">
                  <c:v>2010</c:v>
                </c:pt>
                <c:pt idx="7826">
                  <c:v>2010</c:v>
                </c:pt>
                <c:pt idx="7827">
                  <c:v>2010</c:v>
                </c:pt>
                <c:pt idx="7828">
                  <c:v>2010</c:v>
                </c:pt>
                <c:pt idx="7829">
                  <c:v>2010</c:v>
                </c:pt>
                <c:pt idx="7830">
                  <c:v>2010</c:v>
                </c:pt>
                <c:pt idx="7831">
                  <c:v>2010</c:v>
                </c:pt>
                <c:pt idx="7832">
                  <c:v>2010</c:v>
                </c:pt>
                <c:pt idx="7833">
                  <c:v>2010</c:v>
                </c:pt>
                <c:pt idx="7834">
                  <c:v>2010</c:v>
                </c:pt>
                <c:pt idx="7835">
                  <c:v>2010</c:v>
                </c:pt>
                <c:pt idx="7836">
                  <c:v>2010</c:v>
                </c:pt>
                <c:pt idx="7837">
                  <c:v>2010</c:v>
                </c:pt>
                <c:pt idx="7838">
                  <c:v>2010</c:v>
                </c:pt>
                <c:pt idx="7839">
                  <c:v>2010</c:v>
                </c:pt>
                <c:pt idx="7840">
                  <c:v>2010</c:v>
                </c:pt>
                <c:pt idx="7841">
                  <c:v>2010</c:v>
                </c:pt>
                <c:pt idx="7842">
                  <c:v>2010</c:v>
                </c:pt>
                <c:pt idx="7843">
                  <c:v>2010</c:v>
                </c:pt>
                <c:pt idx="7844">
                  <c:v>2010</c:v>
                </c:pt>
                <c:pt idx="7845">
                  <c:v>2010</c:v>
                </c:pt>
                <c:pt idx="7846">
                  <c:v>2010</c:v>
                </c:pt>
                <c:pt idx="7847">
                  <c:v>2010</c:v>
                </c:pt>
                <c:pt idx="7848">
                  <c:v>2010</c:v>
                </c:pt>
                <c:pt idx="7849">
                  <c:v>2010</c:v>
                </c:pt>
                <c:pt idx="7850">
                  <c:v>2010</c:v>
                </c:pt>
                <c:pt idx="7851">
                  <c:v>2010</c:v>
                </c:pt>
                <c:pt idx="7852">
                  <c:v>2010</c:v>
                </c:pt>
                <c:pt idx="7853">
                  <c:v>2010</c:v>
                </c:pt>
                <c:pt idx="7854">
                  <c:v>2010</c:v>
                </c:pt>
                <c:pt idx="7855">
                  <c:v>2010</c:v>
                </c:pt>
                <c:pt idx="7856">
                  <c:v>2010</c:v>
                </c:pt>
                <c:pt idx="7857">
                  <c:v>2010</c:v>
                </c:pt>
                <c:pt idx="7858">
                  <c:v>2010</c:v>
                </c:pt>
                <c:pt idx="7859">
                  <c:v>2010</c:v>
                </c:pt>
                <c:pt idx="7860">
                  <c:v>2010</c:v>
                </c:pt>
                <c:pt idx="7861">
                  <c:v>2010</c:v>
                </c:pt>
                <c:pt idx="7862">
                  <c:v>2010</c:v>
                </c:pt>
                <c:pt idx="7863">
                  <c:v>2010</c:v>
                </c:pt>
                <c:pt idx="7864">
                  <c:v>2010</c:v>
                </c:pt>
                <c:pt idx="7865">
                  <c:v>2010</c:v>
                </c:pt>
                <c:pt idx="7866">
                  <c:v>2010</c:v>
                </c:pt>
                <c:pt idx="7867">
                  <c:v>2010</c:v>
                </c:pt>
                <c:pt idx="7868">
                  <c:v>2010</c:v>
                </c:pt>
                <c:pt idx="7869">
                  <c:v>2010</c:v>
                </c:pt>
                <c:pt idx="7870">
                  <c:v>2010</c:v>
                </c:pt>
                <c:pt idx="7871">
                  <c:v>2010</c:v>
                </c:pt>
                <c:pt idx="7872">
                  <c:v>2010</c:v>
                </c:pt>
                <c:pt idx="7873">
                  <c:v>2010</c:v>
                </c:pt>
                <c:pt idx="7874">
                  <c:v>2010</c:v>
                </c:pt>
                <c:pt idx="7875">
                  <c:v>2010</c:v>
                </c:pt>
                <c:pt idx="7876">
                  <c:v>2010</c:v>
                </c:pt>
                <c:pt idx="7877">
                  <c:v>2010</c:v>
                </c:pt>
                <c:pt idx="7878">
                  <c:v>2010</c:v>
                </c:pt>
                <c:pt idx="7879">
                  <c:v>2010</c:v>
                </c:pt>
                <c:pt idx="7880">
                  <c:v>2010</c:v>
                </c:pt>
                <c:pt idx="7881">
                  <c:v>2010</c:v>
                </c:pt>
                <c:pt idx="7882">
                  <c:v>2010</c:v>
                </c:pt>
                <c:pt idx="7883">
                  <c:v>2010</c:v>
                </c:pt>
                <c:pt idx="7884">
                  <c:v>2010</c:v>
                </c:pt>
                <c:pt idx="7885">
                  <c:v>2010</c:v>
                </c:pt>
                <c:pt idx="7886">
                  <c:v>2010</c:v>
                </c:pt>
                <c:pt idx="7887">
                  <c:v>2010</c:v>
                </c:pt>
                <c:pt idx="7888">
                  <c:v>2010</c:v>
                </c:pt>
                <c:pt idx="7889">
                  <c:v>2010</c:v>
                </c:pt>
                <c:pt idx="7890">
                  <c:v>2010</c:v>
                </c:pt>
                <c:pt idx="7891">
                  <c:v>2010</c:v>
                </c:pt>
                <c:pt idx="7892">
                  <c:v>2010</c:v>
                </c:pt>
                <c:pt idx="7893">
                  <c:v>2010</c:v>
                </c:pt>
                <c:pt idx="7894">
                  <c:v>2010</c:v>
                </c:pt>
                <c:pt idx="7895">
                  <c:v>2010</c:v>
                </c:pt>
                <c:pt idx="7896">
                  <c:v>2010</c:v>
                </c:pt>
                <c:pt idx="7897">
                  <c:v>2010</c:v>
                </c:pt>
                <c:pt idx="7898">
                  <c:v>2010</c:v>
                </c:pt>
                <c:pt idx="7899">
                  <c:v>2010</c:v>
                </c:pt>
                <c:pt idx="7900">
                  <c:v>2010</c:v>
                </c:pt>
                <c:pt idx="7901">
                  <c:v>2010</c:v>
                </c:pt>
                <c:pt idx="7902">
                  <c:v>2010</c:v>
                </c:pt>
                <c:pt idx="7903">
                  <c:v>2010</c:v>
                </c:pt>
                <c:pt idx="7904">
                  <c:v>2010</c:v>
                </c:pt>
                <c:pt idx="7905">
                  <c:v>2010</c:v>
                </c:pt>
                <c:pt idx="7906">
                  <c:v>2010</c:v>
                </c:pt>
                <c:pt idx="7907">
                  <c:v>2010</c:v>
                </c:pt>
                <c:pt idx="7908">
                  <c:v>2010</c:v>
                </c:pt>
                <c:pt idx="7909">
                  <c:v>2010</c:v>
                </c:pt>
                <c:pt idx="7910">
                  <c:v>2010</c:v>
                </c:pt>
                <c:pt idx="7911">
                  <c:v>2010</c:v>
                </c:pt>
                <c:pt idx="7912">
                  <c:v>2010</c:v>
                </c:pt>
                <c:pt idx="7913">
                  <c:v>2010</c:v>
                </c:pt>
                <c:pt idx="7914">
                  <c:v>2010</c:v>
                </c:pt>
                <c:pt idx="7915">
                  <c:v>2010</c:v>
                </c:pt>
                <c:pt idx="7916">
                  <c:v>2010</c:v>
                </c:pt>
                <c:pt idx="7917">
                  <c:v>2010</c:v>
                </c:pt>
                <c:pt idx="7918">
                  <c:v>2010</c:v>
                </c:pt>
                <c:pt idx="7919">
                  <c:v>2010</c:v>
                </c:pt>
                <c:pt idx="7920">
                  <c:v>2010</c:v>
                </c:pt>
                <c:pt idx="7921">
                  <c:v>2010</c:v>
                </c:pt>
                <c:pt idx="7922">
                  <c:v>2010</c:v>
                </c:pt>
                <c:pt idx="7923">
                  <c:v>2010</c:v>
                </c:pt>
                <c:pt idx="7924">
                  <c:v>2010</c:v>
                </c:pt>
                <c:pt idx="7925">
                  <c:v>2010</c:v>
                </c:pt>
                <c:pt idx="7926">
                  <c:v>2010</c:v>
                </c:pt>
                <c:pt idx="7927">
                  <c:v>2010</c:v>
                </c:pt>
                <c:pt idx="7928">
                  <c:v>2010</c:v>
                </c:pt>
                <c:pt idx="7929">
                  <c:v>2010</c:v>
                </c:pt>
                <c:pt idx="7930">
                  <c:v>2010</c:v>
                </c:pt>
                <c:pt idx="7931">
                  <c:v>2010</c:v>
                </c:pt>
                <c:pt idx="7932">
                  <c:v>2010</c:v>
                </c:pt>
                <c:pt idx="7933">
                  <c:v>2010</c:v>
                </c:pt>
                <c:pt idx="7934">
                  <c:v>2010</c:v>
                </c:pt>
                <c:pt idx="7935">
                  <c:v>2010</c:v>
                </c:pt>
                <c:pt idx="7936">
                  <c:v>2010</c:v>
                </c:pt>
                <c:pt idx="7937">
                  <c:v>2010</c:v>
                </c:pt>
                <c:pt idx="7938">
                  <c:v>2010</c:v>
                </c:pt>
                <c:pt idx="7939">
                  <c:v>2010</c:v>
                </c:pt>
                <c:pt idx="7940">
                  <c:v>2010</c:v>
                </c:pt>
                <c:pt idx="7941">
                  <c:v>2010</c:v>
                </c:pt>
                <c:pt idx="7942">
                  <c:v>2010</c:v>
                </c:pt>
                <c:pt idx="7943">
                  <c:v>2010</c:v>
                </c:pt>
                <c:pt idx="7944">
                  <c:v>2010</c:v>
                </c:pt>
                <c:pt idx="7945">
                  <c:v>2010</c:v>
                </c:pt>
                <c:pt idx="7946">
                  <c:v>2010</c:v>
                </c:pt>
                <c:pt idx="7947">
                  <c:v>2010</c:v>
                </c:pt>
                <c:pt idx="7948">
                  <c:v>2010</c:v>
                </c:pt>
                <c:pt idx="7949">
                  <c:v>2010</c:v>
                </c:pt>
                <c:pt idx="7950">
                  <c:v>2010</c:v>
                </c:pt>
                <c:pt idx="7951">
                  <c:v>2010</c:v>
                </c:pt>
                <c:pt idx="7952">
                  <c:v>2010</c:v>
                </c:pt>
                <c:pt idx="7953">
                  <c:v>2010</c:v>
                </c:pt>
                <c:pt idx="7954">
                  <c:v>2010</c:v>
                </c:pt>
                <c:pt idx="7955">
                  <c:v>2010</c:v>
                </c:pt>
                <c:pt idx="7956">
                  <c:v>2010</c:v>
                </c:pt>
                <c:pt idx="7957">
                  <c:v>2010</c:v>
                </c:pt>
                <c:pt idx="7958">
                  <c:v>2010</c:v>
                </c:pt>
                <c:pt idx="7959">
                  <c:v>2010</c:v>
                </c:pt>
                <c:pt idx="7960">
                  <c:v>2010</c:v>
                </c:pt>
                <c:pt idx="7961">
                  <c:v>2010</c:v>
                </c:pt>
                <c:pt idx="7962">
                  <c:v>2010</c:v>
                </c:pt>
                <c:pt idx="7963">
                  <c:v>2010</c:v>
                </c:pt>
                <c:pt idx="7964">
                  <c:v>2010</c:v>
                </c:pt>
                <c:pt idx="7965">
                  <c:v>2010</c:v>
                </c:pt>
                <c:pt idx="7966">
                  <c:v>2010</c:v>
                </c:pt>
                <c:pt idx="7967">
                  <c:v>2010</c:v>
                </c:pt>
                <c:pt idx="7968">
                  <c:v>2010</c:v>
                </c:pt>
                <c:pt idx="7969">
                  <c:v>2010</c:v>
                </c:pt>
                <c:pt idx="7970">
                  <c:v>2010</c:v>
                </c:pt>
                <c:pt idx="7971">
                  <c:v>2010</c:v>
                </c:pt>
                <c:pt idx="7972">
                  <c:v>2010</c:v>
                </c:pt>
                <c:pt idx="7973">
                  <c:v>2010</c:v>
                </c:pt>
                <c:pt idx="7974">
                  <c:v>2010</c:v>
                </c:pt>
                <c:pt idx="7975">
                  <c:v>2010</c:v>
                </c:pt>
                <c:pt idx="7976">
                  <c:v>2010</c:v>
                </c:pt>
                <c:pt idx="7977">
                  <c:v>2010</c:v>
                </c:pt>
                <c:pt idx="7978">
                  <c:v>2010</c:v>
                </c:pt>
                <c:pt idx="7979">
                  <c:v>2010</c:v>
                </c:pt>
                <c:pt idx="7980">
                  <c:v>2010</c:v>
                </c:pt>
                <c:pt idx="7981">
                  <c:v>2010</c:v>
                </c:pt>
                <c:pt idx="7982">
                  <c:v>2010</c:v>
                </c:pt>
                <c:pt idx="7983">
                  <c:v>2010</c:v>
                </c:pt>
                <c:pt idx="7984">
                  <c:v>2010</c:v>
                </c:pt>
                <c:pt idx="7985">
                  <c:v>2010</c:v>
                </c:pt>
                <c:pt idx="7986">
                  <c:v>2010</c:v>
                </c:pt>
                <c:pt idx="7987">
                  <c:v>2010</c:v>
                </c:pt>
                <c:pt idx="7988">
                  <c:v>2010</c:v>
                </c:pt>
                <c:pt idx="7989">
                  <c:v>2010</c:v>
                </c:pt>
                <c:pt idx="7990">
                  <c:v>2010</c:v>
                </c:pt>
                <c:pt idx="7991">
                  <c:v>2010</c:v>
                </c:pt>
                <c:pt idx="7992">
                  <c:v>2010</c:v>
                </c:pt>
                <c:pt idx="7993">
                  <c:v>2010</c:v>
                </c:pt>
                <c:pt idx="7994">
                  <c:v>2010</c:v>
                </c:pt>
                <c:pt idx="7995">
                  <c:v>2010</c:v>
                </c:pt>
                <c:pt idx="7996">
                  <c:v>2010</c:v>
                </c:pt>
                <c:pt idx="7997">
                  <c:v>2010</c:v>
                </c:pt>
                <c:pt idx="7998">
                  <c:v>2010</c:v>
                </c:pt>
                <c:pt idx="7999">
                  <c:v>2010</c:v>
                </c:pt>
                <c:pt idx="8000">
                  <c:v>2010</c:v>
                </c:pt>
                <c:pt idx="8001">
                  <c:v>2010</c:v>
                </c:pt>
                <c:pt idx="8002">
                  <c:v>2010</c:v>
                </c:pt>
                <c:pt idx="8003">
                  <c:v>2010</c:v>
                </c:pt>
                <c:pt idx="8004">
                  <c:v>2010</c:v>
                </c:pt>
                <c:pt idx="8005">
                  <c:v>2010</c:v>
                </c:pt>
                <c:pt idx="8006">
                  <c:v>2010</c:v>
                </c:pt>
                <c:pt idx="8007">
                  <c:v>2010</c:v>
                </c:pt>
                <c:pt idx="8008">
                  <c:v>2010</c:v>
                </c:pt>
                <c:pt idx="8009">
                  <c:v>2010</c:v>
                </c:pt>
                <c:pt idx="8010">
                  <c:v>2010</c:v>
                </c:pt>
                <c:pt idx="8011">
                  <c:v>2010</c:v>
                </c:pt>
                <c:pt idx="8012">
                  <c:v>2010</c:v>
                </c:pt>
                <c:pt idx="8013">
                  <c:v>2010</c:v>
                </c:pt>
                <c:pt idx="8014">
                  <c:v>2010</c:v>
                </c:pt>
                <c:pt idx="8015">
                  <c:v>2010</c:v>
                </c:pt>
                <c:pt idx="8016">
                  <c:v>2010</c:v>
                </c:pt>
                <c:pt idx="8017">
                  <c:v>2010</c:v>
                </c:pt>
                <c:pt idx="8018">
                  <c:v>2010</c:v>
                </c:pt>
                <c:pt idx="8019">
                  <c:v>2010</c:v>
                </c:pt>
                <c:pt idx="8020">
                  <c:v>2010</c:v>
                </c:pt>
                <c:pt idx="8021">
                  <c:v>2010</c:v>
                </c:pt>
                <c:pt idx="8022">
                  <c:v>2010</c:v>
                </c:pt>
                <c:pt idx="8023">
                  <c:v>2010</c:v>
                </c:pt>
                <c:pt idx="8024">
                  <c:v>2010</c:v>
                </c:pt>
                <c:pt idx="8025">
                  <c:v>2010</c:v>
                </c:pt>
                <c:pt idx="8026">
                  <c:v>2010</c:v>
                </c:pt>
                <c:pt idx="8027">
                  <c:v>2010</c:v>
                </c:pt>
                <c:pt idx="8028">
                  <c:v>2010</c:v>
                </c:pt>
                <c:pt idx="8029">
                  <c:v>2010</c:v>
                </c:pt>
                <c:pt idx="8030">
                  <c:v>2010</c:v>
                </c:pt>
                <c:pt idx="8031">
                  <c:v>2010</c:v>
                </c:pt>
                <c:pt idx="8032">
                  <c:v>2010</c:v>
                </c:pt>
                <c:pt idx="8033">
                  <c:v>2010</c:v>
                </c:pt>
                <c:pt idx="8034">
                  <c:v>2010</c:v>
                </c:pt>
              </c:numCache>
            </c:numRef>
          </c:cat>
          <c:val>
            <c:numRef>
              <c:f>[Book2.xlsx]Sheet1!$I$10:$I$8044</c:f>
              <c:numCache>
                <c:formatCode>General</c:formatCode>
                <c:ptCount val="8035"/>
                <c:pt idx="0">
                  <c:v>28</c:v>
                </c:pt>
                <c:pt idx="1">
                  <c:v>32</c:v>
                </c:pt>
                <c:pt idx="2">
                  <c:v>23</c:v>
                </c:pt>
                <c:pt idx="3">
                  <c:v>23</c:v>
                </c:pt>
                <c:pt idx="4">
                  <c:v>30</c:v>
                </c:pt>
                <c:pt idx="5">
                  <c:v>33</c:v>
                </c:pt>
                <c:pt idx="6">
                  <c:v>35</c:v>
                </c:pt>
                <c:pt idx="7">
                  <c:v>26</c:v>
                </c:pt>
                <c:pt idx="8">
                  <c:v>26</c:v>
                </c:pt>
                <c:pt idx="9">
                  <c:v>24</c:v>
                </c:pt>
                <c:pt idx="10">
                  <c:v>24</c:v>
                </c:pt>
                <c:pt idx="11">
                  <c:v>34</c:v>
                </c:pt>
                <c:pt idx="12">
                  <c:v>23</c:v>
                </c:pt>
                <c:pt idx="13">
                  <c:v>28</c:v>
                </c:pt>
                <c:pt idx="14">
                  <c:v>28</c:v>
                </c:pt>
                <c:pt idx="15">
                  <c:v>30</c:v>
                </c:pt>
                <c:pt idx="16">
                  <c:v>23</c:v>
                </c:pt>
                <c:pt idx="17">
                  <c:v>27</c:v>
                </c:pt>
                <c:pt idx="18">
                  <c:v>28</c:v>
                </c:pt>
                <c:pt idx="19">
                  <c:v>29</c:v>
                </c:pt>
                <c:pt idx="20">
                  <c:v>33</c:v>
                </c:pt>
                <c:pt idx="21">
                  <c:v>30</c:v>
                </c:pt>
                <c:pt idx="22">
                  <c:v>19</c:v>
                </c:pt>
                <c:pt idx="23">
                  <c:v>18</c:v>
                </c:pt>
                <c:pt idx="24">
                  <c:v>25</c:v>
                </c:pt>
                <c:pt idx="25">
                  <c:v>28</c:v>
                </c:pt>
                <c:pt idx="26">
                  <c:v>32</c:v>
                </c:pt>
                <c:pt idx="27">
                  <c:v>26</c:v>
                </c:pt>
                <c:pt idx="28">
                  <c:v>29</c:v>
                </c:pt>
                <c:pt idx="29">
                  <c:v>36</c:v>
                </c:pt>
                <c:pt idx="30">
                  <c:v>29</c:v>
                </c:pt>
                <c:pt idx="31">
                  <c:v>26</c:v>
                </c:pt>
                <c:pt idx="32">
                  <c:v>26</c:v>
                </c:pt>
                <c:pt idx="33">
                  <c:v>28</c:v>
                </c:pt>
                <c:pt idx="34">
                  <c:v>26</c:v>
                </c:pt>
                <c:pt idx="35">
                  <c:v>27</c:v>
                </c:pt>
                <c:pt idx="36">
                  <c:v>26</c:v>
                </c:pt>
                <c:pt idx="37">
                  <c:v>30</c:v>
                </c:pt>
                <c:pt idx="38">
                  <c:v>34</c:v>
                </c:pt>
                <c:pt idx="39">
                  <c:v>31</c:v>
                </c:pt>
                <c:pt idx="40">
                  <c:v>31</c:v>
                </c:pt>
                <c:pt idx="41">
                  <c:v>35</c:v>
                </c:pt>
                <c:pt idx="42">
                  <c:v>36</c:v>
                </c:pt>
                <c:pt idx="43">
                  <c:v>34</c:v>
                </c:pt>
                <c:pt idx="44">
                  <c:v>29</c:v>
                </c:pt>
                <c:pt idx="45">
                  <c:v>25</c:v>
                </c:pt>
                <c:pt idx="46">
                  <c:v>30</c:v>
                </c:pt>
                <c:pt idx="47">
                  <c:v>32</c:v>
                </c:pt>
                <c:pt idx="48">
                  <c:v>25</c:v>
                </c:pt>
                <c:pt idx="49">
                  <c:v>34</c:v>
                </c:pt>
                <c:pt idx="50">
                  <c:v>18</c:v>
                </c:pt>
                <c:pt idx="51">
                  <c:v>26</c:v>
                </c:pt>
                <c:pt idx="52">
                  <c:v>33</c:v>
                </c:pt>
                <c:pt idx="53">
                  <c:v>25</c:v>
                </c:pt>
                <c:pt idx="54">
                  <c:v>33</c:v>
                </c:pt>
                <c:pt idx="55">
                  <c:v>25</c:v>
                </c:pt>
                <c:pt idx="56">
                  <c:v>28</c:v>
                </c:pt>
                <c:pt idx="57">
                  <c:v>29</c:v>
                </c:pt>
                <c:pt idx="58">
                  <c:v>23</c:v>
                </c:pt>
                <c:pt idx="59">
                  <c:v>20</c:v>
                </c:pt>
                <c:pt idx="60">
                  <c:v>23</c:v>
                </c:pt>
                <c:pt idx="61">
                  <c:v>31</c:v>
                </c:pt>
                <c:pt idx="62">
                  <c:v>29</c:v>
                </c:pt>
                <c:pt idx="63">
                  <c:v>27</c:v>
                </c:pt>
                <c:pt idx="64">
                  <c:v>33</c:v>
                </c:pt>
                <c:pt idx="65">
                  <c:v>26</c:v>
                </c:pt>
                <c:pt idx="66">
                  <c:v>28</c:v>
                </c:pt>
                <c:pt idx="67">
                  <c:v>20</c:v>
                </c:pt>
                <c:pt idx="68">
                  <c:v>22</c:v>
                </c:pt>
                <c:pt idx="69">
                  <c:v>29</c:v>
                </c:pt>
                <c:pt idx="70">
                  <c:v>17</c:v>
                </c:pt>
                <c:pt idx="71">
                  <c:v>30</c:v>
                </c:pt>
                <c:pt idx="72">
                  <c:v>31</c:v>
                </c:pt>
                <c:pt idx="73">
                  <c:v>30</c:v>
                </c:pt>
                <c:pt idx="74">
                  <c:v>31</c:v>
                </c:pt>
                <c:pt idx="75">
                  <c:v>25</c:v>
                </c:pt>
                <c:pt idx="76">
                  <c:v>24</c:v>
                </c:pt>
                <c:pt idx="77">
                  <c:v>25</c:v>
                </c:pt>
                <c:pt idx="78">
                  <c:v>24</c:v>
                </c:pt>
                <c:pt idx="79">
                  <c:v>29</c:v>
                </c:pt>
                <c:pt idx="80">
                  <c:v>22</c:v>
                </c:pt>
                <c:pt idx="81">
                  <c:v>23</c:v>
                </c:pt>
                <c:pt idx="82">
                  <c:v>23</c:v>
                </c:pt>
                <c:pt idx="83">
                  <c:v>25</c:v>
                </c:pt>
                <c:pt idx="84">
                  <c:v>22</c:v>
                </c:pt>
                <c:pt idx="85">
                  <c:v>18</c:v>
                </c:pt>
                <c:pt idx="86">
                  <c:v>16</c:v>
                </c:pt>
                <c:pt idx="87">
                  <c:v>21</c:v>
                </c:pt>
                <c:pt idx="88">
                  <c:v>18</c:v>
                </c:pt>
                <c:pt idx="89">
                  <c:v>22</c:v>
                </c:pt>
                <c:pt idx="90">
                  <c:v>20</c:v>
                </c:pt>
                <c:pt idx="91">
                  <c:v>20</c:v>
                </c:pt>
                <c:pt idx="92">
                  <c:v>26</c:v>
                </c:pt>
                <c:pt idx="93">
                  <c:v>26</c:v>
                </c:pt>
                <c:pt idx="94">
                  <c:v>28</c:v>
                </c:pt>
                <c:pt idx="95">
                  <c:v>32</c:v>
                </c:pt>
                <c:pt idx="96">
                  <c:v>32</c:v>
                </c:pt>
                <c:pt idx="97">
                  <c:v>27</c:v>
                </c:pt>
                <c:pt idx="98">
                  <c:v>37</c:v>
                </c:pt>
                <c:pt idx="99">
                  <c:v>22</c:v>
                </c:pt>
                <c:pt idx="100">
                  <c:v>23</c:v>
                </c:pt>
                <c:pt idx="101">
                  <c:v>14</c:v>
                </c:pt>
                <c:pt idx="102">
                  <c:v>20</c:v>
                </c:pt>
                <c:pt idx="103">
                  <c:v>27</c:v>
                </c:pt>
                <c:pt idx="104">
                  <c:v>34</c:v>
                </c:pt>
                <c:pt idx="105">
                  <c:v>18</c:v>
                </c:pt>
                <c:pt idx="106">
                  <c:v>18</c:v>
                </c:pt>
                <c:pt idx="107">
                  <c:v>23</c:v>
                </c:pt>
                <c:pt idx="108">
                  <c:v>26</c:v>
                </c:pt>
                <c:pt idx="109">
                  <c:v>14</c:v>
                </c:pt>
                <c:pt idx="110">
                  <c:v>31</c:v>
                </c:pt>
                <c:pt idx="111">
                  <c:v>17</c:v>
                </c:pt>
                <c:pt idx="112">
                  <c:v>21</c:v>
                </c:pt>
                <c:pt idx="113">
                  <c:v>20</c:v>
                </c:pt>
                <c:pt idx="114">
                  <c:v>13</c:v>
                </c:pt>
                <c:pt idx="115">
                  <c:v>23</c:v>
                </c:pt>
                <c:pt idx="116">
                  <c:v>17</c:v>
                </c:pt>
                <c:pt idx="117">
                  <c:v>33</c:v>
                </c:pt>
                <c:pt idx="118">
                  <c:v>22</c:v>
                </c:pt>
                <c:pt idx="119">
                  <c:v>35</c:v>
                </c:pt>
                <c:pt idx="120">
                  <c:v>26</c:v>
                </c:pt>
                <c:pt idx="121">
                  <c:v>22</c:v>
                </c:pt>
                <c:pt idx="122">
                  <c:v>19</c:v>
                </c:pt>
                <c:pt idx="123">
                  <c:v>21</c:v>
                </c:pt>
                <c:pt idx="124">
                  <c:v>21</c:v>
                </c:pt>
                <c:pt idx="125">
                  <c:v>15</c:v>
                </c:pt>
                <c:pt idx="126">
                  <c:v>25</c:v>
                </c:pt>
                <c:pt idx="127">
                  <c:v>22</c:v>
                </c:pt>
                <c:pt idx="128">
                  <c:v>31</c:v>
                </c:pt>
                <c:pt idx="129">
                  <c:v>24</c:v>
                </c:pt>
                <c:pt idx="130">
                  <c:v>23</c:v>
                </c:pt>
                <c:pt idx="131">
                  <c:v>28</c:v>
                </c:pt>
                <c:pt idx="132">
                  <c:v>35</c:v>
                </c:pt>
                <c:pt idx="133">
                  <c:v>17</c:v>
                </c:pt>
                <c:pt idx="134">
                  <c:v>19</c:v>
                </c:pt>
                <c:pt idx="135">
                  <c:v>14</c:v>
                </c:pt>
                <c:pt idx="136">
                  <c:v>25</c:v>
                </c:pt>
                <c:pt idx="137">
                  <c:v>22</c:v>
                </c:pt>
                <c:pt idx="138">
                  <c:v>20</c:v>
                </c:pt>
                <c:pt idx="139">
                  <c:v>32</c:v>
                </c:pt>
                <c:pt idx="140">
                  <c:v>32</c:v>
                </c:pt>
                <c:pt idx="141">
                  <c:v>35</c:v>
                </c:pt>
                <c:pt idx="142">
                  <c:v>19</c:v>
                </c:pt>
                <c:pt idx="143">
                  <c:v>26</c:v>
                </c:pt>
                <c:pt idx="144">
                  <c:v>17</c:v>
                </c:pt>
                <c:pt idx="145">
                  <c:v>22</c:v>
                </c:pt>
                <c:pt idx="146">
                  <c:v>27</c:v>
                </c:pt>
                <c:pt idx="147">
                  <c:v>18</c:v>
                </c:pt>
                <c:pt idx="148">
                  <c:v>27</c:v>
                </c:pt>
                <c:pt idx="149">
                  <c:v>26</c:v>
                </c:pt>
                <c:pt idx="150">
                  <c:v>29</c:v>
                </c:pt>
                <c:pt idx="151">
                  <c:v>37</c:v>
                </c:pt>
                <c:pt idx="152">
                  <c:v>19</c:v>
                </c:pt>
                <c:pt idx="153">
                  <c:v>28</c:v>
                </c:pt>
                <c:pt idx="154">
                  <c:v>30</c:v>
                </c:pt>
                <c:pt idx="155">
                  <c:v>22</c:v>
                </c:pt>
                <c:pt idx="156">
                  <c:v>27</c:v>
                </c:pt>
                <c:pt idx="157">
                  <c:v>27</c:v>
                </c:pt>
                <c:pt idx="158">
                  <c:v>22</c:v>
                </c:pt>
                <c:pt idx="159">
                  <c:v>18</c:v>
                </c:pt>
                <c:pt idx="160">
                  <c:v>24</c:v>
                </c:pt>
                <c:pt idx="161">
                  <c:v>21</c:v>
                </c:pt>
                <c:pt idx="162">
                  <c:v>26</c:v>
                </c:pt>
                <c:pt idx="163">
                  <c:v>16</c:v>
                </c:pt>
                <c:pt idx="164">
                  <c:v>24</c:v>
                </c:pt>
                <c:pt idx="165">
                  <c:v>23</c:v>
                </c:pt>
                <c:pt idx="166">
                  <c:v>27</c:v>
                </c:pt>
                <c:pt idx="167">
                  <c:v>35</c:v>
                </c:pt>
                <c:pt idx="168">
                  <c:v>24</c:v>
                </c:pt>
                <c:pt idx="169">
                  <c:v>27</c:v>
                </c:pt>
                <c:pt idx="170">
                  <c:v>27</c:v>
                </c:pt>
                <c:pt idx="171">
                  <c:v>25</c:v>
                </c:pt>
                <c:pt idx="172">
                  <c:v>21</c:v>
                </c:pt>
                <c:pt idx="173">
                  <c:v>21</c:v>
                </c:pt>
                <c:pt idx="174">
                  <c:v>21</c:v>
                </c:pt>
                <c:pt idx="175">
                  <c:v>29</c:v>
                </c:pt>
                <c:pt idx="176">
                  <c:v>22</c:v>
                </c:pt>
                <c:pt idx="177">
                  <c:v>29</c:v>
                </c:pt>
                <c:pt idx="178">
                  <c:v>29</c:v>
                </c:pt>
                <c:pt idx="179">
                  <c:v>23</c:v>
                </c:pt>
                <c:pt idx="180">
                  <c:v>21</c:v>
                </c:pt>
                <c:pt idx="181">
                  <c:v>37</c:v>
                </c:pt>
                <c:pt idx="182">
                  <c:v>30</c:v>
                </c:pt>
                <c:pt idx="183">
                  <c:v>17</c:v>
                </c:pt>
                <c:pt idx="184">
                  <c:v>27</c:v>
                </c:pt>
                <c:pt idx="185">
                  <c:v>24</c:v>
                </c:pt>
                <c:pt idx="186">
                  <c:v>21</c:v>
                </c:pt>
                <c:pt idx="187">
                  <c:v>32</c:v>
                </c:pt>
                <c:pt idx="188">
                  <c:v>20</c:v>
                </c:pt>
                <c:pt idx="189">
                  <c:v>21</c:v>
                </c:pt>
                <c:pt idx="190">
                  <c:v>32</c:v>
                </c:pt>
                <c:pt idx="191">
                  <c:v>15</c:v>
                </c:pt>
                <c:pt idx="192">
                  <c:v>16</c:v>
                </c:pt>
                <c:pt idx="193">
                  <c:v>31</c:v>
                </c:pt>
                <c:pt idx="194">
                  <c:v>25</c:v>
                </c:pt>
                <c:pt idx="195">
                  <c:v>27</c:v>
                </c:pt>
                <c:pt idx="196">
                  <c:v>27</c:v>
                </c:pt>
                <c:pt idx="197">
                  <c:v>24</c:v>
                </c:pt>
                <c:pt idx="198">
                  <c:v>20</c:v>
                </c:pt>
                <c:pt idx="199">
                  <c:v>24</c:v>
                </c:pt>
                <c:pt idx="200">
                  <c:v>25</c:v>
                </c:pt>
                <c:pt idx="201">
                  <c:v>27</c:v>
                </c:pt>
                <c:pt idx="202">
                  <c:v>18</c:v>
                </c:pt>
                <c:pt idx="203">
                  <c:v>17</c:v>
                </c:pt>
                <c:pt idx="204">
                  <c:v>23</c:v>
                </c:pt>
                <c:pt idx="205">
                  <c:v>23</c:v>
                </c:pt>
                <c:pt idx="206">
                  <c:v>18</c:v>
                </c:pt>
                <c:pt idx="207">
                  <c:v>20</c:v>
                </c:pt>
                <c:pt idx="208">
                  <c:v>28</c:v>
                </c:pt>
                <c:pt idx="209">
                  <c:v>22</c:v>
                </c:pt>
                <c:pt idx="210">
                  <c:v>22</c:v>
                </c:pt>
                <c:pt idx="211">
                  <c:v>27</c:v>
                </c:pt>
                <c:pt idx="212">
                  <c:v>24</c:v>
                </c:pt>
                <c:pt idx="213">
                  <c:v>29</c:v>
                </c:pt>
                <c:pt idx="214">
                  <c:v>21</c:v>
                </c:pt>
                <c:pt idx="215">
                  <c:v>27</c:v>
                </c:pt>
                <c:pt idx="216">
                  <c:v>23</c:v>
                </c:pt>
                <c:pt idx="217">
                  <c:v>26</c:v>
                </c:pt>
                <c:pt idx="218">
                  <c:v>27</c:v>
                </c:pt>
                <c:pt idx="219">
                  <c:v>24</c:v>
                </c:pt>
                <c:pt idx="220">
                  <c:v>25</c:v>
                </c:pt>
                <c:pt idx="221">
                  <c:v>25</c:v>
                </c:pt>
                <c:pt idx="222">
                  <c:v>34</c:v>
                </c:pt>
                <c:pt idx="223">
                  <c:v>25</c:v>
                </c:pt>
                <c:pt idx="224">
                  <c:v>19</c:v>
                </c:pt>
                <c:pt idx="225">
                  <c:v>23</c:v>
                </c:pt>
                <c:pt idx="226">
                  <c:v>38</c:v>
                </c:pt>
                <c:pt idx="227">
                  <c:v>26</c:v>
                </c:pt>
                <c:pt idx="228">
                  <c:v>23</c:v>
                </c:pt>
                <c:pt idx="229">
                  <c:v>19</c:v>
                </c:pt>
                <c:pt idx="230">
                  <c:v>29</c:v>
                </c:pt>
                <c:pt idx="231">
                  <c:v>22</c:v>
                </c:pt>
                <c:pt idx="232">
                  <c:v>23</c:v>
                </c:pt>
                <c:pt idx="233">
                  <c:v>29</c:v>
                </c:pt>
                <c:pt idx="234">
                  <c:v>13</c:v>
                </c:pt>
                <c:pt idx="235">
                  <c:v>25</c:v>
                </c:pt>
                <c:pt idx="236">
                  <c:v>23</c:v>
                </c:pt>
                <c:pt idx="237">
                  <c:v>25</c:v>
                </c:pt>
                <c:pt idx="238">
                  <c:v>29</c:v>
                </c:pt>
                <c:pt idx="239">
                  <c:v>23</c:v>
                </c:pt>
                <c:pt idx="240">
                  <c:v>20</c:v>
                </c:pt>
                <c:pt idx="241">
                  <c:v>30</c:v>
                </c:pt>
                <c:pt idx="242">
                  <c:v>15</c:v>
                </c:pt>
                <c:pt idx="243">
                  <c:v>35</c:v>
                </c:pt>
                <c:pt idx="244">
                  <c:v>20</c:v>
                </c:pt>
                <c:pt idx="245">
                  <c:v>25</c:v>
                </c:pt>
                <c:pt idx="246">
                  <c:v>18</c:v>
                </c:pt>
                <c:pt idx="247">
                  <c:v>16</c:v>
                </c:pt>
                <c:pt idx="248">
                  <c:v>20</c:v>
                </c:pt>
                <c:pt idx="249">
                  <c:v>24</c:v>
                </c:pt>
                <c:pt idx="250">
                  <c:v>21</c:v>
                </c:pt>
                <c:pt idx="251">
                  <c:v>29</c:v>
                </c:pt>
                <c:pt idx="252">
                  <c:v>22</c:v>
                </c:pt>
                <c:pt idx="253">
                  <c:v>28</c:v>
                </c:pt>
                <c:pt idx="254">
                  <c:v>25</c:v>
                </c:pt>
                <c:pt idx="255">
                  <c:v>27</c:v>
                </c:pt>
                <c:pt idx="256">
                  <c:v>26</c:v>
                </c:pt>
                <c:pt idx="257">
                  <c:v>36</c:v>
                </c:pt>
                <c:pt idx="258">
                  <c:v>27</c:v>
                </c:pt>
                <c:pt idx="259">
                  <c:v>30</c:v>
                </c:pt>
                <c:pt idx="260">
                  <c:v>21</c:v>
                </c:pt>
                <c:pt idx="261">
                  <c:v>27</c:v>
                </c:pt>
                <c:pt idx="262">
                  <c:v>25</c:v>
                </c:pt>
                <c:pt idx="263">
                  <c:v>28</c:v>
                </c:pt>
                <c:pt idx="264">
                  <c:v>37</c:v>
                </c:pt>
                <c:pt idx="265">
                  <c:v>26</c:v>
                </c:pt>
                <c:pt idx="266">
                  <c:v>33</c:v>
                </c:pt>
                <c:pt idx="267">
                  <c:v>23</c:v>
                </c:pt>
                <c:pt idx="268">
                  <c:v>23</c:v>
                </c:pt>
                <c:pt idx="269">
                  <c:v>35</c:v>
                </c:pt>
                <c:pt idx="270">
                  <c:v>26</c:v>
                </c:pt>
                <c:pt idx="271">
                  <c:v>25</c:v>
                </c:pt>
                <c:pt idx="272">
                  <c:v>22</c:v>
                </c:pt>
                <c:pt idx="273">
                  <c:v>25</c:v>
                </c:pt>
                <c:pt idx="274">
                  <c:v>35</c:v>
                </c:pt>
                <c:pt idx="275">
                  <c:v>31</c:v>
                </c:pt>
                <c:pt idx="276">
                  <c:v>14</c:v>
                </c:pt>
                <c:pt idx="277">
                  <c:v>24</c:v>
                </c:pt>
                <c:pt idx="278">
                  <c:v>25</c:v>
                </c:pt>
                <c:pt idx="279">
                  <c:v>26</c:v>
                </c:pt>
                <c:pt idx="280">
                  <c:v>23</c:v>
                </c:pt>
                <c:pt idx="281">
                  <c:v>22</c:v>
                </c:pt>
                <c:pt idx="282">
                  <c:v>12</c:v>
                </c:pt>
                <c:pt idx="283">
                  <c:v>25</c:v>
                </c:pt>
                <c:pt idx="284">
                  <c:v>25</c:v>
                </c:pt>
                <c:pt idx="285">
                  <c:v>20</c:v>
                </c:pt>
                <c:pt idx="286">
                  <c:v>36</c:v>
                </c:pt>
                <c:pt idx="287">
                  <c:v>29</c:v>
                </c:pt>
                <c:pt idx="288">
                  <c:v>21</c:v>
                </c:pt>
                <c:pt idx="289">
                  <c:v>19</c:v>
                </c:pt>
                <c:pt idx="290">
                  <c:v>27</c:v>
                </c:pt>
                <c:pt idx="291">
                  <c:v>29</c:v>
                </c:pt>
                <c:pt idx="292">
                  <c:v>25</c:v>
                </c:pt>
                <c:pt idx="293">
                  <c:v>22</c:v>
                </c:pt>
                <c:pt idx="294">
                  <c:v>29</c:v>
                </c:pt>
                <c:pt idx="295">
                  <c:v>26</c:v>
                </c:pt>
                <c:pt idx="296">
                  <c:v>22</c:v>
                </c:pt>
                <c:pt idx="297">
                  <c:v>20</c:v>
                </c:pt>
                <c:pt idx="298">
                  <c:v>33</c:v>
                </c:pt>
                <c:pt idx="299">
                  <c:v>24</c:v>
                </c:pt>
                <c:pt idx="300">
                  <c:v>30</c:v>
                </c:pt>
                <c:pt idx="301">
                  <c:v>27</c:v>
                </c:pt>
                <c:pt idx="302">
                  <c:v>17</c:v>
                </c:pt>
                <c:pt idx="303">
                  <c:v>35</c:v>
                </c:pt>
                <c:pt idx="304">
                  <c:v>23</c:v>
                </c:pt>
                <c:pt idx="305">
                  <c:v>26</c:v>
                </c:pt>
                <c:pt idx="306">
                  <c:v>29</c:v>
                </c:pt>
                <c:pt idx="307">
                  <c:v>27</c:v>
                </c:pt>
                <c:pt idx="308">
                  <c:v>26</c:v>
                </c:pt>
                <c:pt idx="309">
                  <c:v>32</c:v>
                </c:pt>
                <c:pt idx="310">
                  <c:v>18</c:v>
                </c:pt>
                <c:pt idx="311">
                  <c:v>20</c:v>
                </c:pt>
                <c:pt idx="312">
                  <c:v>20</c:v>
                </c:pt>
                <c:pt idx="313">
                  <c:v>20</c:v>
                </c:pt>
                <c:pt idx="314">
                  <c:v>33</c:v>
                </c:pt>
                <c:pt idx="315">
                  <c:v>28</c:v>
                </c:pt>
                <c:pt idx="316">
                  <c:v>18</c:v>
                </c:pt>
                <c:pt idx="317">
                  <c:v>15</c:v>
                </c:pt>
                <c:pt idx="318">
                  <c:v>18</c:v>
                </c:pt>
                <c:pt idx="319">
                  <c:v>31</c:v>
                </c:pt>
                <c:pt idx="320">
                  <c:v>29</c:v>
                </c:pt>
                <c:pt idx="321">
                  <c:v>24</c:v>
                </c:pt>
                <c:pt idx="322">
                  <c:v>34</c:v>
                </c:pt>
                <c:pt idx="323">
                  <c:v>27</c:v>
                </c:pt>
                <c:pt idx="324">
                  <c:v>30</c:v>
                </c:pt>
                <c:pt idx="325">
                  <c:v>17</c:v>
                </c:pt>
                <c:pt idx="326">
                  <c:v>27</c:v>
                </c:pt>
                <c:pt idx="327">
                  <c:v>30</c:v>
                </c:pt>
                <c:pt idx="328">
                  <c:v>22</c:v>
                </c:pt>
                <c:pt idx="329">
                  <c:v>29</c:v>
                </c:pt>
                <c:pt idx="330">
                  <c:v>31</c:v>
                </c:pt>
                <c:pt idx="331">
                  <c:v>32</c:v>
                </c:pt>
                <c:pt idx="332">
                  <c:v>21</c:v>
                </c:pt>
                <c:pt idx="333">
                  <c:v>28</c:v>
                </c:pt>
                <c:pt idx="334">
                  <c:v>29</c:v>
                </c:pt>
                <c:pt idx="335">
                  <c:v>37</c:v>
                </c:pt>
                <c:pt idx="336">
                  <c:v>29</c:v>
                </c:pt>
                <c:pt idx="337">
                  <c:v>24</c:v>
                </c:pt>
                <c:pt idx="338">
                  <c:v>26</c:v>
                </c:pt>
                <c:pt idx="339">
                  <c:v>31</c:v>
                </c:pt>
                <c:pt idx="340">
                  <c:v>23</c:v>
                </c:pt>
                <c:pt idx="341">
                  <c:v>39</c:v>
                </c:pt>
                <c:pt idx="342">
                  <c:v>26</c:v>
                </c:pt>
                <c:pt idx="343">
                  <c:v>24</c:v>
                </c:pt>
                <c:pt idx="344">
                  <c:v>26</c:v>
                </c:pt>
                <c:pt idx="345">
                  <c:v>29</c:v>
                </c:pt>
                <c:pt idx="346">
                  <c:v>27</c:v>
                </c:pt>
                <c:pt idx="347">
                  <c:v>26</c:v>
                </c:pt>
                <c:pt idx="348">
                  <c:v>33</c:v>
                </c:pt>
                <c:pt idx="349">
                  <c:v>28</c:v>
                </c:pt>
                <c:pt idx="350">
                  <c:v>25</c:v>
                </c:pt>
                <c:pt idx="351">
                  <c:v>29</c:v>
                </c:pt>
                <c:pt idx="352">
                  <c:v>23</c:v>
                </c:pt>
                <c:pt idx="353">
                  <c:v>27</c:v>
                </c:pt>
                <c:pt idx="354">
                  <c:v>28</c:v>
                </c:pt>
                <c:pt idx="355">
                  <c:v>26</c:v>
                </c:pt>
                <c:pt idx="356">
                  <c:v>37</c:v>
                </c:pt>
                <c:pt idx="357">
                  <c:v>20</c:v>
                </c:pt>
                <c:pt idx="358">
                  <c:v>33</c:v>
                </c:pt>
                <c:pt idx="359">
                  <c:v>29</c:v>
                </c:pt>
                <c:pt idx="360">
                  <c:v>21</c:v>
                </c:pt>
                <c:pt idx="361">
                  <c:v>23</c:v>
                </c:pt>
                <c:pt idx="362">
                  <c:v>24</c:v>
                </c:pt>
                <c:pt idx="363">
                  <c:v>26</c:v>
                </c:pt>
                <c:pt idx="364">
                  <c:v>38</c:v>
                </c:pt>
                <c:pt idx="365">
                  <c:v>35</c:v>
                </c:pt>
                <c:pt idx="366">
                  <c:v>24</c:v>
                </c:pt>
                <c:pt idx="367">
                  <c:v>27</c:v>
                </c:pt>
                <c:pt idx="368">
                  <c:v>40</c:v>
                </c:pt>
                <c:pt idx="369">
                  <c:v>33</c:v>
                </c:pt>
                <c:pt idx="370">
                  <c:v>24</c:v>
                </c:pt>
                <c:pt idx="371">
                  <c:v>30</c:v>
                </c:pt>
                <c:pt idx="372">
                  <c:v>30</c:v>
                </c:pt>
                <c:pt idx="373">
                  <c:v>33</c:v>
                </c:pt>
                <c:pt idx="374">
                  <c:v>35</c:v>
                </c:pt>
                <c:pt idx="375">
                  <c:v>40</c:v>
                </c:pt>
                <c:pt idx="376">
                  <c:v>23</c:v>
                </c:pt>
                <c:pt idx="377">
                  <c:v>41</c:v>
                </c:pt>
                <c:pt idx="378">
                  <c:v>24</c:v>
                </c:pt>
                <c:pt idx="379">
                  <c:v>32</c:v>
                </c:pt>
                <c:pt idx="380">
                  <c:v>32</c:v>
                </c:pt>
                <c:pt idx="381">
                  <c:v>25</c:v>
                </c:pt>
                <c:pt idx="382">
                  <c:v>29</c:v>
                </c:pt>
                <c:pt idx="383">
                  <c:v>20</c:v>
                </c:pt>
                <c:pt idx="384">
                  <c:v>32</c:v>
                </c:pt>
                <c:pt idx="385">
                  <c:v>32</c:v>
                </c:pt>
                <c:pt idx="386">
                  <c:v>30</c:v>
                </c:pt>
                <c:pt idx="387">
                  <c:v>29</c:v>
                </c:pt>
                <c:pt idx="388">
                  <c:v>29</c:v>
                </c:pt>
                <c:pt idx="389">
                  <c:v>32</c:v>
                </c:pt>
                <c:pt idx="390">
                  <c:v>34</c:v>
                </c:pt>
                <c:pt idx="391">
                  <c:v>31</c:v>
                </c:pt>
                <c:pt idx="392">
                  <c:v>36</c:v>
                </c:pt>
                <c:pt idx="393">
                  <c:v>32</c:v>
                </c:pt>
                <c:pt idx="394">
                  <c:v>26</c:v>
                </c:pt>
                <c:pt idx="395">
                  <c:v>24</c:v>
                </c:pt>
                <c:pt idx="396">
                  <c:v>39</c:v>
                </c:pt>
                <c:pt idx="397">
                  <c:v>28</c:v>
                </c:pt>
                <c:pt idx="398">
                  <c:v>24</c:v>
                </c:pt>
                <c:pt idx="399">
                  <c:v>25</c:v>
                </c:pt>
                <c:pt idx="400">
                  <c:v>30</c:v>
                </c:pt>
                <c:pt idx="401">
                  <c:v>28</c:v>
                </c:pt>
                <c:pt idx="402">
                  <c:v>31</c:v>
                </c:pt>
                <c:pt idx="403">
                  <c:v>24</c:v>
                </c:pt>
                <c:pt idx="404">
                  <c:v>35</c:v>
                </c:pt>
                <c:pt idx="405">
                  <c:v>32</c:v>
                </c:pt>
                <c:pt idx="406">
                  <c:v>34</c:v>
                </c:pt>
                <c:pt idx="407">
                  <c:v>46</c:v>
                </c:pt>
                <c:pt idx="408">
                  <c:v>38</c:v>
                </c:pt>
                <c:pt idx="409">
                  <c:v>27</c:v>
                </c:pt>
                <c:pt idx="410">
                  <c:v>16</c:v>
                </c:pt>
                <c:pt idx="411">
                  <c:v>32</c:v>
                </c:pt>
                <c:pt idx="412">
                  <c:v>32</c:v>
                </c:pt>
                <c:pt idx="413">
                  <c:v>45</c:v>
                </c:pt>
                <c:pt idx="414">
                  <c:v>32</c:v>
                </c:pt>
                <c:pt idx="415">
                  <c:v>29</c:v>
                </c:pt>
                <c:pt idx="416">
                  <c:v>23</c:v>
                </c:pt>
                <c:pt idx="417">
                  <c:v>24</c:v>
                </c:pt>
                <c:pt idx="418">
                  <c:v>24</c:v>
                </c:pt>
                <c:pt idx="419">
                  <c:v>31</c:v>
                </c:pt>
                <c:pt idx="420">
                  <c:v>27</c:v>
                </c:pt>
                <c:pt idx="421">
                  <c:v>27</c:v>
                </c:pt>
                <c:pt idx="422">
                  <c:v>20</c:v>
                </c:pt>
                <c:pt idx="423">
                  <c:v>32</c:v>
                </c:pt>
                <c:pt idx="424">
                  <c:v>23</c:v>
                </c:pt>
                <c:pt idx="425">
                  <c:v>22</c:v>
                </c:pt>
                <c:pt idx="426">
                  <c:v>27</c:v>
                </c:pt>
                <c:pt idx="427">
                  <c:v>38</c:v>
                </c:pt>
                <c:pt idx="428">
                  <c:v>32</c:v>
                </c:pt>
                <c:pt idx="429">
                  <c:v>31</c:v>
                </c:pt>
                <c:pt idx="430">
                  <c:v>37</c:v>
                </c:pt>
                <c:pt idx="431">
                  <c:v>25</c:v>
                </c:pt>
                <c:pt idx="432">
                  <c:v>24</c:v>
                </c:pt>
                <c:pt idx="433">
                  <c:v>26</c:v>
                </c:pt>
                <c:pt idx="434">
                  <c:v>21</c:v>
                </c:pt>
                <c:pt idx="435">
                  <c:v>31</c:v>
                </c:pt>
                <c:pt idx="436">
                  <c:v>20</c:v>
                </c:pt>
                <c:pt idx="437">
                  <c:v>32</c:v>
                </c:pt>
                <c:pt idx="438">
                  <c:v>21</c:v>
                </c:pt>
                <c:pt idx="439">
                  <c:v>26</c:v>
                </c:pt>
                <c:pt idx="440">
                  <c:v>44</c:v>
                </c:pt>
                <c:pt idx="441">
                  <c:v>23</c:v>
                </c:pt>
                <c:pt idx="442">
                  <c:v>21</c:v>
                </c:pt>
                <c:pt idx="443">
                  <c:v>37</c:v>
                </c:pt>
                <c:pt idx="444">
                  <c:v>29</c:v>
                </c:pt>
                <c:pt idx="445">
                  <c:v>25</c:v>
                </c:pt>
                <c:pt idx="446">
                  <c:v>28</c:v>
                </c:pt>
                <c:pt idx="447">
                  <c:v>32</c:v>
                </c:pt>
                <c:pt idx="448">
                  <c:v>24</c:v>
                </c:pt>
                <c:pt idx="449">
                  <c:v>18</c:v>
                </c:pt>
                <c:pt idx="450">
                  <c:v>27</c:v>
                </c:pt>
                <c:pt idx="451">
                  <c:v>27</c:v>
                </c:pt>
                <c:pt idx="452">
                  <c:v>20</c:v>
                </c:pt>
                <c:pt idx="453">
                  <c:v>26</c:v>
                </c:pt>
                <c:pt idx="454">
                  <c:v>21</c:v>
                </c:pt>
                <c:pt idx="455">
                  <c:v>35</c:v>
                </c:pt>
                <c:pt idx="456">
                  <c:v>26</c:v>
                </c:pt>
                <c:pt idx="457">
                  <c:v>20</c:v>
                </c:pt>
                <c:pt idx="458">
                  <c:v>24</c:v>
                </c:pt>
                <c:pt idx="459">
                  <c:v>15</c:v>
                </c:pt>
                <c:pt idx="460">
                  <c:v>19</c:v>
                </c:pt>
                <c:pt idx="461">
                  <c:v>34</c:v>
                </c:pt>
                <c:pt idx="462">
                  <c:v>32</c:v>
                </c:pt>
                <c:pt idx="463">
                  <c:v>38</c:v>
                </c:pt>
                <c:pt idx="464">
                  <c:v>18</c:v>
                </c:pt>
                <c:pt idx="465">
                  <c:v>34</c:v>
                </c:pt>
                <c:pt idx="466">
                  <c:v>31</c:v>
                </c:pt>
                <c:pt idx="467">
                  <c:v>22</c:v>
                </c:pt>
                <c:pt idx="468">
                  <c:v>25</c:v>
                </c:pt>
                <c:pt idx="469">
                  <c:v>25</c:v>
                </c:pt>
                <c:pt idx="470">
                  <c:v>31</c:v>
                </c:pt>
                <c:pt idx="471">
                  <c:v>26</c:v>
                </c:pt>
                <c:pt idx="472">
                  <c:v>22</c:v>
                </c:pt>
                <c:pt idx="473">
                  <c:v>24</c:v>
                </c:pt>
                <c:pt idx="474">
                  <c:v>23</c:v>
                </c:pt>
                <c:pt idx="475">
                  <c:v>25</c:v>
                </c:pt>
                <c:pt idx="476">
                  <c:v>22</c:v>
                </c:pt>
                <c:pt idx="477">
                  <c:v>22</c:v>
                </c:pt>
                <c:pt idx="478">
                  <c:v>25</c:v>
                </c:pt>
                <c:pt idx="479">
                  <c:v>20</c:v>
                </c:pt>
                <c:pt idx="480">
                  <c:v>23</c:v>
                </c:pt>
                <c:pt idx="481">
                  <c:v>38</c:v>
                </c:pt>
                <c:pt idx="482">
                  <c:v>27</c:v>
                </c:pt>
                <c:pt idx="483">
                  <c:v>24</c:v>
                </c:pt>
                <c:pt idx="484">
                  <c:v>26</c:v>
                </c:pt>
                <c:pt idx="485">
                  <c:v>23</c:v>
                </c:pt>
                <c:pt idx="486">
                  <c:v>19</c:v>
                </c:pt>
                <c:pt idx="487">
                  <c:v>22</c:v>
                </c:pt>
                <c:pt idx="488">
                  <c:v>28</c:v>
                </c:pt>
                <c:pt idx="489">
                  <c:v>41</c:v>
                </c:pt>
                <c:pt idx="490">
                  <c:v>27</c:v>
                </c:pt>
                <c:pt idx="491">
                  <c:v>31</c:v>
                </c:pt>
                <c:pt idx="492">
                  <c:v>14</c:v>
                </c:pt>
                <c:pt idx="493">
                  <c:v>27</c:v>
                </c:pt>
                <c:pt idx="494">
                  <c:v>20</c:v>
                </c:pt>
                <c:pt idx="495">
                  <c:v>28</c:v>
                </c:pt>
                <c:pt idx="496">
                  <c:v>24</c:v>
                </c:pt>
                <c:pt idx="497">
                  <c:v>25</c:v>
                </c:pt>
                <c:pt idx="498">
                  <c:v>24</c:v>
                </c:pt>
                <c:pt idx="499">
                  <c:v>28</c:v>
                </c:pt>
                <c:pt idx="500">
                  <c:v>22</c:v>
                </c:pt>
                <c:pt idx="501">
                  <c:v>24</c:v>
                </c:pt>
                <c:pt idx="502">
                  <c:v>23</c:v>
                </c:pt>
                <c:pt idx="503">
                  <c:v>27</c:v>
                </c:pt>
                <c:pt idx="504">
                  <c:v>25</c:v>
                </c:pt>
                <c:pt idx="505">
                  <c:v>34</c:v>
                </c:pt>
                <c:pt idx="506">
                  <c:v>21</c:v>
                </c:pt>
                <c:pt idx="507">
                  <c:v>18</c:v>
                </c:pt>
                <c:pt idx="508">
                  <c:v>25</c:v>
                </c:pt>
                <c:pt idx="509">
                  <c:v>22</c:v>
                </c:pt>
                <c:pt idx="510">
                  <c:v>27</c:v>
                </c:pt>
                <c:pt idx="511">
                  <c:v>29</c:v>
                </c:pt>
                <c:pt idx="512">
                  <c:v>22</c:v>
                </c:pt>
                <c:pt idx="513">
                  <c:v>26</c:v>
                </c:pt>
                <c:pt idx="514">
                  <c:v>24</c:v>
                </c:pt>
                <c:pt idx="515">
                  <c:v>30</c:v>
                </c:pt>
                <c:pt idx="516">
                  <c:v>25</c:v>
                </c:pt>
                <c:pt idx="517">
                  <c:v>25</c:v>
                </c:pt>
                <c:pt idx="518">
                  <c:v>21</c:v>
                </c:pt>
                <c:pt idx="519">
                  <c:v>33</c:v>
                </c:pt>
                <c:pt idx="520">
                  <c:v>23</c:v>
                </c:pt>
                <c:pt idx="521">
                  <c:v>27</c:v>
                </c:pt>
                <c:pt idx="522">
                  <c:v>25</c:v>
                </c:pt>
                <c:pt idx="523">
                  <c:v>20</c:v>
                </c:pt>
                <c:pt idx="524">
                  <c:v>25</c:v>
                </c:pt>
                <c:pt idx="525">
                  <c:v>31</c:v>
                </c:pt>
                <c:pt idx="526">
                  <c:v>31</c:v>
                </c:pt>
                <c:pt idx="527">
                  <c:v>31</c:v>
                </c:pt>
                <c:pt idx="528">
                  <c:v>17</c:v>
                </c:pt>
                <c:pt idx="529">
                  <c:v>17</c:v>
                </c:pt>
                <c:pt idx="530">
                  <c:v>21</c:v>
                </c:pt>
                <c:pt idx="531">
                  <c:v>15</c:v>
                </c:pt>
                <c:pt idx="532">
                  <c:v>24</c:v>
                </c:pt>
                <c:pt idx="533">
                  <c:v>30</c:v>
                </c:pt>
                <c:pt idx="534">
                  <c:v>23</c:v>
                </c:pt>
                <c:pt idx="535">
                  <c:v>24</c:v>
                </c:pt>
                <c:pt idx="536">
                  <c:v>26</c:v>
                </c:pt>
                <c:pt idx="537">
                  <c:v>29</c:v>
                </c:pt>
                <c:pt idx="538">
                  <c:v>25</c:v>
                </c:pt>
                <c:pt idx="539">
                  <c:v>32</c:v>
                </c:pt>
                <c:pt idx="540">
                  <c:v>27</c:v>
                </c:pt>
                <c:pt idx="541">
                  <c:v>23</c:v>
                </c:pt>
                <c:pt idx="542">
                  <c:v>40</c:v>
                </c:pt>
                <c:pt idx="543">
                  <c:v>21</c:v>
                </c:pt>
                <c:pt idx="544">
                  <c:v>31</c:v>
                </c:pt>
                <c:pt idx="545">
                  <c:v>29</c:v>
                </c:pt>
                <c:pt idx="546">
                  <c:v>21</c:v>
                </c:pt>
                <c:pt idx="547">
                  <c:v>22</c:v>
                </c:pt>
                <c:pt idx="548">
                  <c:v>28</c:v>
                </c:pt>
                <c:pt idx="549">
                  <c:v>26</c:v>
                </c:pt>
                <c:pt idx="550">
                  <c:v>28</c:v>
                </c:pt>
                <c:pt idx="551">
                  <c:v>20</c:v>
                </c:pt>
                <c:pt idx="552">
                  <c:v>34</c:v>
                </c:pt>
                <c:pt idx="553">
                  <c:v>23</c:v>
                </c:pt>
                <c:pt idx="554">
                  <c:v>17</c:v>
                </c:pt>
                <c:pt idx="555">
                  <c:v>28</c:v>
                </c:pt>
                <c:pt idx="556">
                  <c:v>25</c:v>
                </c:pt>
                <c:pt idx="557">
                  <c:v>19</c:v>
                </c:pt>
                <c:pt idx="558">
                  <c:v>37</c:v>
                </c:pt>
                <c:pt idx="559">
                  <c:v>28</c:v>
                </c:pt>
                <c:pt idx="560">
                  <c:v>28</c:v>
                </c:pt>
                <c:pt idx="561">
                  <c:v>20</c:v>
                </c:pt>
                <c:pt idx="562">
                  <c:v>21</c:v>
                </c:pt>
                <c:pt idx="563">
                  <c:v>21</c:v>
                </c:pt>
                <c:pt idx="564">
                  <c:v>26</c:v>
                </c:pt>
                <c:pt idx="565">
                  <c:v>16</c:v>
                </c:pt>
                <c:pt idx="566">
                  <c:v>22</c:v>
                </c:pt>
                <c:pt idx="567">
                  <c:v>33</c:v>
                </c:pt>
                <c:pt idx="568">
                  <c:v>28</c:v>
                </c:pt>
                <c:pt idx="569">
                  <c:v>30</c:v>
                </c:pt>
                <c:pt idx="570">
                  <c:v>25</c:v>
                </c:pt>
                <c:pt idx="571">
                  <c:v>25</c:v>
                </c:pt>
                <c:pt idx="572">
                  <c:v>28</c:v>
                </c:pt>
                <c:pt idx="573">
                  <c:v>26</c:v>
                </c:pt>
                <c:pt idx="574">
                  <c:v>24</c:v>
                </c:pt>
                <c:pt idx="575">
                  <c:v>22</c:v>
                </c:pt>
                <c:pt idx="576">
                  <c:v>24</c:v>
                </c:pt>
                <c:pt idx="577">
                  <c:v>23</c:v>
                </c:pt>
                <c:pt idx="578">
                  <c:v>19</c:v>
                </c:pt>
                <c:pt idx="579">
                  <c:v>29</c:v>
                </c:pt>
                <c:pt idx="580">
                  <c:v>30</c:v>
                </c:pt>
                <c:pt idx="581">
                  <c:v>30</c:v>
                </c:pt>
                <c:pt idx="582">
                  <c:v>28</c:v>
                </c:pt>
                <c:pt idx="583">
                  <c:v>18</c:v>
                </c:pt>
                <c:pt idx="584">
                  <c:v>25</c:v>
                </c:pt>
                <c:pt idx="585">
                  <c:v>28</c:v>
                </c:pt>
                <c:pt idx="586">
                  <c:v>20</c:v>
                </c:pt>
                <c:pt idx="587">
                  <c:v>24</c:v>
                </c:pt>
                <c:pt idx="588">
                  <c:v>33</c:v>
                </c:pt>
                <c:pt idx="589">
                  <c:v>24</c:v>
                </c:pt>
                <c:pt idx="590">
                  <c:v>32</c:v>
                </c:pt>
                <c:pt idx="591">
                  <c:v>29</c:v>
                </c:pt>
                <c:pt idx="592">
                  <c:v>23</c:v>
                </c:pt>
                <c:pt idx="593">
                  <c:v>27</c:v>
                </c:pt>
                <c:pt idx="594">
                  <c:v>31</c:v>
                </c:pt>
                <c:pt idx="595">
                  <c:v>37</c:v>
                </c:pt>
                <c:pt idx="596">
                  <c:v>29</c:v>
                </c:pt>
                <c:pt idx="597">
                  <c:v>23</c:v>
                </c:pt>
                <c:pt idx="598">
                  <c:v>29</c:v>
                </c:pt>
                <c:pt idx="599">
                  <c:v>24</c:v>
                </c:pt>
                <c:pt idx="600">
                  <c:v>36</c:v>
                </c:pt>
                <c:pt idx="601">
                  <c:v>29</c:v>
                </c:pt>
                <c:pt idx="602">
                  <c:v>24</c:v>
                </c:pt>
                <c:pt idx="603">
                  <c:v>27</c:v>
                </c:pt>
                <c:pt idx="604">
                  <c:v>24</c:v>
                </c:pt>
                <c:pt idx="605">
                  <c:v>25</c:v>
                </c:pt>
                <c:pt idx="606">
                  <c:v>28</c:v>
                </c:pt>
                <c:pt idx="607">
                  <c:v>20</c:v>
                </c:pt>
                <c:pt idx="608">
                  <c:v>23</c:v>
                </c:pt>
                <c:pt idx="609">
                  <c:v>28</c:v>
                </c:pt>
                <c:pt idx="610">
                  <c:v>17</c:v>
                </c:pt>
                <c:pt idx="611">
                  <c:v>25</c:v>
                </c:pt>
                <c:pt idx="612">
                  <c:v>16</c:v>
                </c:pt>
                <c:pt idx="613">
                  <c:v>22</c:v>
                </c:pt>
                <c:pt idx="614">
                  <c:v>25</c:v>
                </c:pt>
                <c:pt idx="615">
                  <c:v>26</c:v>
                </c:pt>
                <c:pt idx="616">
                  <c:v>45</c:v>
                </c:pt>
                <c:pt idx="617">
                  <c:v>21</c:v>
                </c:pt>
                <c:pt idx="618">
                  <c:v>28</c:v>
                </c:pt>
                <c:pt idx="619">
                  <c:v>20</c:v>
                </c:pt>
                <c:pt idx="620">
                  <c:v>26</c:v>
                </c:pt>
                <c:pt idx="621">
                  <c:v>27</c:v>
                </c:pt>
                <c:pt idx="622">
                  <c:v>24</c:v>
                </c:pt>
                <c:pt idx="623">
                  <c:v>31</c:v>
                </c:pt>
                <c:pt idx="624">
                  <c:v>20</c:v>
                </c:pt>
                <c:pt idx="625">
                  <c:v>23</c:v>
                </c:pt>
                <c:pt idx="626">
                  <c:v>29</c:v>
                </c:pt>
                <c:pt idx="627">
                  <c:v>22</c:v>
                </c:pt>
                <c:pt idx="628">
                  <c:v>20</c:v>
                </c:pt>
                <c:pt idx="629">
                  <c:v>39</c:v>
                </c:pt>
                <c:pt idx="630">
                  <c:v>25</c:v>
                </c:pt>
                <c:pt idx="631">
                  <c:v>30</c:v>
                </c:pt>
                <c:pt idx="632">
                  <c:v>31</c:v>
                </c:pt>
                <c:pt idx="633">
                  <c:v>22</c:v>
                </c:pt>
                <c:pt idx="634">
                  <c:v>25</c:v>
                </c:pt>
                <c:pt idx="635">
                  <c:v>22</c:v>
                </c:pt>
                <c:pt idx="636">
                  <c:v>25</c:v>
                </c:pt>
                <c:pt idx="637">
                  <c:v>28</c:v>
                </c:pt>
                <c:pt idx="638">
                  <c:v>22</c:v>
                </c:pt>
                <c:pt idx="639">
                  <c:v>28</c:v>
                </c:pt>
                <c:pt idx="640">
                  <c:v>22</c:v>
                </c:pt>
                <c:pt idx="641">
                  <c:v>24</c:v>
                </c:pt>
                <c:pt idx="642">
                  <c:v>30</c:v>
                </c:pt>
                <c:pt idx="643">
                  <c:v>13</c:v>
                </c:pt>
                <c:pt idx="644">
                  <c:v>40</c:v>
                </c:pt>
                <c:pt idx="645">
                  <c:v>25</c:v>
                </c:pt>
                <c:pt idx="646">
                  <c:v>27</c:v>
                </c:pt>
                <c:pt idx="647">
                  <c:v>29</c:v>
                </c:pt>
                <c:pt idx="648">
                  <c:v>28</c:v>
                </c:pt>
                <c:pt idx="649">
                  <c:v>15</c:v>
                </c:pt>
                <c:pt idx="650">
                  <c:v>25</c:v>
                </c:pt>
                <c:pt idx="651">
                  <c:v>23</c:v>
                </c:pt>
                <c:pt idx="652">
                  <c:v>33</c:v>
                </c:pt>
                <c:pt idx="653">
                  <c:v>23</c:v>
                </c:pt>
                <c:pt idx="654">
                  <c:v>26</c:v>
                </c:pt>
                <c:pt idx="655">
                  <c:v>28</c:v>
                </c:pt>
                <c:pt idx="656">
                  <c:v>24</c:v>
                </c:pt>
                <c:pt idx="657">
                  <c:v>17</c:v>
                </c:pt>
                <c:pt idx="658">
                  <c:v>28</c:v>
                </c:pt>
                <c:pt idx="659">
                  <c:v>24</c:v>
                </c:pt>
                <c:pt idx="660">
                  <c:v>38</c:v>
                </c:pt>
                <c:pt idx="661">
                  <c:v>21</c:v>
                </c:pt>
                <c:pt idx="662">
                  <c:v>22</c:v>
                </c:pt>
                <c:pt idx="663">
                  <c:v>23</c:v>
                </c:pt>
                <c:pt idx="664">
                  <c:v>22</c:v>
                </c:pt>
                <c:pt idx="665">
                  <c:v>27</c:v>
                </c:pt>
                <c:pt idx="666">
                  <c:v>27</c:v>
                </c:pt>
                <c:pt idx="667">
                  <c:v>22</c:v>
                </c:pt>
                <c:pt idx="668">
                  <c:v>26</c:v>
                </c:pt>
                <c:pt idx="669">
                  <c:v>19</c:v>
                </c:pt>
                <c:pt idx="670">
                  <c:v>20</c:v>
                </c:pt>
                <c:pt idx="671">
                  <c:v>20</c:v>
                </c:pt>
                <c:pt idx="672">
                  <c:v>28</c:v>
                </c:pt>
                <c:pt idx="673">
                  <c:v>26</c:v>
                </c:pt>
                <c:pt idx="674">
                  <c:v>30</c:v>
                </c:pt>
                <c:pt idx="675">
                  <c:v>22</c:v>
                </c:pt>
                <c:pt idx="676">
                  <c:v>18</c:v>
                </c:pt>
                <c:pt idx="677">
                  <c:v>21</c:v>
                </c:pt>
                <c:pt idx="678">
                  <c:v>25</c:v>
                </c:pt>
                <c:pt idx="679">
                  <c:v>30</c:v>
                </c:pt>
                <c:pt idx="680">
                  <c:v>27</c:v>
                </c:pt>
                <c:pt idx="681">
                  <c:v>29</c:v>
                </c:pt>
                <c:pt idx="682">
                  <c:v>28</c:v>
                </c:pt>
                <c:pt idx="683">
                  <c:v>34</c:v>
                </c:pt>
                <c:pt idx="684">
                  <c:v>29</c:v>
                </c:pt>
                <c:pt idx="685">
                  <c:v>23</c:v>
                </c:pt>
                <c:pt idx="686">
                  <c:v>20</c:v>
                </c:pt>
                <c:pt idx="687">
                  <c:v>22</c:v>
                </c:pt>
                <c:pt idx="688">
                  <c:v>23</c:v>
                </c:pt>
                <c:pt idx="689">
                  <c:v>24</c:v>
                </c:pt>
                <c:pt idx="690">
                  <c:v>28</c:v>
                </c:pt>
                <c:pt idx="691">
                  <c:v>35</c:v>
                </c:pt>
                <c:pt idx="692">
                  <c:v>26</c:v>
                </c:pt>
                <c:pt idx="693">
                  <c:v>23</c:v>
                </c:pt>
                <c:pt idx="694">
                  <c:v>27</c:v>
                </c:pt>
                <c:pt idx="695">
                  <c:v>31</c:v>
                </c:pt>
                <c:pt idx="696">
                  <c:v>29</c:v>
                </c:pt>
                <c:pt idx="697">
                  <c:v>26</c:v>
                </c:pt>
                <c:pt idx="698">
                  <c:v>34</c:v>
                </c:pt>
                <c:pt idx="699">
                  <c:v>24</c:v>
                </c:pt>
                <c:pt idx="700">
                  <c:v>26</c:v>
                </c:pt>
                <c:pt idx="701">
                  <c:v>27</c:v>
                </c:pt>
                <c:pt idx="702">
                  <c:v>27</c:v>
                </c:pt>
                <c:pt idx="703">
                  <c:v>29</c:v>
                </c:pt>
                <c:pt idx="704">
                  <c:v>23</c:v>
                </c:pt>
                <c:pt idx="705">
                  <c:v>24</c:v>
                </c:pt>
                <c:pt idx="706">
                  <c:v>17</c:v>
                </c:pt>
                <c:pt idx="707">
                  <c:v>18</c:v>
                </c:pt>
                <c:pt idx="708">
                  <c:v>35</c:v>
                </c:pt>
                <c:pt idx="709">
                  <c:v>33</c:v>
                </c:pt>
                <c:pt idx="710">
                  <c:v>35</c:v>
                </c:pt>
                <c:pt idx="711">
                  <c:v>25</c:v>
                </c:pt>
                <c:pt idx="712">
                  <c:v>22</c:v>
                </c:pt>
                <c:pt idx="713">
                  <c:v>22</c:v>
                </c:pt>
                <c:pt idx="714">
                  <c:v>18</c:v>
                </c:pt>
                <c:pt idx="715">
                  <c:v>27</c:v>
                </c:pt>
                <c:pt idx="716">
                  <c:v>20</c:v>
                </c:pt>
                <c:pt idx="717">
                  <c:v>30</c:v>
                </c:pt>
                <c:pt idx="718">
                  <c:v>18</c:v>
                </c:pt>
                <c:pt idx="719">
                  <c:v>27</c:v>
                </c:pt>
                <c:pt idx="720">
                  <c:v>39</c:v>
                </c:pt>
                <c:pt idx="721">
                  <c:v>34</c:v>
                </c:pt>
                <c:pt idx="722">
                  <c:v>28</c:v>
                </c:pt>
                <c:pt idx="723">
                  <c:v>30</c:v>
                </c:pt>
                <c:pt idx="724">
                  <c:v>32</c:v>
                </c:pt>
                <c:pt idx="725">
                  <c:v>26</c:v>
                </c:pt>
                <c:pt idx="726">
                  <c:v>31</c:v>
                </c:pt>
                <c:pt idx="727">
                  <c:v>22</c:v>
                </c:pt>
                <c:pt idx="728">
                  <c:v>42</c:v>
                </c:pt>
                <c:pt idx="729">
                  <c:v>25</c:v>
                </c:pt>
                <c:pt idx="730">
                  <c:v>39</c:v>
                </c:pt>
                <c:pt idx="731">
                  <c:v>40</c:v>
                </c:pt>
                <c:pt idx="732">
                  <c:v>27</c:v>
                </c:pt>
                <c:pt idx="733">
                  <c:v>39</c:v>
                </c:pt>
                <c:pt idx="734">
                  <c:v>35</c:v>
                </c:pt>
                <c:pt idx="735">
                  <c:v>35</c:v>
                </c:pt>
                <c:pt idx="736">
                  <c:v>15</c:v>
                </c:pt>
                <c:pt idx="737">
                  <c:v>25</c:v>
                </c:pt>
                <c:pt idx="738">
                  <c:v>30</c:v>
                </c:pt>
                <c:pt idx="739">
                  <c:v>24</c:v>
                </c:pt>
                <c:pt idx="740">
                  <c:v>31</c:v>
                </c:pt>
                <c:pt idx="741">
                  <c:v>25</c:v>
                </c:pt>
                <c:pt idx="742">
                  <c:v>28</c:v>
                </c:pt>
                <c:pt idx="743">
                  <c:v>27</c:v>
                </c:pt>
                <c:pt idx="744">
                  <c:v>26</c:v>
                </c:pt>
                <c:pt idx="745">
                  <c:v>20</c:v>
                </c:pt>
                <c:pt idx="746">
                  <c:v>21</c:v>
                </c:pt>
                <c:pt idx="747">
                  <c:v>28</c:v>
                </c:pt>
                <c:pt idx="748">
                  <c:v>23</c:v>
                </c:pt>
                <c:pt idx="749">
                  <c:v>26</c:v>
                </c:pt>
                <c:pt idx="750">
                  <c:v>23</c:v>
                </c:pt>
                <c:pt idx="751">
                  <c:v>18</c:v>
                </c:pt>
                <c:pt idx="752">
                  <c:v>21</c:v>
                </c:pt>
                <c:pt idx="753">
                  <c:v>16</c:v>
                </c:pt>
                <c:pt idx="754">
                  <c:v>37</c:v>
                </c:pt>
                <c:pt idx="755">
                  <c:v>26</c:v>
                </c:pt>
                <c:pt idx="756">
                  <c:v>36</c:v>
                </c:pt>
                <c:pt idx="757">
                  <c:v>30</c:v>
                </c:pt>
                <c:pt idx="758">
                  <c:v>24</c:v>
                </c:pt>
                <c:pt idx="759">
                  <c:v>21</c:v>
                </c:pt>
                <c:pt idx="760">
                  <c:v>20</c:v>
                </c:pt>
                <c:pt idx="761">
                  <c:v>29</c:v>
                </c:pt>
                <c:pt idx="762">
                  <c:v>35</c:v>
                </c:pt>
                <c:pt idx="763">
                  <c:v>30</c:v>
                </c:pt>
                <c:pt idx="764">
                  <c:v>28</c:v>
                </c:pt>
                <c:pt idx="765">
                  <c:v>22</c:v>
                </c:pt>
                <c:pt idx="766">
                  <c:v>28</c:v>
                </c:pt>
                <c:pt idx="767">
                  <c:v>27</c:v>
                </c:pt>
                <c:pt idx="768">
                  <c:v>29</c:v>
                </c:pt>
                <c:pt idx="769">
                  <c:v>32</c:v>
                </c:pt>
                <c:pt idx="770">
                  <c:v>26</c:v>
                </c:pt>
                <c:pt idx="771">
                  <c:v>30</c:v>
                </c:pt>
                <c:pt idx="772">
                  <c:v>29</c:v>
                </c:pt>
                <c:pt idx="773">
                  <c:v>30</c:v>
                </c:pt>
                <c:pt idx="774">
                  <c:v>29</c:v>
                </c:pt>
                <c:pt idx="775">
                  <c:v>32</c:v>
                </c:pt>
                <c:pt idx="776">
                  <c:v>28</c:v>
                </c:pt>
                <c:pt idx="777">
                  <c:v>26</c:v>
                </c:pt>
                <c:pt idx="778">
                  <c:v>23</c:v>
                </c:pt>
                <c:pt idx="779">
                  <c:v>21</c:v>
                </c:pt>
                <c:pt idx="780">
                  <c:v>27</c:v>
                </c:pt>
                <c:pt idx="781">
                  <c:v>23</c:v>
                </c:pt>
                <c:pt idx="782">
                  <c:v>26</c:v>
                </c:pt>
                <c:pt idx="783">
                  <c:v>33</c:v>
                </c:pt>
                <c:pt idx="784">
                  <c:v>19</c:v>
                </c:pt>
                <c:pt idx="785">
                  <c:v>22</c:v>
                </c:pt>
                <c:pt idx="786">
                  <c:v>18</c:v>
                </c:pt>
                <c:pt idx="787">
                  <c:v>28</c:v>
                </c:pt>
                <c:pt idx="788">
                  <c:v>30</c:v>
                </c:pt>
                <c:pt idx="789">
                  <c:v>28</c:v>
                </c:pt>
                <c:pt idx="790">
                  <c:v>12</c:v>
                </c:pt>
                <c:pt idx="791">
                  <c:v>14</c:v>
                </c:pt>
                <c:pt idx="792">
                  <c:v>25</c:v>
                </c:pt>
                <c:pt idx="793">
                  <c:v>28</c:v>
                </c:pt>
                <c:pt idx="794">
                  <c:v>28</c:v>
                </c:pt>
                <c:pt idx="795">
                  <c:v>21</c:v>
                </c:pt>
                <c:pt idx="796">
                  <c:v>22</c:v>
                </c:pt>
                <c:pt idx="797">
                  <c:v>22</c:v>
                </c:pt>
                <c:pt idx="798">
                  <c:v>18</c:v>
                </c:pt>
                <c:pt idx="799">
                  <c:v>21</c:v>
                </c:pt>
                <c:pt idx="800">
                  <c:v>17</c:v>
                </c:pt>
                <c:pt idx="801">
                  <c:v>28</c:v>
                </c:pt>
                <c:pt idx="802">
                  <c:v>33</c:v>
                </c:pt>
                <c:pt idx="803">
                  <c:v>35</c:v>
                </c:pt>
                <c:pt idx="804">
                  <c:v>32</c:v>
                </c:pt>
                <c:pt idx="805">
                  <c:v>34</c:v>
                </c:pt>
                <c:pt idx="806">
                  <c:v>29</c:v>
                </c:pt>
                <c:pt idx="807">
                  <c:v>36</c:v>
                </c:pt>
                <c:pt idx="808">
                  <c:v>23</c:v>
                </c:pt>
                <c:pt idx="809">
                  <c:v>23</c:v>
                </c:pt>
                <c:pt idx="810">
                  <c:v>33</c:v>
                </c:pt>
                <c:pt idx="811">
                  <c:v>29</c:v>
                </c:pt>
                <c:pt idx="812">
                  <c:v>36</c:v>
                </c:pt>
                <c:pt idx="813">
                  <c:v>26</c:v>
                </c:pt>
                <c:pt idx="814">
                  <c:v>24</c:v>
                </c:pt>
                <c:pt idx="815">
                  <c:v>24</c:v>
                </c:pt>
                <c:pt idx="816">
                  <c:v>22</c:v>
                </c:pt>
                <c:pt idx="817">
                  <c:v>28</c:v>
                </c:pt>
                <c:pt idx="818">
                  <c:v>31</c:v>
                </c:pt>
                <c:pt idx="819">
                  <c:v>24</c:v>
                </c:pt>
                <c:pt idx="820">
                  <c:v>25</c:v>
                </c:pt>
                <c:pt idx="821">
                  <c:v>24</c:v>
                </c:pt>
                <c:pt idx="822">
                  <c:v>25</c:v>
                </c:pt>
                <c:pt idx="823">
                  <c:v>26</c:v>
                </c:pt>
                <c:pt idx="824">
                  <c:v>38</c:v>
                </c:pt>
                <c:pt idx="825">
                  <c:v>25</c:v>
                </c:pt>
                <c:pt idx="826">
                  <c:v>31</c:v>
                </c:pt>
                <c:pt idx="827">
                  <c:v>27</c:v>
                </c:pt>
                <c:pt idx="828">
                  <c:v>30</c:v>
                </c:pt>
                <c:pt idx="829">
                  <c:v>28</c:v>
                </c:pt>
                <c:pt idx="830">
                  <c:v>20</c:v>
                </c:pt>
                <c:pt idx="831">
                  <c:v>24</c:v>
                </c:pt>
                <c:pt idx="832">
                  <c:v>28</c:v>
                </c:pt>
                <c:pt idx="833">
                  <c:v>37</c:v>
                </c:pt>
                <c:pt idx="834">
                  <c:v>26</c:v>
                </c:pt>
                <c:pt idx="835">
                  <c:v>17</c:v>
                </c:pt>
                <c:pt idx="836">
                  <c:v>24</c:v>
                </c:pt>
                <c:pt idx="837">
                  <c:v>26</c:v>
                </c:pt>
                <c:pt idx="838">
                  <c:v>31</c:v>
                </c:pt>
                <c:pt idx="839">
                  <c:v>33</c:v>
                </c:pt>
                <c:pt idx="840">
                  <c:v>28</c:v>
                </c:pt>
                <c:pt idx="841">
                  <c:v>25</c:v>
                </c:pt>
                <c:pt idx="842">
                  <c:v>35</c:v>
                </c:pt>
                <c:pt idx="843">
                  <c:v>26</c:v>
                </c:pt>
                <c:pt idx="844">
                  <c:v>16</c:v>
                </c:pt>
                <c:pt idx="845">
                  <c:v>16</c:v>
                </c:pt>
                <c:pt idx="846">
                  <c:v>30</c:v>
                </c:pt>
                <c:pt idx="847">
                  <c:v>27</c:v>
                </c:pt>
                <c:pt idx="848">
                  <c:v>27</c:v>
                </c:pt>
                <c:pt idx="849">
                  <c:v>22</c:v>
                </c:pt>
                <c:pt idx="850">
                  <c:v>26</c:v>
                </c:pt>
                <c:pt idx="851">
                  <c:v>23</c:v>
                </c:pt>
                <c:pt idx="852">
                  <c:v>25</c:v>
                </c:pt>
                <c:pt idx="853">
                  <c:v>24</c:v>
                </c:pt>
                <c:pt idx="854">
                  <c:v>27</c:v>
                </c:pt>
                <c:pt idx="855">
                  <c:v>35</c:v>
                </c:pt>
                <c:pt idx="856">
                  <c:v>23</c:v>
                </c:pt>
                <c:pt idx="857">
                  <c:v>25</c:v>
                </c:pt>
                <c:pt idx="858">
                  <c:v>19</c:v>
                </c:pt>
                <c:pt idx="859">
                  <c:v>32</c:v>
                </c:pt>
                <c:pt idx="860">
                  <c:v>27</c:v>
                </c:pt>
                <c:pt idx="861">
                  <c:v>36</c:v>
                </c:pt>
                <c:pt idx="862">
                  <c:v>35</c:v>
                </c:pt>
                <c:pt idx="863">
                  <c:v>25</c:v>
                </c:pt>
                <c:pt idx="864">
                  <c:v>29</c:v>
                </c:pt>
                <c:pt idx="865">
                  <c:v>22</c:v>
                </c:pt>
                <c:pt idx="866">
                  <c:v>24</c:v>
                </c:pt>
                <c:pt idx="867">
                  <c:v>28</c:v>
                </c:pt>
                <c:pt idx="868">
                  <c:v>36</c:v>
                </c:pt>
                <c:pt idx="869">
                  <c:v>30</c:v>
                </c:pt>
                <c:pt idx="870">
                  <c:v>25</c:v>
                </c:pt>
                <c:pt idx="871">
                  <c:v>18</c:v>
                </c:pt>
                <c:pt idx="872">
                  <c:v>24</c:v>
                </c:pt>
                <c:pt idx="873">
                  <c:v>18</c:v>
                </c:pt>
                <c:pt idx="874">
                  <c:v>29</c:v>
                </c:pt>
                <c:pt idx="875">
                  <c:v>26</c:v>
                </c:pt>
                <c:pt idx="876">
                  <c:v>21</c:v>
                </c:pt>
                <c:pt idx="877">
                  <c:v>30</c:v>
                </c:pt>
                <c:pt idx="878">
                  <c:v>26</c:v>
                </c:pt>
                <c:pt idx="879">
                  <c:v>25</c:v>
                </c:pt>
                <c:pt idx="880">
                  <c:v>18</c:v>
                </c:pt>
                <c:pt idx="881">
                  <c:v>30</c:v>
                </c:pt>
                <c:pt idx="882">
                  <c:v>42</c:v>
                </c:pt>
                <c:pt idx="883">
                  <c:v>19</c:v>
                </c:pt>
                <c:pt idx="884">
                  <c:v>30</c:v>
                </c:pt>
                <c:pt idx="885">
                  <c:v>26</c:v>
                </c:pt>
                <c:pt idx="886">
                  <c:v>19</c:v>
                </c:pt>
                <c:pt idx="887">
                  <c:v>18</c:v>
                </c:pt>
                <c:pt idx="888">
                  <c:v>24</c:v>
                </c:pt>
                <c:pt idx="889">
                  <c:v>36</c:v>
                </c:pt>
                <c:pt idx="890">
                  <c:v>31</c:v>
                </c:pt>
                <c:pt idx="891">
                  <c:v>29</c:v>
                </c:pt>
                <c:pt idx="892">
                  <c:v>23</c:v>
                </c:pt>
                <c:pt idx="893">
                  <c:v>21</c:v>
                </c:pt>
                <c:pt idx="894">
                  <c:v>25</c:v>
                </c:pt>
                <c:pt idx="895">
                  <c:v>24</c:v>
                </c:pt>
                <c:pt idx="896">
                  <c:v>26</c:v>
                </c:pt>
                <c:pt idx="897">
                  <c:v>23</c:v>
                </c:pt>
                <c:pt idx="898">
                  <c:v>18</c:v>
                </c:pt>
                <c:pt idx="899">
                  <c:v>25</c:v>
                </c:pt>
                <c:pt idx="900">
                  <c:v>26</c:v>
                </c:pt>
                <c:pt idx="901">
                  <c:v>20</c:v>
                </c:pt>
                <c:pt idx="902">
                  <c:v>31</c:v>
                </c:pt>
                <c:pt idx="903">
                  <c:v>21</c:v>
                </c:pt>
                <c:pt idx="904">
                  <c:v>33</c:v>
                </c:pt>
                <c:pt idx="905">
                  <c:v>37</c:v>
                </c:pt>
                <c:pt idx="906">
                  <c:v>22</c:v>
                </c:pt>
                <c:pt idx="907">
                  <c:v>19</c:v>
                </c:pt>
                <c:pt idx="908">
                  <c:v>25</c:v>
                </c:pt>
                <c:pt idx="909">
                  <c:v>30</c:v>
                </c:pt>
                <c:pt idx="910">
                  <c:v>36</c:v>
                </c:pt>
                <c:pt idx="911">
                  <c:v>24</c:v>
                </c:pt>
                <c:pt idx="912">
                  <c:v>31</c:v>
                </c:pt>
                <c:pt idx="913">
                  <c:v>23</c:v>
                </c:pt>
                <c:pt idx="914">
                  <c:v>31</c:v>
                </c:pt>
                <c:pt idx="915">
                  <c:v>29</c:v>
                </c:pt>
                <c:pt idx="916">
                  <c:v>32</c:v>
                </c:pt>
                <c:pt idx="917">
                  <c:v>29</c:v>
                </c:pt>
                <c:pt idx="918">
                  <c:v>25</c:v>
                </c:pt>
                <c:pt idx="919">
                  <c:v>33</c:v>
                </c:pt>
                <c:pt idx="920">
                  <c:v>19</c:v>
                </c:pt>
                <c:pt idx="921">
                  <c:v>25</c:v>
                </c:pt>
                <c:pt idx="922">
                  <c:v>28</c:v>
                </c:pt>
                <c:pt idx="923">
                  <c:v>24</c:v>
                </c:pt>
                <c:pt idx="924">
                  <c:v>38</c:v>
                </c:pt>
                <c:pt idx="925">
                  <c:v>27</c:v>
                </c:pt>
                <c:pt idx="926">
                  <c:v>30</c:v>
                </c:pt>
                <c:pt idx="927">
                  <c:v>22</c:v>
                </c:pt>
                <c:pt idx="928">
                  <c:v>23</c:v>
                </c:pt>
                <c:pt idx="929">
                  <c:v>33</c:v>
                </c:pt>
                <c:pt idx="930">
                  <c:v>26</c:v>
                </c:pt>
                <c:pt idx="931">
                  <c:v>22</c:v>
                </c:pt>
                <c:pt idx="932">
                  <c:v>28</c:v>
                </c:pt>
                <c:pt idx="933">
                  <c:v>27</c:v>
                </c:pt>
                <c:pt idx="934">
                  <c:v>19</c:v>
                </c:pt>
                <c:pt idx="935">
                  <c:v>24</c:v>
                </c:pt>
                <c:pt idx="936">
                  <c:v>24</c:v>
                </c:pt>
                <c:pt idx="937">
                  <c:v>30</c:v>
                </c:pt>
                <c:pt idx="938">
                  <c:v>32</c:v>
                </c:pt>
                <c:pt idx="939">
                  <c:v>21</c:v>
                </c:pt>
                <c:pt idx="940">
                  <c:v>29</c:v>
                </c:pt>
                <c:pt idx="941">
                  <c:v>38</c:v>
                </c:pt>
                <c:pt idx="942">
                  <c:v>22</c:v>
                </c:pt>
                <c:pt idx="943">
                  <c:v>23</c:v>
                </c:pt>
                <c:pt idx="944">
                  <c:v>25</c:v>
                </c:pt>
                <c:pt idx="945">
                  <c:v>29</c:v>
                </c:pt>
                <c:pt idx="946">
                  <c:v>13</c:v>
                </c:pt>
                <c:pt idx="947">
                  <c:v>24</c:v>
                </c:pt>
                <c:pt idx="948">
                  <c:v>29</c:v>
                </c:pt>
                <c:pt idx="949">
                  <c:v>26</c:v>
                </c:pt>
                <c:pt idx="950">
                  <c:v>27</c:v>
                </c:pt>
                <c:pt idx="951">
                  <c:v>17</c:v>
                </c:pt>
                <c:pt idx="952">
                  <c:v>22</c:v>
                </c:pt>
                <c:pt idx="953">
                  <c:v>33</c:v>
                </c:pt>
                <c:pt idx="954">
                  <c:v>27</c:v>
                </c:pt>
                <c:pt idx="955">
                  <c:v>23</c:v>
                </c:pt>
                <c:pt idx="956">
                  <c:v>19</c:v>
                </c:pt>
                <c:pt idx="957">
                  <c:v>26</c:v>
                </c:pt>
                <c:pt idx="958">
                  <c:v>25</c:v>
                </c:pt>
                <c:pt idx="959">
                  <c:v>30</c:v>
                </c:pt>
                <c:pt idx="960">
                  <c:v>19</c:v>
                </c:pt>
                <c:pt idx="961">
                  <c:v>23</c:v>
                </c:pt>
                <c:pt idx="962">
                  <c:v>21</c:v>
                </c:pt>
                <c:pt idx="963">
                  <c:v>28</c:v>
                </c:pt>
                <c:pt idx="964">
                  <c:v>25</c:v>
                </c:pt>
                <c:pt idx="965">
                  <c:v>34</c:v>
                </c:pt>
                <c:pt idx="966">
                  <c:v>21</c:v>
                </c:pt>
                <c:pt idx="967">
                  <c:v>24</c:v>
                </c:pt>
                <c:pt idx="968">
                  <c:v>22</c:v>
                </c:pt>
                <c:pt idx="969">
                  <c:v>38</c:v>
                </c:pt>
                <c:pt idx="970">
                  <c:v>16</c:v>
                </c:pt>
                <c:pt idx="971">
                  <c:v>29</c:v>
                </c:pt>
                <c:pt idx="972">
                  <c:v>29</c:v>
                </c:pt>
                <c:pt idx="973">
                  <c:v>30</c:v>
                </c:pt>
                <c:pt idx="974">
                  <c:v>26</c:v>
                </c:pt>
                <c:pt idx="975">
                  <c:v>27</c:v>
                </c:pt>
                <c:pt idx="976">
                  <c:v>27</c:v>
                </c:pt>
                <c:pt idx="977">
                  <c:v>21</c:v>
                </c:pt>
                <c:pt idx="978">
                  <c:v>25</c:v>
                </c:pt>
                <c:pt idx="979">
                  <c:v>28</c:v>
                </c:pt>
                <c:pt idx="980">
                  <c:v>20</c:v>
                </c:pt>
                <c:pt idx="981">
                  <c:v>17</c:v>
                </c:pt>
                <c:pt idx="982">
                  <c:v>13</c:v>
                </c:pt>
                <c:pt idx="983">
                  <c:v>31</c:v>
                </c:pt>
                <c:pt idx="984">
                  <c:v>17</c:v>
                </c:pt>
                <c:pt idx="985">
                  <c:v>34</c:v>
                </c:pt>
                <c:pt idx="986">
                  <c:v>32</c:v>
                </c:pt>
                <c:pt idx="987">
                  <c:v>35</c:v>
                </c:pt>
                <c:pt idx="988">
                  <c:v>24</c:v>
                </c:pt>
                <c:pt idx="989">
                  <c:v>32</c:v>
                </c:pt>
                <c:pt idx="990">
                  <c:v>17</c:v>
                </c:pt>
                <c:pt idx="991">
                  <c:v>29</c:v>
                </c:pt>
                <c:pt idx="992">
                  <c:v>31</c:v>
                </c:pt>
                <c:pt idx="993">
                  <c:v>39</c:v>
                </c:pt>
                <c:pt idx="994">
                  <c:v>33</c:v>
                </c:pt>
                <c:pt idx="995">
                  <c:v>29</c:v>
                </c:pt>
                <c:pt idx="996">
                  <c:v>23</c:v>
                </c:pt>
                <c:pt idx="997">
                  <c:v>31</c:v>
                </c:pt>
                <c:pt idx="998">
                  <c:v>24</c:v>
                </c:pt>
                <c:pt idx="999">
                  <c:v>25</c:v>
                </c:pt>
                <c:pt idx="1000">
                  <c:v>39</c:v>
                </c:pt>
                <c:pt idx="1001">
                  <c:v>31</c:v>
                </c:pt>
                <c:pt idx="1002">
                  <c:v>16</c:v>
                </c:pt>
                <c:pt idx="1003">
                  <c:v>24</c:v>
                </c:pt>
                <c:pt idx="1004">
                  <c:v>35</c:v>
                </c:pt>
                <c:pt idx="1005">
                  <c:v>25</c:v>
                </c:pt>
                <c:pt idx="1006">
                  <c:v>29</c:v>
                </c:pt>
                <c:pt idx="1007">
                  <c:v>25</c:v>
                </c:pt>
                <c:pt idx="1008">
                  <c:v>26</c:v>
                </c:pt>
                <c:pt idx="1009">
                  <c:v>23</c:v>
                </c:pt>
                <c:pt idx="1010">
                  <c:v>23</c:v>
                </c:pt>
                <c:pt idx="1011">
                  <c:v>28</c:v>
                </c:pt>
                <c:pt idx="1012">
                  <c:v>31</c:v>
                </c:pt>
                <c:pt idx="1013">
                  <c:v>23</c:v>
                </c:pt>
                <c:pt idx="1014">
                  <c:v>23</c:v>
                </c:pt>
                <c:pt idx="1015">
                  <c:v>27</c:v>
                </c:pt>
                <c:pt idx="1016">
                  <c:v>31</c:v>
                </c:pt>
                <c:pt idx="1017">
                  <c:v>28</c:v>
                </c:pt>
                <c:pt idx="1018">
                  <c:v>24</c:v>
                </c:pt>
                <c:pt idx="1019">
                  <c:v>29</c:v>
                </c:pt>
                <c:pt idx="1020">
                  <c:v>19</c:v>
                </c:pt>
                <c:pt idx="1021">
                  <c:v>34</c:v>
                </c:pt>
                <c:pt idx="1022">
                  <c:v>27</c:v>
                </c:pt>
                <c:pt idx="1023">
                  <c:v>19</c:v>
                </c:pt>
                <c:pt idx="1024">
                  <c:v>33</c:v>
                </c:pt>
                <c:pt idx="1025">
                  <c:v>23</c:v>
                </c:pt>
                <c:pt idx="1026">
                  <c:v>30</c:v>
                </c:pt>
                <c:pt idx="1027">
                  <c:v>13</c:v>
                </c:pt>
                <c:pt idx="1028">
                  <c:v>33</c:v>
                </c:pt>
                <c:pt idx="1029">
                  <c:v>27</c:v>
                </c:pt>
                <c:pt idx="1030">
                  <c:v>29</c:v>
                </c:pt>
                <c:pt idx="1031">
                  <c:v>28</c:v>
                </c:pt>
                <c:pt idx="1032">
                  <c:v>38</c:v>
                </c:pt>
                <c:pt idx="1033">
                  <c:v>30</c:v>
                </c:pt>
                <c:pt idx="1034">
                  <c:v>26</c:v>
                </c:pt>
                <c:pt idx="1035">
                  <c:v>25</c:v>
                </c:pt>
                <c:pt idx="1036">
                  <c:v>24</c:v>
                </c:pt>
                <c:pt idx="1037">
                  <c:v>30</c:v>
                </c:pt>
                <c:pt idx="1038">
                  <c:v>23</c:v>
                </c:pt>
                <c:pt idx="1039">
                  <c:v>28</c:v>
                </c:pt>
                <c:pt idx="1040">
                  <c:v>28</c:v>
                </c:pt>
                <c:pt idx="1041">
                  <c:v>17</c:v>
                </c:pt>
                <c:pt idx="1042">
                  <c:v>32</c:v>
                </c:pt>
                <c:pt idx="1043">
                  <c:v>34</c:v>
                </c:pt>
                <c:pt idx="1044">
                  <c:v>26</c:v>
                </c:pt>
                <c:pt idx="1045">
                  <c:v>22</c:v>
                </c:pt>
                <c:pt idx="1046">
                  <c:v>20</c:v>
                </c:pt>
                <c:pt idx="1047">
                  <c:v>30</c:v>
                </c:pt>
                <c:pt idx="1048">
                  <c:v>27</c:v>
                </c:pt>
                <c:pt idx="1049">
                  <c:v>21</c:v>
                </c:pt>
                <c:pt idx="1050">
                  <c:v>29</c:v>
                </c:pt>
                <c:pt idx="1051">
                  <c:v>27</c:v>
                </c:pt>
                <c:pt idx="1052">
                  <c:v>35</c:v>
                </c:pt>
                <c:pt idx="1053">
                  <c:v>26</c:v>
                </c:pt>
                <c:pt idx="1054">
                  <c:v>25</c:v>
                </c:pt>
                <c:pt idx="1055">
                  <c:v>23</c:v>
                </c:pt>
                <c:pt idx="1056">
                  <c:v>31</c:v>
                </c:pt>
                <c:pt idx="1057">
                  <c:v>18</c:v>
                </c:pt>
                <c:pt idx="1058">
                  <c:v>40</c:v>
                </c:pt>
                <c:pt idx="1059">
                  <c:v>28</c:v>
                </c:pt>
                <c:pt idx="1060">
                  <c:v>30</c:v>
                </c:pt>
                <c:pt idx="1061">
                  <c:v>27</c:v>
                </c:pt>
                <c:pt idx="1062">
                  <c:v>26</c:v>
                </c:pt>
                <c:pt idx="1063">
                  <c:v>29</c:v>
                </c:pt>
                <c:pt idx="1064">
                  <c:v>34</c:v>
                </c:pt>
                <c:pt idx="1065">
                  <c:v>28</c:v>
                </c:pt>
                <c:pt idx="1066">
                  <c:v>29</c:v>
                </c:pt>
                <c:pt idx="1067">
                  <c:v>33</c:v>
                </c:pt>
                <c:pt idx="1068">
                  <c:v>33</c:v>
                </c:pt>
                <c:pt idx="1069">
                  <c:v>26</c:v>
                </c:pt>
                <c:pt idx="1070">
                  <c:v>42</c:v>
                </c:pt>
                <c:pt idx="1071">
                  <c:v>48</c:v>
                </c:pt>
                <c:pt idx="1072">
                  <c:v>31</c:v>
                </c:pt>
                <c:pt idx="1073">
                  <c:v>36</c:v>
                </c:pt>
                <c:pt idx="1074">
                  <c:v>38</c:v>
                </c:pt>
                <c:pt idx="1075">
                  <c:v>26</c:v>
                </c:pt>
                <c:pt idx="1076">
                  <c:v>31</c:v>
                </c:pt>
                <c:pt idx="1077">
                  <c:v>25</c:v>
                </c:pt>
                <c:pt idx="1078">
                  <c:v>28</c:v>
                </c:pt>
                <c:pt idx="1079">
                  <c:v>32</c:v>
                </c:pt>
                <c:pt idx="1080">
                  <c:v>32</c:v>
                </c:pt>
                <c:pt idx="1081">
                  <c:v>32</c:v>
                </c:pt>
                <c:pt idx="1082">
                  <c:v>21</c:v>
                </c:pt>
                <c:pt idx="1083">
                  <c:v>33</c:v>
                </c:pt>
                <c:pt idx="1084">
                  <c:v>35</c:v>
                </c:pt>
                <c:pt idx="1085">
                  <c:v>18</c:v>
                </c:pt>
                <c:pt idx="1086">
                  <c:v>30</c:v>
                </c:pt>
                <c:pt idx="1087">
                  <c:v>27</c:v>
                </c:pt>
                <c:pt idx="1088">
                  <c:v>46</c:v>
                </c:pt>
                <c:pt idx="1089">
                  <c:v>33</c:v>
                </c:pt>
                <c:pt idx="1090">
                  <c:v>36</c:v>
                </c:pt>
                <c:pt idx="1091">
                  <c:v>42</c:v>
                </c:pt>
                <c:pt idx="1092">
                  <c:v>29</c:v>
                </c:pt>
                <c:pt idx="1093">
                  <c:v>32</c:v>
                </c:pt>
                <c:pt idx="1094">
                  <c:v>31</c:v>
                </c:pt>
                <c:pt idx="1095">
                  <c:v>44</c:v>
                </c:pt>
                <c:pt idx="1096">
                  <c:v>40</c:v>
                </c:pt>
                <c:pt idx="1097">
                  <c:v>33</c:v>
                </c:pt>
                <c:pt idx="1098">
                  <c:v>28</c:v>
                </c:pt>
                <c:pt idx="1099">
                  <c:v>25</c:v>
                </c:pt>
                <c:pt idx="1100">
                  <c:v>43</c:v>
                </c:pt>
                <c:pt idx="1101">
                  <c:v>31</c:v>
                </c:pt>
                <c:pt idx="1102">
                  <c:v>34</c:v>
                </c:pt>
                <c:pt idx="1103">
                  <c:v>25</c:v>
                </c:pt>
                <c:pt idx="1104">
                  <c:v>29</c:v>
                </c:pt>
                <c:pt idx="1105">
                  <c:v>39</c:v>
                </c:pt>
                <c:pt idx="1106">
                  <c:v>29</c:v>
                </c:pt>
                <c:pt idx="1107">
                  <c:v>24</c:v>
                </c:pt>
                <c:pt idx="1108">
                  <c:v>29</c:v>
                </c:pt>
                <c:pt idx="1109">
                  <c:v>32</c:v>
                </c:pt>
                <c:pt idx="1110">
                  <c:v>37</c:v>
                </c:pt>
                <c:pt idx="1111">
                  <c:v>33</c:v>
                </c:pt>
                <c:pt idx="1112">
                  <c:v>31</c:v>
                </c:pt>
                <c:pt idx="1113">
                  <c:v>33</c:v>
                </c:pt>
                <c:pt idx="1114">
                  <c:v>41</c:v>
                </c:pt>
                <c:pt idx="1115">
                  <c:v>30</c:v>
                </c:pt>
                <c:pt idx="1116">
                  <c:v>30</c:v>
                </c:pt>
                <c:pt idx="1117">
                  <c:v>28</c:v>
                </c:pt>
                <c:pt idx="1118">
                  <c:v>32</c:v>
                </c:pt>
                <c:pt idx="1119">
                  <c:v>36</c:v>
                </c:pt>
                <c:pt idx="1120">
                  <c:v>27</c:v>
                </c:pt>
                <c:pt idx="1121">
                  <c:v>26</c:v>
                </c:pt>
                <c:pt idx="1122">
                  <c:v>33</c:v>
                </c:pt>
                <c:pt idx="1123">
                  <c:v>33</c:v>
                </c:pt>
                <c:pt idx="1124">
                  <c:v>18</c:v>
                </c:pt>
                <c:pt idx="1125">
                  <c:v>38</c:v>
                </c:pt>
                <c:pt idx="1126">
                  <c:v>37</c:v>
                </c:pt>
                <c:pt idx="1127">
                  <c:v>25</c:v>
                </c:pt>
                <c:pt idx="1128">
                  <c:v>35</c:v>
                </c:pt>
                <c:pt idx="1129">
                  <c:v>21</c:v>
                </c:pt>
                <c:pt idx="1130">
                  <c:v>24</c:v>
                </c:pt>
                <c:pt idx="1131">
                  <c:v>37</c:v>
                </c:pt>
                <c:pt idx="1132">
                  <c:v>30</c:v>
                </c:pt>
                <c:pt idx="1133">
                  <c:v>30</c:v>
                </c:pt>
                <c:pt idx="1134">
                  <c:v>31</c:v>
                </c:pt>
                <c:pt idx="1135">
                  <c:v>34</c:v>
                </c:pt>
                <c:pt idx="1136">
                  <c:v>29</c:v>
                </c:pt>
                <c:pt idx="1137">
                  <c:v>35</c:v>
                </c:pt>
                <c:pt idx="1138">
                  <c:v>24</c:v>
                </c:pt>
                <c:pt idx="1139">
                  <c:v>27</c:v>
                </c:pt>
                <c:pt idx="1140">
                  <c:v>33</c:v>
                </c:pt>
                <c:pt idx="1141">
                  <c:v>26</c:v>
                </c:pt>
                <c:pt idx="1142">
                  <c:v>27</c:v>
                </c:pt>
                <c:pt idx="1143">
                  <c:v>34</c:v>
                </c:pt>
                <c:pt idx="1144">
                  <c:v>33</c:v>
                </c:pt>
                <c:pt idx="1145">
                  <c:v>27</c:v>
                </c:pt>
                <c:pt idx="1146">
                  <c:v>30</c:v>
                </c:pt>
                <c:pt idx="1147">
                  <c:v>38</c:v>
                </c:pt>
                <c:pt idx="1148">
                  <c:v>24</c:v>
                </c:pt>
                <c:pt idx="1149">
                  <c:v>25</c:v>
                </c:pt>
                <c:pt idx="1150">
                  <c:v>43</c:v>
                </c:pt>
                <c:pt idx="1151">
                  <c:v>42</c:v>
                </c:pt>
                <c:pt idx="1152">
                  <c:v>23</c:v>
                </c:pt>
                <c:pt idx="1153">
                  <c:v>21</c:v>
                </c:pt>
                <c:pt idx="1154">
                  <c:v>32</c:v>
                </c:pt>
                <c:pt idx="1155">
                  <c:v>31</c:v>
                </c:pt>
                <c:pt idx="1156">
                  <c:v>18</c:v>
                </c:pt>
                <c:pt idx="1157">
                  <c:v>26</c:v>
                </c:pt>
                <c:pt idx="1158">
                  <c:v>26</c:v>
                </c:pt>
                <c:pt idx="1159">
                  <c:v>27</c:v>
                </c:pt>
                <c:pt idx="1160">
                  <c:v>27</c:v>
                </c:pt>
                <c:pt idx="1161">
                  <c:v>32</c:v>
                </c:pt>
                <c:pt idx="1162">
                  <c:v>28</c:v>
                </c:pt>
                <c:pt idx="1163">
                  <c:v>24</c:v>
                </c:pt>
                <c:pt idx="1164">
                  <c:v>31</c:v>
                </c:pt>
                <c:pt idx="1165">
                  <c:v>32</c:v>
                </c:pt>
                <c:pt idx="1166">
                  <c:v>24</c:v>
                </c:pt>
                <c:pt idx="1167">
                  <c:v>21</c:v>
                </c:pt>
                <c:pt idx="1168">
                  <c:v>30</c:v>
                </c:pt>
                <c:pt idx="1169">
                  <c:v>30</c:v>
                </c:pt>
                <c:pt idx="1170">
                  <c:v>22</c:v>
                </c:pt>
                <c:pt idx="1171">
                  <c:v>32</c:v>
                </c:pt>
                <c:pt idx="1172">
                  <c:v>22</c:v>
                </c:pt>
                <c:pt idx="1173">
                  <c:v>28</c:v>
                </c:pt>
                <c:pt idx="1174">
                  <c:v>31</c:v>
                </c:pt>
                <c:pt idx="1175">
                  <c:v>34</c:v>
                </c:pt>
                <c:pt idx="1176">
                  <c:v>19</c:v>
                </c:pt>
                <c:pt idx="1177">
                  <c:v>21</c:v>
                </c:pt>
                <c:pt idx="1178">
                  <c:v>15</c:v>
                </c:pt>
                <c:pt idx="1179">
                  <c:v>24</c:v>
                </c:pt>
                <c:pt idx="1180">
                  <c:v>26</c:v>
                </c:pt>
                <c:pt idx="1181">
                  <c:v>38</c:v>
                </c:pt>
                <c:pt idx="1182">
                  <c:v>40</c:v>
                </c:pt>
                <c:pt idx="1183">
                  <c:v>23</c:v>
                </c:pt>
                <c:pt idx="1184">
                  <c:v>20</c:v>
                </c:pt>
                <c:pt idx="1185">
                  <c:v>18</c:v>
                </c:pt>
                <c:pt idx="1186">
                  <c:v>20</c:v>
                </c:pt>
                <c:pt idx="1187">
                  <c:v>29</c:v>
                </c:pt>
                <c:pt idx="1188">
                  <c:v>31</c:v>
                </c:pt>
                <c:pt idx="1189">
                  <c:v>18</c:v>
                </c:pt>
                <c:pt idx="1190">
                  <c:v>31</c:v>
                </c:pt>
                <c:pt idx="1191">
                  <c:v>23</c:v>
                </c:pt>
                <c:pt idx="1192">
                  <c:v>22</c:v>
                </c:pt>
                <c:pt idx="1193">
                  <c:v>30</c:v>
                </c:pt>
                <c:pt idx="1194">
                  <c:v>26</c:v>
                </c:pt>
                <c:pt idx="1195">
                  <c:v>22</c:v>
                </c:pt>
                <c:pt idx="1196">
                  <c:v>31</c:v>
                </c:pt>
                <c:pt idx="1197">
                  <c:v>29</c:v>
                </c:pt>
                <c:pt idx="1198">
                  <c:v>28</c:v>
                </c:pt>
                <c:pt idx="1199">
                  <c:v>29</c:v>
                </c:pt>
                <c:pt idx="1200">
                  <c:v>26</c:v>
                </c:pt>
                <c:pt idx="1201">
                  <c:v>30</c:v>
                </c:pt>
                <c:pt idx="1202">
                  <c:v>34</c:v>
                </c:pt>
                <c:pt idx="1203">
                  <c:v>25</c:v>
                </c:pt>
                <c:pt idx="1204">
                  <c:v>27</c:v>
                </c:pt>
                <c:pt idx="1205">
                  <c:v>34</c:v>
                </c:pt>
                <c:pt idx="1206">
                  <c:v>25</c:v>
                </c:pt>
                <c:pt idx="1207">
                  <c:v>22</c:v>
                </c:pt>
                <c:pt idx="1208">
                  <c:v>30</c:v>
                </c:pt>
                <c:pt idx="1209">
                  <c:v>34</c:v>
                </c:pt>
                <c:pt idx="1210">
                  <c:v>26</c:v>
                </c:pt>
                <c:pt idx="1211">
                  <c:v>26</c:v>
                </c:pt>
                <c:pt idx="1212">
                  <c:v>31</c:v>
                </c:pt>
                <c:pt idx="1213">
                  <c:v>34</c:v>
                </c:pt>
                <c:pt idx="1214">
                  <c:v>23</c:v>
                </c:pt>
                <c:pt idx="1215">
                  <c:v>26</c:v>
                </c:pt>
                <c:pt idx="1216">
                  <c:v>17</c:v>
                </c:pt>
                <c:pt idx="1217">
                  <c:v>22</c:v>
                </c:pt>
                <c:pt idx="1218">
                  <c:v>30</c:v>
                </c:pt>
                <c:pt idx="1219">
                  <c:v>25</c:v>
                </c:pt>
                <c:pt idx="1220">
                  <c:v>23</c:v>
                </c:pt>
                <c:pt idx="1221">
                  <c:v>23</c:v>
                </c:pt>
                <c:pt idx="1222">
                  <c:v>27</c:v>
                </c:pt>
                <c:pt idx="1223">
                  <c:v>31</c:v>
                </c:pt>
                <c:pt idx="1224">
                  <c:v>24</c:v>
                </c:pt>
                <c:pt idx="1225">
                  <c:v>21</c:v>
                </c:pt>
                <c:pt idx="1226">
                  <c:v>32</c:v>
                </c:pt>
                <c:pt idx="1227">
                  <c:v>24</c:v>
                </c:pt>
                <c:pt idx="1228">
                  <c:v>20</c:v>
                </c:pt>
                <c:pt idx="1229">
                  <c:v>28</c:v>
                </c:pt>
                <c:pt idx="1230">
                  <c:v>22</c:v>
                </c:pt>
                <c:pt idx="1231">
                  <c:v>39</c:v>
                </c:pt>
                <c:pt idx="1232">
                  <c:v>31</c:v>
                </c:pt>
                <c:pt idx="1233">
                  <c:v>28</c:v>
                </c:pt>
                <c:pt idx="1234">
                  <c:v>29</c:v>
                </c:pt>
                <c:pt idx="1235">
                  <c:v>25</c:v>
                </c:pt>
                <c:pt idx="1236">
                  <c:v>27</c:v>
                </c:pt>
                <c:pt idx="1237">
                  <c:v>33</c:v>
                </c:pt>
                <c:pt idx="1238">
                  <c:v>32</c:v>
                </c:pt>
                <c:pt idx="1239">
                  <c:v>28</c:v>
                </c:pt>
                <c:pt idx="1240">
                  <c:v>32</c:v>
                </c:pt>
                <c:pt idx="1241">
                  <c:v>28</c:v>
                </c:pt>
                <c:pt idx="1242">
                  <c:v>21</c:v>
                </c:pt>
                <c:pt idx="1243">
                  <c:v>17</c:v>
                </c:pt>
                <c:pt idx="1244">
                  <c:v>31</c:v>
                </c:pt>
                <c:pt idx="1245">
                  <c:v>25</c:v>
                </c:pt>
                <c:pt idx="1246">
                  <c:v>25</c:v>
                </c:pt>
                <c:pt idx="1247">
                  <c:v>22</c:v>
                </c:pt>
                <c:pt idx="1248">
                  <c:v>26</c:v>
                </c:pt>
                <c:pt idx="1249">
                  <c:v>20</c:v>
                </c:pt>
                <c:pt idx="1250">
                  <c:v>27</c:v>
                </c:pt>
                <c:pt idx="1251">
                  <c:v>31</c:v>
                </c:pt>
                <c:pt idx="1252">
                  <c:v>33</c:v>
                </c:pt>
                <c:pt idx="1253">
                  <c:v>23</c:v>
                </c:pt>
                <c:pt idx="1254">
                  <c:v>24</c:v>
                </c:pt>
                <c:pt idx="1255">
                  <c:v>18</c:v>
                </c:pt>
                <c:pt idx="1256">
                  <c:v>22</c:v>
                </c:pt>
                <c:pt idx="1257">
                  <c:v>18</c:v>
                </c:pt>
                <c:pt idx="1258">
                  <c:v>25</c:v>
                </c:pt>
                <c:pt idx="1259">
                  <c:v>22</c:v>
                </c:pt>
                <c:pt idx="1260">
                  <c:v>18</c:v>
                </c:pt>
                <c:pt idx="1261">
                  <c:v>35</c:v>
                </c:pt>
                <c:pt idx="1262">
                  <c:v>13</c:v>
                </c:pt>
                <c:pt idx="1263">
                  <c:v>22</c:v>
                </c:pt>
                <c:pt idx="1264">
                  <c:v>15</c:v>
                </c:pt>
                <c:pt idx="1265">
                  <c:v>27</c:v>
                </c:pt>
                <c:pt idx="1266">
                  <c:v>28</c:v>
                </c:pt>
                <c:pt idx="1267">
                  <c:v>24</c:v>
                </c:pt>
                <c:pt idx="1268">
                  <c:v>22</c:v>
                </c:pt>
                <c:pt idx="1269">
                  <c:v>30</c:v>
                </c:pt>
                <c:pt idx="1270">
                  <c:v>27</c:v>
                </c:pt>
                <c:pt idx="1271">
                  <c:v>29</c:v>
                </c:pt>
                <c:pt idx="1272">
                  <c:v>19</c:v>
                </c:pt>
                <c:pt idx="1273">
                  <c:v>25</c:v>
                </c:pt>
                <c:pt idx="1274">
                  <c:v>31</c:v>
                </c:pt>
                <c:pt idx="1275">
                  <c:v>38</c:v>
                </c:pt>
                <c:pt idx="1276">
                  <c:v>23</c:v>
                </c:pt>
                <c:pt idx="1277">
                  <c:v>33</c:v>
                </c:pt>
                <c:pt idx="1278">
                  <c:v>23</c:v>
                </c:pt>
                <c:pt idx="1279">
                  <c:v>23</c:v>
                </c:pt>
                <c:pt idx="1280">
                  <c:v>24</c:v>
                </c:pt>
                <c:pt idx="1281">
                  <c:v>33</c:v>
                </c:pt>
                <c:pt idx="1282">
                  <c:v>28</c:v>
                </c:pt>
                <c:pt idx="1283">
                  <c:v>26</c:v>
                </c:pt>
                <c:pt idx="1284">
                  <c:v>26</c:v>
                </c:pt>
                <c:pt idx="1285">
                  <c:v>32</c:v>
                </c:pt>
                <c:pt idx="1286">
                  <c:v>39</c:v>
                </c:pt>
                <c:pt idx="1287">
                  <c:v>33</c:v>
                </c:pt>
                <c:pt idx="1288">
                  <c:v>33</c:v>
                </c:pt>
                <c:pt idx="1289">
                  <c:v>33</c:v>
                </c:pt>
                <c:pt idx="1290">
                  <c:v>26</c:v>
                </c:pt>
                <c:pt idx="1291">
                  <c:v>28</c:v>
                </c:pt>
                <c:pt idx="1292">
                  <c:v>30</c:v>
                </c:pt>
                <c:pt idx="1293">
                  <c:v>28</c:v>
                </c:pt>
                <c:pt idx="1294">
                  <c:v>32</c:v>
                </c:pt>
                <c:pt idx="1295">
                  <c:v>25</c:v>
                </c:pt>
                <c:pt idx="1296">
                  <c:v>38</c:v>
                </c:pt>
                <c:pt idx="1297">
                  <c:v>27</c:v>
                </c:pt>
                <c:pt idx="1298">
                  <c:v>34</c:v>
                </c:pt>
                <c:pt idx="1299">
                  <c:v>29</c:v>
                </c:pt>
                <c:pt idx="1300">
                  <c:v>33</c:v>
                </c:pt>
                <c:pt idx="1301">
                  <c:v>32</c:v>
                </c:pt>
                <c:pt idx="1302">
                  <c:v>32</c:v>
                </c:pt>
                <c:pt idx="1303">
                  <c:v>27</c:v>
                </c:pt>
                <c:pt idx="1304">
                  <c:v>30</c:v>
                </c:pt>
                <c:pt idx="1305">
                  <c:v>24</c:v>
                </c:pt>
                <c:pt idx="1306">
                  <c:v>31</c:v>
                </c:pt>
                <c:pt idx="1307">
                  <c:v>19</c:v>
                </c:pt>
                <c:pt idx="1308">
                  <c:v>36</c:v>
                </c:pt>
                <c:pt idx="1309">
                  <c:v>24</c:v>
                </c:pt>
                <c:pt idx="1310">
                  <c:v>30</c:v>
                </c:pt>
                <c:pt idx="1311">
                  <c:v>35</c:v>
                </c:pt>
                <c:pt idx="1312">
                  <c:v>16</c:v>
                </c:pt>
                <c:pt idx="1313">
                  <c:v>33</c:v>
                </c:pt>
                <c:pt idx="1314">
                  <c:v>26</c:v>
                </c:pt>
                <c:pt idx="1315">
                  <c:v>25</c:v>
                </c:pt>
                <c:pt idx="1316">
                  <c:v>35</c:v>
                </c:pt>
                <c:pt idx="1317">
                  <c:v>25</c:v>
                </c:pt>
                <c:pt idx="1318">
                  <c:v>26</c:v>
                </c:pt>
                <c:pt idx="1319">
                  <c:v>29</c:v>
                </c:pt>
                <c:pt idx="1320">
                  <c:v>33</c:v>
                </c:pt>
                <c:pt idx="1321">
                  <c:v>28</c:v>
                </c:pt>
                <c:pt idx="1322">
                  <c:v>42</c:v>
                </c:pt>
                <c:pt idx="1323">
                  <c:v>27</c:v>
                </c:pt>
                <c:pt idx="1324">
                  <c:v>33</c:v>
                </c:pt>
                <c:pt idx="1325">
                  <c:v>25</c:v>
                </c:pt>
                <c:pt idx="1326">
                  <c:v>33</c:v>
                </c:pt>
                <c:pt idx="1327">
                  <c:v>25</c:v>
                </c:pt>
                <c:pt idx="1328">
                  <c:v>25</c:v>
                </c:pt>
                <c:pt idx="1329">
                  <c:v>33</c:v>
                </c:pt>
                <c:pt idx="1330">
                  <c:v>29</c:v>
                </c:pt>
                <c:pt idx="1331">
                  <c:v>47</c:v>
                </c:pt>
                <c:pt idx="1332">
                  <c:v>21</c:v>
                </c:pt>
                <c:pt idx="1333">
                  <c:v>24</c:v>
                </c:pt>
                <c:pt idx="1334">
                  <c:v>24</c:v>
                </c:pt>
                <c:pt idx="1335">
                  <c:v>22</c:v>
                </c:pt>
                <c:pt idx="1336">
                  <c:v>32</c:v>
                </c:pt>
                <c:pt idx="1337">
                  <c:v>32</c:v>
                </c:pt>
                <c:pt idx="1338">
                  <c:v>20</c:v>
                </c:pt>
                <c:pt idx="1339">
                  <c:v>28</c:v>
                </c:pt>
                <c:pt idx="1340">
                  <c:v>31</c:v>
                </c:pt>
                <c:pt idx="1341">
                  <c:v>26</c:v>
                </c:pt>
                <c:pt idx="1342">
                  <c:v>23</c:v>
                </c:pt>
                <c:pt idx="1343">
                  <c:v>29</c:v>
                </c:pt>
                <c:pt idx="1344">
                  <c:v>24</c:v>
                </c:pt>
                <c:pt idx="1345">
                  <c:v>35</c:v>
                </c:pt>
                <c:pt idx="1346">
                  <c:v>20</c:v>
                </c:pt>
                <c:pt idx="1347">
                  <c:v>25</c:v>
                </c:pt>
                <c:pt idx="1348">
                  <c:v>22</c:v>
                </c:pt>
                <c:pt idx="1349">
                  <c:v>26</c:v>
                </c:pt>
                <c:pt idx="1350">
                  <c:v>38</c:v>
                </c:pt>
                <c:pt idx="1351">
                  <c:v>24</c:v>
                </c:pt>
                <c:pt idx="1352">
                  <c:v>29</c:v>
                </c:pt>
                <c:pt idx="1353">
                  <c:v>36</c:v>
                </c:pt>
                <c:pt idx="1354">
                  <c:v>26</c:v>
                </c:pt>
                <c:pt idx="1355">
                  <c:v>29</c:v>
                </c:pt>
                <c:pt idx="1356">
                  <c:v>34</c:v>
                </c:pt>
                <c:pt idx="1357">
                  <c:v>28</c:v>
                </c:pt>
                <c:pt idx="1358">
                  <c:v>35</c:v>
                </c:pt>
                <c:pt idx="1359">
                  <c:v>35</c:v>
                </c:pt>
                <c:pt idx="1360">
                  <c:v>23</c:v>
                </c:pt>
                <c:pt idx="1361">
                  <c:v>25</c:v>
                </c:pt>
                <c:pt idx="1362">
                  <c:v>23</c:v>
                </c:pt>
                <c:pt idx="1363">
                  <c:v>25</c:v>
                </c:pt>
                <c:pt idx="1364">
                  <c:v>31</c:v>
                </c:pt>
                <c:pt idx="1365">
                  <c:v>21</c:v>
                </c:pt>
                <c:pt idx="1366">
                  <c:v>23</c:v>
                </c:pt>
                <c:pt idx="1367">
                  <c:v>25</c:v>
                </c:pt>
                <c:pt idx="1368">
                  <c:v>33</c:v>
                </c:pt>
                <c:pt idx="1369">
                  <c:v>24</c:v>
                </c:pt>
                <c:pt idx="1370">
                  <c:v>25</c:v>
                </c:pt>
                <c:pt idx="1371">
                  <c:v>31</c:v>
                </c:pt>
                <c:pt idx="1372">
                  <c:v>36</c:v>
                </c:pt>
                <c:pt idx="1373">
                  <c:v>21</c:v>
                </c:pt>
                <c:pt idx="1374">
                  <c:v>24</c:v>
                </c:pt>
                <c:pt idx="1375">
                  <c:v>23</c:v>
                </c:pt>
                <c:pt idx="1376">
                  <c:v>35</c:v>
                </c:pt>
                <c:pt idx="1377">
                  <c:v>25</c:v>
                </c:pt>
                <c:pt idx="1378">
                  <c:v>29</c:v>
                </c:pt>
                <c:pt idx="1379">
                  <c:v>26</c:v>
                </c:pt>
                <c:pt idx="1380">
                  <c:v>27</c:v>
                </c:pt>
                <c:pt idx="1381">
                  <c:v>23</c:v>
                </c:pt>
                <c:pt idx="1382">
                  <c:v>27</c:v>
                </c:pt>
                <c:pt idx="1383">
                  <c:v>23</c:v>
                </c:pt>
                <c:pt idx="1384">
                  <c:v>24</c:v>
                </c:pt>
                <c:pt idx="1385">
                  <c:v>39</c:v>
                </c:pt>
                <c:pt idx="1386">
                  <c:v>23</c:v>
                </c:pt>
                <c:pt idx="1387">
                  <c:v>34</c:v>
                </c:pt>
                <c:pt idx="1388">
                  <c:v>22</c:v>
                </c:pt>
                <c:pt idx="1389">
                  <c:v>22</c:v>
                </c:pt>
                <c:pt idx="1390">
                  <c:v>19</c:v>
                </c:pt>
                <c:pt idx="1391">
                  <c:v>27</c:v>
                </c:pt>
                <c:pt idx="1392">
                  <c:v>23</c:v>
                </c:pt>
                <c:pt idx="1393">
                  <c:v>26</c:v>
                </c:pt>
                <c:pt idx="1394">
                  <c:v>35</c:v>
                </c:pt>
                <c:pt idx="1395">
                  <c:v>39</c:v>
                </c:pt>
                <c:pt idx="1396">
                  <c:v>24</c:v>
                </c:pt>
                <c:pt idx="1397">
                  <c:v>25</c:v>
                </c:pt>
                <c:pt idx="1398">
                  <c:v>38</c:v>
                </c:pt>
                <c:pt idx="1399">
                  <c:v>30</c:v>
                </c:pt>
                <c:pt idx="1400">
                  <c:v>39</c:v>
                </c:pt>
                <c:pt idx="1401">
                  <c:v>32</c:v>
                </c:pt>
                <c:pt idx="1402">
                  <c:v>25</c:v>
                </c:pt>
                <c:pt idx="1403">
                  <c:v>33</c:v>
                </c:pt>
                <c:pt idx="1404">
                  <c:v>32</c:v>
                </c:pt>
                <c:pt idx="1405">
                  <c:v>25</c:v>
                </c:pt>
                <c:pt idx="1406">
                  <c:v>31</c:v>
                </c:pt>
                <c:pt idx="1407">
                  <c:v>22</c:v>
                </c:pt>
                <c:pt idx="1408">
                  <c:v>24</c:v>
                </c:pt>
                <c:pt idx="1409">
                  <c:v>25</c:v>
                </c:pt>
                <c:pt idx="1410">
                  <c:v>27</c:v>
                </c:pt>
                <c:pt idx="1411">
                  <c:v>27</c:v>
                </c:pt>
                <c:pt idx="1412">
                  <c:v>29</c:v>
                </c:pt>
                <c:pt idx="1413">
                  <c:v>30</c:v>
                </c:pt>
                <c:pt idx="1414">
                  <c:v>32</c:v>
                </c:pt>
                <c:pt idx="1415">
                  <c:v>15</c:v>
                </c:pt>
                <c:pt idx="1416">
                  <c:v>27</c:v>
                </c:pt>
                <c:pt idx="1417">
                  <c:v>38</c:v>
                </c:pt>
                <c:pt idx="1418">
                  <c:v>23</c:v>
                </c:pt>
                <c:pt idx="1419">
                  <c:v>30</c:v>
                </c:pt>
                <c:pt idx="1420">
                  <c:v>43</c:v>
                </c:pt>
                <c:pt idx="1421">
                  <c:v>41</c:v>
                </c:pt>
                <c:pt idx="1422">
                  <c:v>36</c:v>
                </c:pt>
                <c:pt idx="1423">
                  <c:v>25</c:v>
                </c:pt>
                <c:pt idx="1424">
                  <c:v>28</c:v>
                </c:pt>
                <c:pt idx="1425">
                  <c:v>29</c:v>
                </c:pt>
                <c:pt idx="1426">
                  <c:v>44</c:v>
                </c:pt>
                <c:pt idx="1427">
                  <c:v>29</c:v>
                </c:pt>
                <c:pt idx="1428">
                  <c:v>41</c:v>
                </c:pt>
                <c:pt idx="1429">
                  <c:v>32</c:v>
                </c:pt>
                <c:pt idx="1430">
                  <c:v>35</c:v>
                </c:pt>
                <c:pt idx="1431">
                  <c:v>25</c:v>
                </c:pt>
                <c:pt idx="1432">
                  <c:v>27</c:v>
                </c:pt>
                <c:pt idx="1433">
                  <c:v>36</c:v>
                </c:pt>
                <c:pt idx="1434">
                  <c:v>33</c:v>
                </c:pt>
                <c:pt idx="1435">
                  <c:v>30</c:v>
                </c:pt>
                <c:pt idx="1436">
                  <c:v>30</c:v>
                </c:pt>
                <c:pt idx="1437">
                  <c:v>37</c:v>
                </c:pt>
                <c:pt idx="1438">
                  <c:v>31</c:v>
                </c:pt>
                <c:pt idx="1439">
                  <c:v>19</c:v>
                </c:pt>
                <c:pt idx="1440">
                  <c:v>23</c:v>
                </c:pt>
                <c:pt idx="1441">
                  <c:v>33</c:v>
                </c:pt>
                <c:pt idx="1442">
                  <c:v>37</c:v>
                </c:pt>
                <c:pt idx="1443">
                  <c:v>28</c:v>
                </c:pt>
                <c:pt idx="1444">
                  <c:v>20</c:v>
                </c:pt>
                <c:pt idx="1445">
                  <c:v>22</c:v>
                </c:pt>
                <c:pt idx="1446">
                  <c:v>31</c:v>
                </c:pt>
                <c:pt idx="1447">
                  <c:v>18</c:v>
                </c:pt>
                <c:pt idx="1448">
                  <c:v>29</c:v>
                </c:pt>
                <c:pt idx="1449">
                  <c:v>32</c:v>
                </c:pt>
                <c:pt idx="1450">
                  <c:v>20</c:v>
                </c:pt>
                <c:pt idx="1451">
                  <c:v>23</c:v>
                </c:pt>
                <c:pt idx="1452">
                  <c:v>25</c:v>
                </c:pt>
                <c:pt idx="1453">
                  <c:v>35</c:v>
                </c:pt>
                <c:pt idx="1454">
                  <c:v>28</c:v>
                </c:pt>
                <c:pt idx="1455">
                  <c:v>36</c:v>
                </c:pt>
                <c:pt idx="1456">
                  <c:v>25</c:v>
                </c:pt>
                <c:pt idx="1457">
                  <c:v>31</c:v>
                </c:pt>
                <c:pt idx="1458">
                  <c:v>31</c:v>
                </c:pt>
                <c:pt idx="1459">
                  <c:v>35</c:v>
                </c:pt>
                <c:pt idx="1460">
                  <c:v>31</c:v>
                </c:pt>
                <c:pt idx="1461">
                  <c:v>40</c:v>
                </c:pt>
                <c:pt idx="1462">
                  <c:v>27</c:v>
                </c:pt>
                <c:pt idx="1463">
                  <c:v>26</c:v>
                </c:pt>
                <c:pt idx="1464">
                  <c:v>30</c:v>
                </c:pt>
                <c:pt idx="1465">
                  <c:v>30</c:v>
                </c:pt>
                <c:pt idx="1466">
                  <c:v>32</c:v>
                </c:pt>
                <c:pt idx="1467">
                  <c:v>34</c:v>
                </c:pt>
                <c:pt idx="1468">
                  <c:v>40</c:v>
                </c:pt>
                <c:pt idx="1469">
                  <c:v>27</c:v>
                </c:pt>
                <c:pt idx="1470">
                  <c:v>43</c:v>
                </c:pt>
                <c:pt idx="1471">
                  <c:v>34</c:v>
                </c:pt>
                <c:pt idx="1472">
                  <c:v>33</c:v>
                </c:pt>
                <c:pt idx="1473">
                  <c:v>29</c:v>
                </c:pt>
                <c:pt idx="1474">
                  <c:v>33</c:v>
                </c:pt>
                <c:pt idx="1475">
                  <c:v>32</c:v>
                </c:pt>
                <c:pt idx="1476">
                  <c:v>29</c:v>
                </c:pt>
                <c:pt idx="1477">
                  <c:v>38</c:v>
                </c:pt>
                <c:pt idx="1478">
                  <c:v>27</c:v>
                </c:pt>
                <c:pt idx="1479">
                  <c:v>32</c:v>
                </c:pt>
                <c:pt idx="1480">
                  <c:v>28</c:v>
                </c:pt>
                <c:pt idx="1481">
                  <c:v>25</c:v>
                </c:pt>
                <c:pt idx="1482">
                  <c:v>36</c:v>
                </c:pt>
                <c:pt idx="1483">
                  <c:v>26</c:v>
                </c:pt>
                <c:pt idx="1484">
                  <c:v>27</c:v>
                </c:pt>
                <c:pt idx="1485">
                  <c:v>35</c:v>
                </c:pt>
                <c:pt idx="1486">
                  <c:v>38</c:v>
                </c:pt>
                <c:pt idx="1487">
                  <c:v>34</c:v>
                </c:pt>
                <c:pt idx="1488">
                  <c:v>25</c:v>
                </c:pt>
                <c:pt idx="1489">
                  <c:v>30</c:v>
                </c:pt>
                <c:pt idx="1490">
                  <c:v>30</c:v>
                </c:pt>
                <c:pt idx="1491">
                  <c:v>24</c:v>
                </c:pt>
                <c:pt idx="1492">
                  <c:v>31</c:v>
                </c:pt>
                <c:pt idx="1493">
                  <c:v>36</c:v>
                </c:pt>
                <c:pt idx="1494">
                  <c:v>33</c:v>
                </c:pt>
                <c:pt idx="1495">
                  <c:v>28</c:v>
                </c:pt>
                <c:pt idx="1496">
                  <c:v>22</c:v>
                </c:pt>
                <c:pt idx="1497">
                  <c:v>37</c:v>
                </c:pt>
                <c:pt idx="1498">
                  <c:v>39</c:v>
                </c:pt>
                <c:pt idx="1499">
                  <c:v>22</c:v>
                </c:pt>
                <c:pt idx="1500">
                  <c:v>36</c:v>
                </c:pt>
                <c:pt idx="1501">
                  <c:v>31</c:v>
                </c:pt>
                <c:pt idx="1502">
                  <c:v>28</c:v>
                </c:pt>
                <c:pt idx="1503">
                  <c:v>34</c:v>
                </c:pt>
                <c:pt idx="1504">
                  <c:v>38</c:v>
                </c:pt>
                <c:pt idx="1505">
                  <c:v>27</c:v>
                </c:pt>
                <c:pt idx="1506">
                  <c:v>38</c:v>
                </c:pt>
                <c:pt idx="1507">
                  <c:v>30</c:v>
                </c:pt>
                <c:pt idx="1508">
                  <c:v>26</c:v>
                </c:pt>
                <c:pt idx="1509">
                  <c:v>46</c:v>
                </c:pt>
                <c:pt idx="1510">
                  <c:v>27</c:v>
                </c:pt>
                <c:pt idx="1511">
                  <c:v>30</c:v>
                </c:pt>
                <c:pt idx="1512">
                  <c:v>30</c:v>
                </c:pt>
                <c:pt idx="1513">
                  <c:v>33</c:v>
                </c:pt>
                <c:pt idx="1514">
                  <c:v>27</c:v>
                </c:pt>
                <c:pt idx="1515">
                  <c:v>20</c:v>
                </c:pt>
                <c:pt idx="1516">
                  <c:v>26</c:v>
                </c:pt>
                <c:pt idx="1517">
                  <c:v>31</c:v>
                </c:pt>
                <c:pt idx="1518">
                  <c:v>30</c:v>
                </c:pt>
                <c:pt idx="1519">
                  <c:v>21</c:v>
                </c:pt>
                <c:pt idx="1520">
                  <c:v>31</c:v>
                </c:pt>
                <c:pt idx="1521">
                  <c:v>32</c:v>
                </c:pt>
                <c:pt idx="1522">
                  <c:v>20</c:v>
                </c:pt>
                <c:pt idx="1523">
                  <c:v>34</c:v>
                </c:pt>
                <c:pt idx="1524">
                  <c:v>32</c:v>
                </c:pt>
                <c:pt idx="1525">
                  <c:v>28</c:v>
                </c:pt>
                <c:pt idx="1526">
                  <c:v>30</c:v>
                </c:pt>
                <c:pt idx="1527">
                  <c:v>24</c:v>
                </c:pt>
                <c:pt idx="1528">
                  <c:v>28</c:v>
                </c:pt>
                <c:pt idx="1529">
                  <c:v>35</c:v>
                </c:pt>
                <c:pt idx="1530">
                  <c:v>26</c:v>
                </c:pt>
                <c:pt idx="1531">
                  <c:v>30</c:v>
                </c:pt>
                <c:pt idx="1532">
                  <c:v>29</c:v>
                </c:pt>
                <c:pt idx="1533">
                  <c:v>26</c:v>
                </c:pt>
                <c:pt idx="1534">
                  <c:v>17</c:v>
                </c:pt>
                <c:pt idx="1535">
                  <c:v>36</c:v>
                </c:pt>
                <c:pt idx="1536">
                  <c:v>24</c:v>
                </c:pt>
                <c:pt idx="1537">
                  <c:v>19</c:v>
                </c:pt>
                <c:pt idx="1538">
                  <c:v>33</c:v>
                </c:pt>
                <c:pt idx="1539">
                  <c:v>29</c:v>
                </c:pt>
                <c:pt idx="1540">
                  <c:v>31</c:v>
                </c:pt>
                <c:pt idx="1541">
                  <c:v>27</c:v>
                </c:pt>
                <c:pt idx="1542">
                  <c:v>29</c:v>
                </c:pt>
                <c:pt idx="1543">
                  <c:v>32</c:v>
                </c:pt>
                <c:pt idx="1544">
                  <c:v>28</c:v>
                </c:pt>
                <c:pt idx="1545">
                  <c:v>33</c:v>
                </c:pt>
                <c:pt idx="1546">
                  <c:v>31</c:v>
                </c:pt>
                <c:pt idx="1547">
                  <c:v>32</c:v>
                </c:pt>
                <c:pt idx="1548">
                  <c:v>29</c:v>
                </c:pt>
                <c:pt idx="1549">
                  <c:v>35</c:v>
                </c:pt>
                <c:pt idx="1550">
                  <c:v>32</c:v>
                </c:pt>
                <c:pt idx="1551">
                  <c:v>36</c:v>
                </c:pt>
                <c:pt idx="1552">
                  <c:v>22</c:v>
                </c:pt>
                <c:pt idx="1553">
                  <c:v>28</c:v>
                </c:pt>
                <c:pt idx="1554">
                  <c:v>34</c:v>
                </c:pt>
                <c:pt idx="1555">
                  <c:v>32</c:v>
                </c:pt>
                <c:pt idx="1556">
                  <c:v>24</c:v>
                </c:pt>
                <c:pt idx="1557">
                  <c:v>28</c:v>
                </c:pt>
                <c:pt idx="1558">
                  <c:v>28</c:v>
                </c:pt>
                <c:pt idx="1559">
                  <c:v>29</c:v>
                </c:pt>
                <c:pt idx="1560">
                  <c:v>17</c:v>
                </c:pt>
                <c:pt idx="1561">
                  <c:v>31</c:v>
                </c:pt>
                <c:pt idx="1562">
                  <c:v>27</c:v>
                </c:pt>
                <c:pt idx="1563">
                  <c:v>33</c:v>
                </c:pt>
                <c:pt idx="1564">
                  <c:v>22</c:v>
                </c:pt>
                <c:pt idx="1565">
                  <c:v>32</c:v>
                </c:pt>
                <c:pt idx="1566">
                  <c:v>23</c:v>
                </c:pt>
                <c:pt idx="1567">
                  <c:v>31</c:v>
                </c:pt>
                <c:pt idx="1568">
                  <c:v>22</c:v>
                </c:pt>
                <c:pt idx="1569">
                  <c:v>37</c:v>
                </c:pt>
                <c:pt idx="1570">
                  <c:v>30</c:v>
                </c:pt>
                <c:pt idx="1571">
                  <c:v>32</c:v>
                </c:pt>
                <c:pt idx="1572">
                  <c:v>25</c:v>
                </c:pt>
                <c:pt idx="1573">
                  <c:v>34</c:v>
                </c:pt>
                <c:pt idx="1574">
                  <c:v>21</c:v>
                </c:pt>
                <c:pt idx="1575">
                  <c:v>33</c:v>
                </c:pt>
                <c:pt idx="1576">
                  <c:v>27</c:v>
                </c:pt>
                <c:pt idx="1577">
                  <c:v>29</c:v>
                </c:pt>
                <c:pt idx="1578">
                  <c:v>28</c:v>
                </c:pt>
                <c:pt idx="1579">
                  <c:v>18</c:v>
                </c:pt>
                <c:pt idx="1580">
                  <c:v>23</c:v>
                </c:pt>
                <c:pt idx="1581">
                  <c:v>34</c:v>
                </c:pt>
                <c:pt idx="1582">
                  <c:v>26</c:v>
                </c:pt>
                <c:pt idx="1583">
                  <c:v>30</c:v>
                </c:pt>
                <c:pt idx="1584">
                  <c:v>34</c:v>
                </c:pt>
                <c:pt idx="1585">
                  <c:v>23</c:v>
                </c:pt>
                <c:pt idx="1586">
                  <c:v>19</c:v>
                </c:pt>
                <c:pt idx="1587">
                  <c:v>35</c:v>
                </c:pt>
                <c:pt idx="1588">
                  <c:v>30</c:v>
                </c:pt>
                <c:pt idx="1589">
                  <c:v>26</c:v>
                </c:pt>
                <c:pt idx="1590">
                  <c:v>34</c:v>
                </c:pt>
                <c:pt idx="1591">
                  <c:v>22</c:v>
                </c:pt>
                <c:pt idx="1592">
                  <c:v>30</c:v>
                </c:pt>
                <c:pt idx="1593">
                  <c:v>23</c:v>
                </c:pt>
                <c:pt idx="1594">
                  <c:v>24</c:v>
                </c:pt>
                <c:pt idx="1595">
                  <c:v>32</c:v>
                </c:pt>
                <c:pt idx="1596">
                  <c:v>35</c:v>
                </c:pt>
                <c:pt idx="1597">
                  <c:v>24</c:v>
                </c:pt>
                <c:pt idx="1598">
                  <c:v>31</c:v>
                </c:pt>
                <c:pt idx="1599">
                  <c:v>37</c:v>
                </c:pt>
                <c:pt idx="1600">
                  <c:v>36</c:v>
                </c:pt>
                <c:pt idx="1601">
                  <c:v>34</c:v>
                </c:pt>
                <c:pt idx="1602">
                  <c:v>26</c:v>
                </c:pt>
                <c:pt idx="1603">
                  <c:v>33</c:v>
                </c:pt>
                <c:pt idx="1604">
                  <c:v>35</c:v>
                </c:pt>
                <c:pt idx="1605">
                  <c:v>27</c:v>
                </c:pt>
                <c:pt idx="1606">
                  <c:v>23</c:v>
                </c:pt>
                <c:pt idx="1607">
                  <c:v>27</c:v>
                </c:pt>
                <c:pt idx="1608">
                  <c:v>30</c:v>
                </c:pt>
                <c:pt idx="1609">
                  <c:v>35</c:v>
                </c:pt>
                <c:pt idx="1610">
                  <c:v>33</c:v>
                </c:pt>
                <c:pt idx="1611">
                  <c:v>28</c:v>
                </c:pt>
                <c:pt idx="1612">
                  <c:v>25</c:v>
                </c:pt>
                <c:pt idx="1613">
                  <c:v>29</c:v>
                </c:pt>
                <c:pt idx="1614">
                  <c:v>20</c:v>
                </c:pt>
                <c:pt idx="1615">
                  <c:v>26</c:v>
                </c:pt>
                <c:pt idx="1616">
                  <c:v>29</c:v>
                </c:pt>
                <c:pt idx="1617">
                  <c:v>22</c:v>
                </c:pt>
                <c:pt idx="1618">
                  <c:v>28</c:v>
                </c:pt>
                <c:pt idx="1619">
                  <c:v>32</c:v>
                </c:pt>
                <c:pt idx="1620">
                  <c:v>30</c:v>
                </c:pt>
                <c:pt idx="1621">
                  <c:v>33</c:v>
                </c:pt>
                <c:pt idx="1622">
                  <c:v>25</c:v>
                </c:pt>
                <c:pt idx="1623">
                  <c:v>28</c:v>
                </c:pt>
                <c:pt idx="1624">
                  <c:v>32</c:v>
                </c:pt>
                <c:pt idx="1625">
                  <c:v>30</c:v>
                </c:pt>
                <c:pt idx="1626">
                  <c:v>35</c:v>
                </c:pt>
                <c:pt idx="1627">
                  <c:v>23</c:v>
                </c:pt>
                <c:pt idx="1628">
                  <c:v>21</c:v>
                </c:pt>
                <c:pt idx="1629">
                  <c:v>29</c:v>
                </c:pt>
                <c:pt idx="1630">
                  <c:v>40</c:v>
                </c:pt>
                <c:pt idx="1631">
                  <c:v>34</c:v>
                </c:pt>
                <c:pt idx="1632">
                  <c:v>31</c:v>
                </c:pt>
                <c:pt idx="1633">
                  <c:v>33</c:v>
                </c:pt>
                <c:pt idx="1634">
                  <c:v>26</c:v>
                </c:pt>
                <c:pt idx="1635">
                  <c:v>36</c:v>
                </c:pt>
                <c:pt idx="1636">
                  <c:v>25</c:v>
                </c:pt>
                <c:pt idx="1637">
                  <c:v>36</c:v>
                </c:pt>
                <c:pt idx="1638">
                  <c:v>29</c:v>
                </c:pt>
                <c:pt idx="1639">
                  <c:v>18</c:v>
                </c:pt>
                <c:pt idx="1640">
                  <c:v>37</c:v>
                </c:pt>
                <c:pt idx="1641">
                  <c:v>33</c:v>
                </c:pt>
                <c:pt idx="1642">
                  <c:v>17</c:v>
                </c:pt>
                <c:pt idx="1643">
                  <c:v>39</c:v>
                </c:pt>
                <c:pt idx="1644">
                  <c:v>39</c:v>
                </c:pt>
                <c:pt idx="1645">
                  <c:v>31</c:v>
                </c:pt>
                <c:pt idx="1646">
                  <c:v>29</c:v>
                </c:pt>
                <c:pt idx="1647">
                  <c:v>22</c:v>
                </c:pt>
                <c:pt idx="1648">
                  <c:v>19</c:v>
                </c:pt>
                <c:pt idx="1649">
                  <c:v>28</c:v>
                </c:pt>
                <c:pt idx="1650">
                  <c:v>23</c:v>
                </c:pt>
                <c:pt idx="1651">
                  <c:v>26</c:v>
                </c:pt>
                <c:pt idx="1652">
                  <c:v>31</c:v>
                </c:pt>
                <c:pt idx="1653">
                  <c:v>41</c:v>
                </c:pt>
                <c:pt idx="1654">
                  <c:v>25</c:v>
                </c:pt>
                <c:pt idx="1655">
                  <c:v>22</c:v>
                </c:pt>
                <c:pt idx="1656">
                  <c:v>39</c:v>
                </c:pt>
                <c:pt idx="1657">
                  <c:v>36</c:v>
                </c:pt>
                <c:pt idx="1658">
                  <c:v>25</c:v>
                </c:pt>
                <c:pt idx="1659">
                  <c:v>25</c:v>
                </c:pt>
                <c:pt idx="1660">
                  <c:v>22</c:v>
                </c:pt>
                <c:pt idx="1661">
                  <c:v>25</c:v>
                </c:pt>
                <c:pt idx="1662">
                  <c:v>28</c:v>
                </c:pt>
                <c:pt idx="1663">
                  <c:v>26</c:v>
                </c:pt>
                <c:pt idx="1664">
                  <c:v>24</c:v>
                </c:pt>
                <c:pt idx="1665">
                  <c:v>25</c:v>
                </c:pt>
                <c:pt idx="1666">
                  <c:v>40</c:v>
                </c:pt>
                <c:pt idx="1667">
                  <c:v>32</c:v>
                </c:pt>
                <c:pt idx="1668">
                  <c:v>29</c:v>
                </c:pt>
                <c:pt idx="1669">
                  <c:v>25</c:v>
                </c:pt>
                <c:pt idx="1670">
                  <c:v>24</c:v>
                </c:pt>
                <c:pt idx="1671">
                  <c:v>30</c:v>
                </c:pt>
                <c:pt idx="1672">
                  <c:v>28</c:v>
                </c:pt>
                <c:pt idx="1673">
                  <c:v>41</c:v>
                </c:pt>
                <c:pt idx="1674">
                  <c:v>34</c:v>
                </c:pt>
                <c:pt idx="1675">
                  <c:v>30</c:v>
                </c:pt>
                <c:pt idx="1676">
                  <c:v>43</c:v>
                </c:pt>
                <c:pt idx="1677">
                  <c:v>19</c:v>
                </c:pt>
                <c:pt idx="1678">
                  <c:v>26</c:v>
                </c:pt>
                <c:pt idx="1679">
                  <c:v>32</c:v>
                </c:pt>
                <c:pt idx="1680">
                  <c:v>36</c:v>
                </c:pt>
                <c:pt idx="1681">
                  <c:v>22</c:v>
                </c:pt>
                <c:pt idx="1682">
                  <c:v>21</c:v>
                </c:pt>
                <c:pt idx="1683">
                  <c:v>31</c:v>
                </c:pt>
                <c:pt idx="1684">
                  <c:v>33</c:v>
                </c:pt>
                <c:pt idx="1685">
                  <c:v>28</c:v>
                </c:pt>
                <c:pt idx="1686">
                  <c:v>35</c:v>
                </c:pt>
                <c:pt idx="1687">
                  <c:v>22</c:v>
                </c:pt>
                <c:pt idx="1688">
                  <c:v>32</c:v>
                </c:pt>
                <c:pt idx="1689">
                  <c:v>21</c:v>
                </c:pt>
                <c:pt idx="1690">
                  <c:v>24</c:v>
                </c:pt>
                <c:pt idx="1691">
                  <c:v>19</c:v>
                </c:pt>
                <c:pt idx="1692">
                  <c:v>35</c:v>
                </c:pt>
                <c:pt idx="1693">
                  <c:v>31</c:v>
                </c:pt>
                <c:pt idx="1694">
                  <c:v>23</c:v>
                </c:pt>
                <c:pt idx="1695">
                  <c:v>24</c:v>
                </c:pt>
                <c:pt idx="1696">
                  <c:v>32</c:v>
                </c:pt>
                <c:pt idx="1697">
                  <c:v>25</c:v>
                </c:pt>
                <c:pt idx="1698">
                  <c:v>26</c:v>
                </c:pt>
                <c:pt idx="1699">
                  <c:v>24</c:v>
                </c:pt>
                <c:pt idx="1700">
                  <c:v>23</c:v>
                </c:pt>
                <c:pt idx="1701">
                  <c:v>17</c:v>
                </c:pt>
                <c:pt idx="1702">
                  <c:v>25</c:v>
                </c:pt>
                <c:pt idx="1703">
                  <c:v>24</c:v>
                </c:pt>
                <c:pt idx="1704">
                  <c:v>37</c:v>
                </c:pt>
                <c:pt idx="1705">
                  <c:v>27</c:v>
                </c:pt>
                <c:pt idx="1706">
                  <c:v>32</c:v>
                </c:pt>
                <c:pt idx="1707">
                  <c:v>18</c:v>
                </c:pt>
                <c:pt idx="1708">
                  <c:v>32</c:v>
                </c:pt>
                <c:pt idx="1709">
                  <c:v>23</c:v>
                </c:pt>
                <c:pt idx="1710">
                  <c:v>19</c:v>
                </c:pt>
                <c:pt idx="1711">
                  <c:v>31</c:v>
                </c:pt>
                <c:pt idx="1712">
                  <c:v>20</c:v>
                </c:pt>
                <c:pt idx="1713">
                  <c:v>29</c:v>
                </c:pt>
                <c:pt idx="1714">
                  <c:v>28</c:v>
                </c:pt>
                <c:pt idx="1715">
                  <c:v>33</c:v>
                </c:pt>
                <c:pt idx="1716">
                  <c:v>20</c:v>
                </c:pt>
                <c:pt idx="1717">
                  <c:v>32</c:v>
                </c:pt>
                <c:pt idx="1718">
                  <c:v>30</c:v>
                </c:pt>
                <c:pt idx="1719">
                  <c:v>22</c:v>
                </c:pt>
                <c:pt idx="1720">
                  <c:v>36</c:v>
                </c:pt>
                <c:pt idx="1721">
                  <c:v>31</c:v>
                </c:pt>
                <c:pt idx="1722">
                  <c:v>39</c:v>
                </c:pt>
                <c:pt idx="1723">
                  <c:v>18</c:v>
                </c:pt>
                <c:pt idx="1724">
                  <c:v>21</c:v>
                </c:pt>
                <c:pt idx="1725">
                  <c:v>23</c:v>
                </c:pt>
                <c:pt idx="1726">
                  <c:v>29</c:v>
                </c:pt>
                <c:pt idx="1727">
                  <c:v>24</c:v>
                </c:pt>
                <c:pt idx="1728">
                  <c:v>33</c:v>
                </c:pt>
                <c:pt idx="1729">
                  <c:v>27</c:v>
                </c:pt>
                <c:pt idx="1730">
                  <c:v>35</c:v>
                </c:pt>
                <c:pt idx="1731">
                  <c:v>29</c:v>
                </c:pt>
                <c:pt idx="1732">
                  <c:v>24</c:v>
                </c:pt>
                <c:pt idx="1733">
                  <c:v>34</c:v>
                </c:pt>
                <c:pt idx="1734">
                  <c:v>28</c:v>
                </c:pt>
                <c:pt idx="1735">
                  <c:v>32</c:v>
                </c:pt>
                <c:pt idx="1736">
                  <c:v>34</c:v>
                </c:pt>
                <c:pt idx="1737">
                  <c:v>20</c:v>
                </c:pt>
                <c:pt idx="1738">
                  <c:v>26</c:v>
                </c:pt>
                <c:pt idx="1739">
                  <c:v>21</c:v>
                </c:pt>
                <c:pt idx="1740">
                  <c:v>27</c:v>
                </c:pt>
                <c:pt idx="1741">
                  <c:v>21</c:v>
                </c:pt>
                <c:pt idx="1742">
                  <c:v>30</c:v>
                </c:pt>
                <c:pt idx="1743">
                  <c:v>19</c:v>
                </c:pt>
                <c:pt idx="1744">
                  <c:v>31</c:v>
                </c:pt>
                <c:pt idx="1745">
                  <c:v>32</c:v>
                </c:pt>
                <c:pt idx="1746">
                  <c:v>32</c:v>
                </c:pt>
                <c:pt idx="1747">
                  <c:v>38</c:v>
                </c:pt>
                <c:pt idx="1748">
                  <c:v>29</c:v>
                </c:pt>
                <c:pt idx="1749">
                  <c:v>28</c:v>
                </c:pt>
                <c:pt idx="1750">
                  <c:v>31</c:v>
                </c:pt>
                <c:pt idx="1751">
                  <c:v>29</c:v>
                </c:pt>
                <c:pt idx="1752">
                  <c:v>31</c:v>
                </c:pt>
                <c:pt idx="1753">
                  <c:v>26</c:v>
                </c:pt>
                <c:pt idx="1754">
                  <c:v>24</c:v>
                </c:pt>
                <c:pt idx="1755">
                  <c:v>29</c:v>
                </c:pt>
                <c:pt idx="1756">
                  <c:v>38</c:v>
                </c:pt>
                <c:pt idx="1757">
                  <c:v>28</c:v>
                </c:pt>
                <c:pt idx="1758">
                  <c:v>33</c:v>
                </c:pt>
                <c:pt idx="1759">
                  <c:v>31</c:v>
                </c:pt>
                <c:pt idx="1760">
                  <c:v>29</c:v>
                </c:pt>
                <c:pt idx="1761">
                  <c:v>22</c:v>
                </c:pt>
                <c:pt idx="1762">
                  <c:v>32</c:v>
                </c:pt>
                <c:pt idx="1763">
                  <c:v>26</c:v>
                </c:pt>
                <c:pt idx="1764">
                  <c:v>29</c:v>
                </c:pt>
                <c:pt idx="1765">
                  <c:v>34</c:v>
                </c:pt>
                <c:pt idx="1766">
                  <c:v>32</c:v>
                </c:pt>
                <c:pt idx="1767">
                  <c:v>20</c:v>
                </c:pt>
                <c:pt idx="1768">
                  <c:v>28</c:v>
                </c:pt>
                <c:pt idx="1769">
                  <c:v>39</c:v>
                </c:pt>
                <c:pt idx="1770">
                  <c:v>33</c:v>
                </c:pt>
                <c:pt idx="1771">
                  <c:v>27</c:v>
                </c:pt>
                <c:pt idx="1772">
                  <c:v>36</c:v>
                </c:pt>
                <c:pt idx="1773">
                  <c:v>36</c:v>
                </c:pt>
                <c:pt idx="1774">
                  <c:v>26</c:v>
                </c:pt>
                <c:pt idx="1775">
                  <c:v>25</c:v>
                </c:pt>
                <c:pt idx="1776">
                  <c:v>29</c:v>
                </c:pt>
                <c:pt idx="1777">
                  <c:v>33</c:v>
                </c:pt>
                <c:pt idx="1778">
                  <c:v>28</c:v>
                </c:pt>
                <c:pt idx="1779">
                  <c:v>32</c:v>
                </c:pt>
                <c:pt idx="1780">
                  <c:v>24</c:v>
                </c:pt>
                <c:pt idx="1781">
                  <c:v>32</c:v>
                </c:pt>
                <c:pt idx="1782">
                  <c:v>37</c:v>
                </c:pt>
                <c:pt idx="1783">
                  <c:v>28</c:v>
                </c:pt>
                <c:pt idx="1784">
                  <c:v>33</c:v>
                </c:pt>
                <c:pt idx="1785">
                  <c:v>18</c:v>
                </c:pt>
                <c:pt idx="1786">
                  <c:v>25</c:v>
                </c:pt>
                <c:pt idx="1787">
                  <c:v>28</c:v>
                </c:pt>
                <c:pt idx="1788">
                  <c:v>30</c:v>
                </c:pt>
                <c:pt idx="1789">
                  <c:v>27</c:v>
                </c:pt>
                <c:pt idx="1790">
                  <c:v>28</c:v>
                </c:pt>
                <c:pt idx="1791">
                  <c:v>33</c:v>
                </c:pt>
                <c:pt idx="1792">
                  <c:v>23</c:v>
                </c:pt>
                <c:pt idx="1793">
                  <c:v>28</c:v>
                </c:pt>
                <c:pt idx="1794">
                  <c:v>23</c:v>
                </c:pt>
                <c:pt idx="1795">
                  <c:v>24</c:v>
                </c:pt>
                <c:pt idx="1796">
                  <c:v>26</c:v>
                </c:pt>
                <c:pt idx="1797">
                  <c:v>26</c:v>
                </c:pt>
                <c:pt idx="1798">
                  <c:v>40</c:v>
                </c:pt>
                <c:pt idx="1799">
                  <c:v>34</c:v>
                </c:pt>
                <c:pt idx="1800">
                  <c:v>28</c:v>
                </c:pt>
                <c:pt idx="1801">
                  <c:v>42</c:v>
                </c:pt>
                <c:pt idx="1802">
                  <c:v>35</c:v>
                </c:pt>
                <c:pt idx="1803">
                  <c:v>37</c:v>
                </c:pt>
                <c:pt idx="1804">
                  <c:v>34</c:v>
                </c:pt>
                <c:pt idx="1805">
                  <c:v>29</c:v>
                </c:pt>
                <c:pt idx="1806">
                  <c:v>33</c:v>
                </c:pt>
                <c:pt idx="1807">
                  <c:v>30</c:v>
                </c:pt>
                <c:pt idx="1808">
                  <c:v>37</c:v>
                </c:pt>
                <c:pt idx="1809">
                  <c:v>31</c:v>
                </c:pt>
                <c:pt idx="1810">
                  <c:v>44</c:v>
                </c:pt>
                <c:pt idx="1811">
                  <c:v>32</c:v>
                </c:pt>
                <c:pt idx="1812">
                  <c:v>45</c:v>
                </c:pt>
                <c:pt idx="1813">
                  <c:v>28</c:v>
                </c:pt>
                <c:pt idx="1814">
                  <c:v>33</c:v>
                </c:pt>
                <c:pt idx="1815">
                  <c:v>25</c:v>
                </c:pt>
                <c:pt idx="1816">
                  <c:v>48</c:v>
                </c:pt>
                <c:pt idx="1817">
                  <c:v>34</c:v>
                </c:pt>
                <c:pt idx="1818">
                  <c:v>36</c:v>
                </c:pt>
                <c:pt idx="1819">
                  <c:v>42</c:v>
                </c:pt>
                <c:pt idx="1820">
                  <c:v>43</c:v>
                </c:pt>
                <c:pt idx="1821">
                  <c:v>41</c:v>
                </c:pt>
                <c:pt idx="1822">
                  <c:v>44</c:v>
                </c:pt>
                <c:pt idx="1823">
                  <c:v>32</c:v>
                </c:pt>
                <c:pt idx="1824">
                  <c:v>27</c:v>
                </c:pt>
                <c:pt idx="1825">
                  <c:v>40</c:v>
                </c:pt>
                <c:pt idx="1826">
                  <c:v>44</c:v>
                </c:pt>
                <c:pt idx="1827">
                  <c:v>43</c:v>
                </c:pt>
                <c:pt idx="1828">
                  <c:v>31</c:v>
                </c:pt>
                <c:pt idx="1829">
                  <c:v>34</c:v>
                </c:pt>
                <c:pt idx="1830">
                  <c:v>37</c:v>
                </c:pt>
                <c:pt idx="1831">
                  <c:v>44</c:v>
                </c:pt>
                <c:pt idx="1832">
                  <c:v>36</c:v>
                </c:pt>
                <c:pt idx="1833">
                  <c:v>31</c:v>
                </c:pt>
                <c:pt idx="1834">
                  <c:v>42</c:v>
                </c:pt>
                <c:pt idx="1835">
                  <c:v>43</c:v>
                </c:pt>
                <c:pt idx="1836">
                  <c:v>38</c:v>
                </c:pt>
                <c:pt idx="1837">
                  <c:v>36</c:v>
                </c:pt>
                <c:pt idx="1838">
                  <c:v>34</c:v>
                </c:pt>
                <c:pt idx="1839">
                  <c:v>30</c:v>
                </c:pt>
                <c:pt idx="1840">
                  <c:v>30</c:v>
                </c:pt>
                <c:pt idx="1841">
                  <c:v>25</c:v>
                </c:pt>
                <c:pt idx="1842">
                  <c:v>47</c:v>
                </c:pt>
                <c:pt idx="1843">
                  <c:v>36</c:v>
                </c:pt>
                <c:pt idx="1844">
                  <c:v>23</c:v>
                </c:pt>
                <c:pt idx="1845">
                  <c:v>36</c:v>
                </c:pt>
                <c:pt idx="1846">
                  <c:v>22</c:v>
                </c:pt>
                <c:pt idx="1847">
                  <c:v>32</c:v>
                </c:pt>
                <c:pt idx="1848">
                  <c:v>29</c:v>
                </c:pt>
                <c:pt idx="1849">
                  <c:v>26</c:v>
                </c:pt>
                <c:pt idx="1850">
                  <c:v>28</c:v>
                </c:pt>
                <c:pt idx="1851">
                  <c:v>22</c:v>
                </c:pt>
                <c:pt idx="1852">
                  <c:v>29</c:v>
                </c:pt>
                <c:pt idx="1853">
                  <c:v>29</c:v>
                </c:pt>
                <c:pt idx="1854">
                  <c:v>28</c:v>
                </c:pt>
                <c:pt idx="1855">
                  <c:v>34</c:v>
                </c:pt>
                <c:pt idx="1856">
                  <c:v>31</c:v>
                </c:pt>
                <c:pt idx="1857">
                  <c:v>29</c:v>
                </c:pt>
                <c:pt idx="1858">
                  <c:v>33</c:v>
                </c:pt>
                <c:pt idx="1859">
                  <c:v>31</c:v>
                </c:pt>
                <c:pt idx="1860">
                  <c:v>29</c:v>
                </c:pt>
                <c:pt idx="1861">
                  <c:v>29</c:v>
                </c:pt>
                <c:pt idx="1862">
                  <c:v>23</c:v>
                </c:pt>
                <c:pt idx="1863">
                  <c:v>23</c:v>
                </c:pt>
                <c:pt idx="1864">
                  <c:v>25</c:v>
                </c:pt>
                <c:pt idx="1865">
                  <c:v>44</c:v>
                </c:pt>
                <c:pt idx="1866">
                  <c:v>31</c:v>
                </c:pt>
                <c:pt idx="1867">
                  <c:v>35</c:v>
                </c:pt>
                <c:pt idx="1868">
                  <c:v>22</c:v>
                </c:pt>
                <c:pt idx="1869">
                  <c:v>36</c:v>
                </c:pt>
                <c:pt idx="1870">
                  <c:v>30</c:v>
                </c:pt>
                <c:pt idx="1871">
                  <c:v>28</c:v>
                </c:pt>
                <c:pt idx="1872">
                  <c:v>35</c:v>
                </c:pt>
                <c:pt idx="1873">
                  <c:v>29</c:v>
                </c:pt>
                <c:pt idx="1874">
                  <c:v>33</c:v>
                </c:pt>
                <c:pt idx="1875">
                  <c:v>39</c:v>
                </c:pt>
                <c:pt idx="1876">
                  <c:v>29</c:v>
                </c:pt>
                <c:pt idx="1877">
                  <c:v>30</c:v>
                </c:pt>
                <c:pt idx="1878">
                  <c:v>32</c:v>
                </c:pt>
                <c:pt idx="1879">
                  <c:v>33</c:v>
                </c:pt>
                <c:pt idx="1880">
                  <c:v>21</c:v>
                </c:pt>
                <c:pt idx="1881">
                  <c:v>35</c:v>
                </c:pt>
                <c:pt idx="1882">
                  <c:v>34</c:v>
                </c:pt>
                <c:pt idx="1883">
                  <c:v>31</c:v>
                </c:pt>
                <c:pt idx="1884">
                  <c:v>23</c:v>
                </c:pt>
                <c:pt idx="1885">
                  <c:v>26</c:v>
                </c:pt>
                <c:pt idx="1886">
                  <c:v>31</c:v>
                </c:pt>
                <c:pt idx="1887">
                  <c:v>25</c:v>
                </c:pt>
                <c:pt idx="1888">
                  <c:v>28</c:v>
                </c:pt>
                <c:pt idx="1889">
                  <c:v>37</c:v>
                </c:pt>
                <c:pt idx="1890">
                  <c:v>30</c:v>
                </c:pt>
                <c:pt idx="1891">
                  <c:v>25</c:v>
                </c:pt>
                <c:pt idx="1892">
                  <c:v>39</c:v>
                </c:pt>
                <c:pt idx="1893">
                  <c:v>27</c:v>
                </c:pt>
                <c:pt idx="1894">
                  <c:v>27</c:v>
                </c:pt>
                <c:pt idx="1895">
                  <c:v>27</c:v>
                </c:pt>
                <c:pt idx="1896">
                  <c:v>21</c:v>
                </c:pt>
                <c:pt idx="1897">
                  <c:v>26</c:v>
                </c:pt>
                <c:pt idx="1898">
                  <c:v>27</c:v>
                </c:pt>
                <c:pt idx="1899">
                  <c:v>15</c:v>
                </c:pt>
                <c:pt idx="1900">
                  <c:v>31</c:v>
                </c:pt>
                <c:pt idx="1901">
                  <c:v>31</c:v>
                </c:pt>
                <c:pt idx="1902">
                  <c:v>25</c:v>
                </c:pt>
                <c:pt idx="1903">
                  <c:v>34</c:v>
                </c:pt>
                <c:pt idx="1904">
                  <c:v>26</c:v>
                </c:pt>
                <c:pt idx="1905">
                  <c:v>26</c:v>
                </c:pt>
                <c:pt idx="1906">
                  <c:v>33</c:v>
                </c:pt>
                <c:pt idx="1907">
                  <c:v>31</c:v>
                </c:pt>
                <c:pt idx="1908">
                  <c:v>26</c:v>
                </c:pt>
                <c:pt idx="1909">
                  <c:v>27</c:v>
                </c:pt>
                <c:pt idx="1910">
                  <c:v>21</c:v>
                </c:pt>
                <c:pt idx="1911">
                  <c:v>27</c:v>
                </c:pt>
                <c:pt idx="1912">
                  <c:v>32</c:v>
                </c:pt>
                <c:pt idx="1913">
                  <c:v>33</c:v>
                </c:pt>
                <c:pt idx="1914">
                  <c:v>26</c:v>
                </c:pt>
                <c:pt idx="1915">
                  <c:v>21</c:v>
                </c:pt>
                <c:pt idx="1916">
                  <c:v>28</c:v>
                </c:pt>
                <c:pt idx="1917">
                  <c:v>30</c:v>
                </c:pt>
                <c:pt idx="1918">
                  <c:v>15</c:v>
                </c:pt>
                <c:pt idx="1919">
                  <c:v>34</c:v>
                </c:pt>
                <c:pt idx="1920">
                  <c:v>29</c:v>
                </c:pt>
                <c:pt idx="1921">
                  <c:v>27</c:v>
                </c:pt>
                <c:pt idx="1922">
                  <c:v>16</c:v>
                </c:pt>
                <c:pt idx="1923">
                  <c:v>24</c:v>
                </c:pt>
                <c:pt idx="1924">
                  <c:v>25</c:v>
                </c:pt>
                <c:pt idx="1925">
                  <c:v>24</c:v>
                </c:pt>
                <c:pt idx="1926">
                  <c:v>24</c:v>
                </c:pt>
                <c:pt idx="1927">
                  <c:v>14</c:v>
                </c:pt>
                <c:pt idx="1928">
                  <c:v>26</c:v>
                </c:pt>
                <c:pt idx="1929">
                  <c:v>21</c:v>
                </c:pt>
                <c:pt idx="1930">
                  <c:v>27</c:v>
                </c:pt>
                <c:pt idx="1931">
                  <c:v>21</c:v>
                </c:pt>
                <c:pt idx="1932">
                  <c:v>35</c:v>
                </c:pt>
                <c:pt idx="1933">
                  <c:v>27</c:v>
                </c:pt>
                <c:pt idx="1934">
                  <c:v>39</c:v>
                </c:pt>
                <c:pt idx="1935">
                  <c:v>23</c:v>
                </c:pt>
                <c:pt idx="1936">
                  <c:v>28</c:v>
                </c:pt>
                <c:pt idx="1937">
                  <c:v>21</c:v>
                </c:pt>
                <c:pt idx="1938">
                  <c:v>36</c:v>
                </c:pt>
                <c:pt idx="1939">
                  <c:v>23</c:v>
                </c:pt>
                <c:pt idx="1940">
                  <c:v>27</c:v>
                </c:pt>
                <c:pt idx="1941">
                  <c:v>19</c:v>
                </c:pt>
                <c:pt idx="1942">
                  <c:v>22</c:v>
                </c:pt>
                <c:pt idx="1943">
                  <c:v>23</c:v>
                </c:pt>
                <c:pt idx="1944">
                  <c:v>30</c:v>
                </c:pt>
                <c:pt idx="1945">
                  <c:v>23</c:v>
                </c:pt>
                <c:pt idx="1946">
                  <c:v>25</c:v>
                </c:pt>
                <c:pt idx="1947">
                  <c:v>22</c:v>
                </c:pt>
                <c:pt idx="1948">
                  <c:v>25</c:v>
                </c:pt>
                <c:pt idx="1949">
                  <c:v>33</c:v>
                </c:pt>
                <c:pt idx="1950">
                  <c:v>32</c:v>
                </c:pt>
                <c:pt idx="1951">
                  <c:v>26</c:v>
                </c:pt>
                <c:pt idx="1952">
                  <c:v>28</c:v>
                </c:pt>
                <c:pt idx="1953">
                  <c:v>29</c:v>
                </c:pt>
                <c:pt idx="1954">
                  <c:v>24</c:v>
                </c:pt>
                <c:pt idx="1955">
                  <c:v>23</c:v>
                </c:pt>
                <c:pt idx="1956">
                  <c:v>22</c:v>
                </c:pt>
                <c:pt idx="1957">
                  <c:v>27</c:v>
                </c:pt>
                <c:pt idx="1958">
                  <c:v>26</c:v>
                </c:pt>
                <c:pt idx="1959">
                  <c:v>32</c:v>
                </c:pt>
                <c:pt idx="1960">
                  <c:v>29</c:v>
                </c:pt>
                <c:pt idx="1961">
                  <c:v>20</c:v>
                </c:pt>
                <c:pt idx="1962">
                  <c:v>24</c:v>
                </c:pt>
                <c:pt idx="1963">
                  <c:v>21</c:v>
                </c:pt>
                <c:pt idx="1964">
                  <c:v>38</c:v>
                </c:pt>
                <c:pt idx="1965">
                  <c:v>36</c:v>
                </c:pt>
                <c:pt idx="1966">
                  <c:v>20</c:v>
                </c:pt>
                <c:pt idx="1967">
                  <c:v>37</c:v>
                </c:pt>
                <c:pt idx="1968">
                  <c:v>25</c:v>
                </c:pt>
                <c:pt idx="1969">
                  <c:v>35</c:v>
                </c:pt>
                <c:pt idx="1970">
                  <c:v>26</c:v>
                </c:pt>
                <c:pt idx="1971">
                  <c:v>27</c:v>
                </c:pt>
                <c:pt idx="1972">
                  <c:v>35</c:v>
                </c:pt>
                <c:pt idx="1973">
                  <c:v>31</c:v>
                </c:pt>
                <c:pt idx="1974">
                  <c:v>26</c:v>
                </c:pt>
                <c:pt idx="1975">
                  <c:v>32</c:v>
                </c:pt>
                <c:pt idx="1976">
                  <c:v>28</c:v>
                </c:pt>
                <c:pt idx="1977">
                  <c:v>29</c:v>
                </c:pt>
                <c:pt idx="1978">
                  <c:v>31</c:v>
                </c:pt>
                <c:pt idx="1979">
                  <c:v>24</c:v>
                </c:pt>
                <c:pt idx="1980">
                  <c:v>34</c:v>
                </c:pt>
                <c:pt idx="1981">
                  <c:v>32</c:v>
                </c:pt>
                <c:pt idx="1982">
                  <c:v>32</c:v>
                </c:pt>
                <c:pt idx="1983">
                  <c:v>27</c:v>
                </c:pt>
                <c:pt idx="1984">
                  <c:v>45</c:v>
                </c:pt>
                <c:pt idx="1985">
                  <c:v>29</c:v>
                </c:pt>
                <c:pt idx="1986">
                  <c:v>27</c:v>
                </c:pt>
                <c:pt idx="1987">
                  <c:v>26</c:v>
                </c:pt>
                <c:pt idx="1988">
                  <c:v>32</c:v>
                </c:pt>
                <c:pt idx="1989">
                  <c:v>31</c:v>
                </c:pt>
                <c:pt idx="1990">
                  <c:v>25</c:v>
                </c:pt>
                <c:pt idx="1991">
                  <c:v>34</c:v>
                </c:pt>
                <c:pt idx="1992">
                  <c:v>21</c:v>
                </c:pt>
                <c:pt idx="1993">
                  <c:v>16</c:v>
                </c:pt>
                <c:pt idx="1994">
                  <c:v>27</c:v>
                </c:pt>
                <c:pt idx="1995">
                  <c:v>38</c:v>
                </c:pt>
                <c:pt idx="1996">
                  <c:v>27</c:v>
                </c:pt>
                <c:pt idx="1997">
                  <c:v>28</c:v>
                </c:pt>
                <c:pt idx="1998">
                  <c:v>25</c:v>
                </c:pt>
                <c:pt idx="1999">
                  <c:v>29</c:v>
                </c:pt>
                <c:pt idx="2000">
                  <c:v>22</c:v>
                </c:pt>
                <c:pt idx="2001">
                  <c:v>31</c:v>
                </c:pt>
                <c:pt idx="2002">
                  <c:v>23</c:v>
                </c:pt>
                <c:pt idx="2003">
                  <c:v>29</c:v>
                </c:pt>
                <c:pt idx="2004">
                  <c:v>30</c:v>
                </c:pt>
                <c:pt idx="2005">
                  <c:v>26</c:v>
                </c:pt>
                <c:pt idx="2006">
                  <c:v>27</c:v>
                </c:pt>
                <c:pt idx="2007">
                  <c:v>31</c:v>
                </c:pt>
                <c:pt idx="2008">
                  <c:v>30</c:v>
                </c:pt>
                <c:pt idx="2009">
                  <c:v>34</c:v>
                </c:pt>
                <c:pt idx="2010">
                  <c:v>32</c:v>
                </c:pt>
                <c:pt idx="2011">
                  <c:v>25</c:v>
                </c:pt>
                <c:pt idx="2012">
                  <c:v>33</c:v>
                </c:pt>
                <c:pt idx="2013">
                  <c:v>18</c:v>
                </c:pt>
                <c:pt idx="2014">
                  <c:v>26</c:v>
                </c:pt>
                <c:pt idx="2015">
                  <c:v>22</c:v>
                </c:pt>
                <c:pt idx="2016">
                  <c:v>27</c:v>
                </c:pt>
                <c:pt idx="2017">
                  <c:v>41</c:v>
                </c:pt>
                <c:pt idx="2018">
                  <c:v>30</c:v>
                </c:pt>
                <c:pt idx="2019">
                  <c:v>22</c:v>
                </c:pt>
                <c:pt idx="2020">
                  <c:v>25</c:v>
                </c:pt>
                <c:pt idx="2021">
                  <c:v>29</c:v>
                </c:pt>
                <c:pt idx="2022">
                  <c:v>28</c:v>
                </c:pt>
                <c:pt idx="2023">
                  <c:v>24</c:v>
                </c:pt>
                <c:pt idx="2024">
                  <c:v>21</c:v>
                </c:pt>
                <c:pt idx="2025">
                  <c:v>28</c:v>
                </c:pt>
                <c:pt idx="2026">
                  <c:v>27</c:v>
                </c:pt>
                <c:pt idx="2027">
                  <c:v>27</c:v>
                </c:pt>
                <c:pt idx="2028">
                  <c:v>23</c:v>
                </c:pt>
                <c:pt idx="2029">
                  <c:v>29</c:v>
                </c:pt>
                <c:pt idx="2030">
                  <c:v>21</c:v>
                </c:pt>
                <c:pt idx="2031">
                  <c:v>22</c:v>
                </c:pt>
                <c:pt idx="2032">
                  <c:v>27</c:v>
                </c:pt>
                <c:pt idx="2033">
                  <c:v>25</c:v>
                </c:pt>
                <c:pt idx="2034">
                  <c:v>12</c:v>
                </c:pt>
                <c:pt idx="2035">
                  <c:v>27</c:v>
                </c:pt>
                <c:pt idx="2036">
                  <c:v>39</c:v>
                </c:pt>
                <c:pt idx="2037">
                  <c:v>29</c:v>
                </c:pt>
                <c:pt idx="2038">
                  <c:v>33</c:v>
                </c:pt>
                <c:pt idx="2039">
                  <c:v>23</c:v>
                </c:pt>
                <c:pt idx="2040">
                  <c:v>29</c:v>
                </c:pt>
                <c:pt idx="2041">
                  <c:v>26</c:v>
                </c:pt>
                <c:pt idx="2042">
                  <c:v>27</c:v>
                </c:pt>
                <c:pt idx="2043">
                  <c:v>37</c:v>
                </c:pt>
                <c:pt idx="2044">
                  <c:v>36</c:v>
                </c:pt>
                <c:pt idx="2045">
                  <c:v>35</c:v>
                </c:pt>
                <c:pt idx="2046">
                  <c:v>24</c:v>
                </c:pt>
                <c:pt idx="2047">
                  <c:v>32</c:v>
                </c:pt>
                <c:pt idx="2048">
                  <c:v>25</c:v>
                </c:pt>
                <c:pt idx="2049">
                  <c:v>35</c:v>
                </c:pt>
                <c:pt idx="2050">
                  <c:v>38</c:v>
                </c:pt>
                <c:pt idx="2051">
                  <c:v>42</c:v>
                </c:pt>
                <c:pt idx="2052">
                  <c:v>43</c:v>
                </c:pt>
                <c:pt idx="2053">
                  <c:v>22</c:v>
                </c:pt>
                <c:pt idx="2054">
                  <c:v>24</c:v>
                </c:pt>
                <c:pt idx="2055">
                  <c:v>34</c:v>
                </c:pt>
                <c:pt idx="2056">
                  <c:v>30</c:v>
                </c:pt>
                <c:pt idx="2057">
                  <c:v>27</c:v>
                </c:pt>
                <c:pt idx="2058">
                  <c:v>34</c:v>
                </c:pt>
                <c:pt idx="2059">
                  <c:v>17</c:v>
                </c:pt>
                <c:pt idx="2060">
                  <c:v>20</c:v>
                </c:pt>
                <c:pt idx="2061">
                  <c:v>25</c:v>
                </c:pt>
                <c:pt idx="2062">
                  <c:v>25</c:v>
                </c:pt>
                <c:pt idx="2063">
                  <c:v>34</c:v>
                </c:pt>
                <c:pt idx="2064">
                  <c:v>31</c:v>
                </c:pt>
                <c:pt idx="2065">
                  <c:v>29</c:v>
                </c:pt>
                <c:pt idx="2066">
                  <c:v>29</c:v>
                </c:pt>
                <c:pt idx="2067">
                  <c:v>17</c:v>
                </c:pt>
                <c:pt idx="2068">
                  <c:v>20</c:v>
                </c:pt>
                <c:pt idx="2069">
                  <c:v>35</c:v>
                </c:pt>
                <c:pt idx="2070">
                  <c:v>20</c:v>
                </c:pt>
                <c:pt idx="2071">
                  <c:v>26</c:v>
                </c:pt>
                <c:pt idx="2072">
                  <c:v>28</c:v>
                </c:pt>
                <c:pt idx="2073">
                  <c:v>29</c:v>
                </c:pt>
                <c:pt idx="2074">
                  <c:v>31</c:v>
                </c:pt>
                <c:pt idx="2075">
                  <c:v>26</c:v>
                </c:pt>
                <c:pt idx="2076">
                  <c:v>18</c:v>
                </c:pt>
                <c:pt idx="2077">
                  <c:v>24</c:v>
                </c:pt>
                <c:pt idx="2078">
                  <c:v>30</c:v>
                </c:pt>
                <c:pt idx="2079">
                  <c:v>26</c:v>
                </c:pt>
                <c:pt idx="2080">
                  <c:v>32</c:v>
                </c:pt>
                <c:pt idx="2081">
                  <c:v>30</c:v>
                </c:pt>
                <c:pt idx="2082">
                  <c:v>24</c:v>
                </c:pt>
                <c:pt idx="2083">
                  <c:v>28</c:v>
                </c:pt>
                <c:pt idx="2084">
                  <c:v>34</c:v>
                </c:pt>
                <c:pt idx="2085">
                  <c:v>24</c:v>
                </c:pt>
                <c:pt idx="2086">
                  <c:v>22</c:v>
                </c:pt>
                <c:pt idx="2087">
                  <c:v>26</c:v>
                </c:pt>
                <c:pt idx="2088">
                  <c:v>14</c:v>
                </c:pt>
                <c:pt idx="2089">
                  <c:v>21</c:v>
                </c:pt>
                <c:pt idx="2090">
                  <c:v>19</c:v>
                </c:pt>
                <c:pt idx="2091">
                  <c:v>25</c:v>
                </c:pt>
                <c:pt idx="2092">
                  <c:v>27</c:v>
                </c:pt>
                <c:pt idx="2093">
                  <c:v>33</c:v>
                </c:pt>
                <c:pt idx="2094">
                  <c:v>26</c:v>
                </c:pt>
                <c:pt idx="2095">
                  <c:v>27</c:v>
                </c:pt>
                <c:pt idx="2096">
                  <c:v>28</c:v>
                </c:pt>
                <c:pt idx="2097">
                  <c:v>28</c:v>
                </c:pt>
                <c:pt idx="2098">
                  <c:v>25</c:v>
                </c:pt>
                <c:pt idx="2099">
                  <c:v>32</c:v>
                </c:pt>
                <c:pt idx="2100">
                  <c:v>29</c:v>
                </c:pt>
                <c:pt idx="2101">
                  <c:v>21</c:v>
                </c:pt>
                <c:pt idx="2102">
                  <c:v>20</c:v>
                </c:pt>
                <c:pt idx="2103">
                  <c:v>29</c:v>
                </c:pt>
                <c:pt idx="2104">
                  <c:v>27</c:v>
                </c:pt>
                <c:pt idx="2105">
                  <c:v>31</c:v>
                </c:pt>
                <c:pt idx="2106">
                  <c:v>28</c:v>
                </c:pt>
                <c:pt idx="2107">
                  <c:v>38</c:v>
                </c:pt>
                <c:pt idx="2108">
                  <c:v>27</c:v>
                </c:pt>
                <c:pt idx="2109">
                  <c:v>24</c:v>
                </c:pt>
                <c:pt idx="2110">
                  <c:v>23</c:v>
                </c:pt>
                <c:pt idx="2111">
                  <c:v>31</c:v>
                </c:pt>
                <c:pt idx="2112">
                  <c:v>34</c:v>
                </c:pt>
                <c:pt idx="2113">
                  <c:v>32</c:v>
                </c:pt>
                <c:pt idx="2114">
                  <c:v>37</c:v>
                </c:pt>
                <c:pt idx="2115">
                  <c:v>30</c:v>
                </c:pt>
                <c:pt idx="2116">
                  <c:v>25</c:v>
                </c:pt>
                <c:pt idx="2117">
                  <c:v>26</c:v>
                </c:pt>
                <c:pt idx="2118">
                  <c:v>23</c:v>
                </c:pt>
                <c:pt idx="2119">
                  <c:v>26</c:v>
                </c:pt>
                <c:pt idx="2120">
                  <c:v>32</c:v>
                </c:pt>
                <c:pt idx="2121">
                  <c:v>42</c:v>
                </c:pt>
                <c:pt idx="2122">
                  <c:v>30</c:v>
                </c:pt>
                <c:pt idx="2123">
                  <c:v>20</c:v>
                </c:pt>
                <c:pt idx="2124">
                  <c:v>25</c:v>
                </c:pt>
                <c:pt idx="2125">
                  <c:v>22</c:v>
                </c:pt>
                <c:pt idx="2126">
                  <c:v>32</c:v>
                </c:pt>
                <c:pt idx="2127">
                  <c:v>34</c:v>
                </c:pt>
                <c:pt idx="2128">
                  <c:v>39</c:v>
                </c:pt>
                <c:pt idx="2129">
                  <c:v>31</c:v>
                </c:pt>
                <c:pt idx="2130">
                  <c:v>29</c:v>
                </c:pt>
                <c:pt idx="2131">
                  <c:v>19</c:v>
                </c:pt>
                <c:pt idx="2132">
                  <c:v>20</c:v>
                </c:pt>
                <c:pt idx="2133">
                  <c:v>35</c:v>
                </c:pt>
                <c:pt idx="2134">
                  <c:v>26</c:v>
                </c:pt>
                <c:pt idx="2135">
                  <c:v>20</c:v>
                </c:pt>
                <c:pt idx="2136">
                  <c:v>25</c:v>
                </c:pt>
                <c:pt idx="2137">
                  <c:v>30</c:v>
                </c:pt>
                <c:pt idx="2138">
                  <c:v>27</c:v>
                </c:pt>
                <c:pt idx="2139">
                  <c:v>21</c:v>
                </c:pt>
                <c:pt idx="2140">
                  <c:v>35</c:v>
                </c:pt>
                <c:pt idx="2141">
                  <c:v>26</c:v>
                </c:pt>
                <c:pt idx="2142">
                  <c:v>45</c:v>
                </c:pt>
                <c:pt idx="2143">
                  <c:v>27</c:v>
                </c:pt>
                <c:pt idx="2144">
                  <c:v>30</c:v>
                </c:pt>
                <c:pt idx="2145">
                  <c:v>35</c:v>
                </c:pt>
                <c:pt idx="2146">
                  <c:v>25</c:v>
                </c:pt>
                <c:pt idx="2147">
                  <c:v>36</c:v>
                </c:pt>
                <c:pt idx="2148">
                  <c:v>33</c:v>
                </c:pt>
                <c:pt idx="2149">
                  <c:v>29</c:v>
                </c:pt>
                <c:pt idx="2150">
                  <c:v>37</c:v>
                </c:pt>
                <c:pt idx="2151">
                  <c:v>36</c:v>
                </c:pt>
                <c:pt idx="2152">
                  <c:v>40</c:v>
                </c:pt>
                <c:pt idx="2153">
                  <c:v>37</c:v>
                </c:pt>
                <c:pt idx="2154">
                  <c:v>30</c:v>
                </c:pt>
                <c:pt idx="2155">
                  <c:v>32</c:v>
                </c:pt>
                <c:pt idx="2156">
                  <c:v>39</c:v>
                </c:pt>
                <c:pt idx="2157">
                  <c:v>32</c:v>
                </c:pt>
                <c:pt idx="2158">
                  <c:v>34</c:v>
                </c:pt>
                <c:pt idx="2159">
                  <c:v>36</c:v>
                </c:pt>
                <c:pt idx="2160">
                  <c:v>36</c:v>
                </c:pt>
                <c:pt idx="2161">
                  <c:v>29</c:v>
                </c:pt>
                <c:pt idx="2162">
                  <c:v>31</c:v>
                </c:pt>
                <c:pt idx="2163">
                  <c:v>29</c:v>
                </c:pt>
                <c:pt idx="2164">
                  <c:v>29</c:v>
                </c:pt>
                <c:pt idx="2165">
                  <c:v>29</c:v>
                </c:pt>
                <c:pt idx="2166">
                  <c:v>24</c:v>
                </c:pt>
                <c:pt idx="2167">
                  <c:v>41</c:v>
                </c:pt>
                <c:pt idx="2168">
                  <c:v>41</c:v>
                </c:pt>
                <c:pt idx="2169">
                  <c:v>33</c:v>
                </c:pt>
                <c:pt idx="2170">
                  <c:v>34</c:v>
                </c:pt>
                <c:pt idx="2171">
                  <c:v>38</c:v>
                </c:pt>
                <c:pt idx="2172">
                  <c:v>22</c:v>
                </c:pt>
                <c:pt idx="2173">
                  <c:v>25</c:v>
                </c:pt>
                <c:pt idx="2174">
                  <c:v>22</c:v>
                </c:pt>
                <c:pt idx="2175">
                  <c:v>34</c:v>
                </c:pt>
                <c:pt idx="2176">
                  <c:v>28</c:v>
                </c:pt>
                <c:pt idx="2177">
                  <c:v>40</c:v>
                </c:pt>
                <c:pt idx="2178">
                  <c:v>40</c:v>
                </c:pt>
                <c:pt idx="2179">
                  <c:v>30</c:v>
                </c:pt>
                <c:pt idx="2180">
                  <c:v>19</c:v>
                </c:pt>
                <c:pt idx="2181">
                  <c:v>25</c:v>
                </c:pt>
                <c:pt idx="2182">
                  <c:v>38</c:v>
                </c:pt>
                <c:pt idx="2183">
                  <c:v>33</c:v>
                </c:pt>
                <c:pt idx="2184">
                  <c:v>36</c:v>
                </c:pt>
                <c:pt idx="2185">
                  <c:v>28</c:v>
                </c:pt>
                <c:pt idx="2186">
                  <c:v>27</c:v>
                </c:pt>
                <c:pt idx="2187">
                  <c:v>43</c:v>
                </c:pt>
                <c:pt idx="2188">
                  <c:v>22</c:v>
                </c:pt>
                <c:pt idx="2189">
                  <c:v>25</c:v>
                </c:pt>
                <c:pt idx="2190">
                  <c:v>36</c:v>
                </c:pt>
                <c:pt idx="2191">
                  <c:v>27</c:v>
                </c:pt>
                <c:pt idx="2192">
                  <c:v>29</c:v>
                </c:pt>
                <c:pt idx="2193">
                  <c:v>31</c:v>
                </c:pt>
                <c:pt idx="2194">
                  <c:v>39</c:v>
                </c:pt>
                <c:pt idx="2195">
                  <c:v>28</c:v>
                </c:pt>
                <c:pt idx="2196">
                  <c:v>27</c:v>
                </c:pt>
                <c:pt idx="2197">
                  <c:v>28</c:v>
                </c:pt>
                <c:pt idx="2198">
                  <c:v>34</c:v>
                </c:pt>
                <c:pt idx="2199">
                  <c:v>30</c:v>
                </c:pt>
                <c:pt idx="2200">
                  <c:v>31</c:v>
                </c:pt>
                <c:pt idx="2201">
                  <c:v>39</c:v>
                </c:pt>
                <c:pt idx="2202">
                  <c:v>24</c:v>
                </c:pt>
                <c:pt idx="2203">
                  <c:v>32</c:v>
                </c:pt>
                <c:pt idx="2204">
                  <c:v>33</c:v>
                </c:pt>
                <c:pt idx="2205">
                  <c:v>32</c:v>
                </c:pt>
                <c:pt idx="2206">
                  <c:v>21</c:v>
                </c:pt>
                <c:pt idx="2207">
                  <c:v>30</c:v>
                </c:pt>
                <c:pt idx="2208">
                  <c:v>24</c:v>
                </c:pt>
                <c:pt idx="2209">
                  <c:v>30</c:v>
                </c:pt>
                <c:pt idx="2210">
                  <c:v>34</c:v>
                </c:pt>
                <c:pt idx="2211">
                  <c:v>41</c:v>
                </c:pt>
                <c:pt idx="2212">
                  <c:v>33</c:v>
                </c:pt>
                <c:pt idx="2213">
                  <c:v>42</c:v>
                </c:pt>
                <c:pt idx="2214">
                  <c:v>17</c:v>
                </c:pt>
                <c:pt idx="2215">
                  <c:v>30</c:v>
                </c:pt>
                <c:pt idx="2216">
                  <c:v>26</c:v>
                </c:pt>
                <c:pt idx="2217">
                  <c:v>38</c:v>
                </c:pt>
                <c:pt idx="2218">
                  <c:v>41</c:v>
                </c:pt>
                <c:pt idx="2219">
                  <c:v>39</c:v>
                </c:pt>
                <c:pt idx="2220">
                  <c:v>24</c:v>
                </c:pt>
                <c:pt idx="2221">
                  <c:v>37</c:v>
                </c:pt>
                <c:pt idx="2222">
                  <c:v>37</c:v>
                </c:pt>
                <c:pt idx="2223">
                  <c:v>24</c:v>
                </c:pt>
                <c:pt idx="2224">
                  <c:v>39</c:v>
                </c:pt>
                <c:pt idx="2225">
                  <c:v>28</c:v>
                </c:pt>
                <c:pt idx="2226">
                  <c:v>34</c:v>
                </c:pt>
                <c:pt idx="2227">
                  <c:v>23</c:v>
                </c:pt>
                <c:pt idx="2228">
                  <c:v>29</c:v>
                </c:pt>
                <c:pt idx="2229">
                  <c:v>36</c:v>
                </c:pt>
                <c:pt idx="2230">
                  <c:v>28</c:v>
                </c:pt>
                <c:pt idx="2231">
                  <c:v>34</c:v>
                </c:pt>
                <c:pt idx="2232">
                  <c:v>23</c:v>
                </c:pt>
                <c:pt idx="2233">
                  <c:v>25</c:v>
                </c:pt>
                <c:pt idx="2234">
                  <c:v>24</c:v>
                </c:pt>
                <c:pt idx="2235">
                  <c:v>40</c:v>
                </c:pt>
                <c:pt idx="2236">
                  <c:v>22</c:v>
                </c:pt>
                <c:pt idx="2237">
                  <c:v>28</c:v>
                </c:pt>
                <c:pt idx="2238">
                  <c:v>26</c:v>
                </c:pt>
                <c:pt idx="2239">
                  <c:v>26</c:v>
                </c:pt>
                <c:pt idx="2240">
                  <c:v>37</c:v>
                </c:pt>
                <c:pt idx="2241">
                  <c:v>26</c:v>
                </c:pt>
                <c:pt idx="2242">
                  <c:v>25</c:v>
                </c:pt>
                <c:pt idx="2243">
                  <c:v>34</c:v>
                </c:pt>
                <c:pt idx="2244">
                  <c:v>26</c:v>
                </c:pt>
                <c:pt idx="2245">
                  <c:v>26</c:v>
                </c:pt>
                <c:pt idx="2246">
                  <c:v>29</c:v>
                </c:pt>
                <c:pt idx="2247">
                  <c:v>29</c:v>
                </c:pt>
                <c:pt idx="2248">
                  <c:v>27</c:v>
                </c:pt>
                <c:pt idx="2249">
                  <c:v>37</c:v>
                </c:pt>
                <c:pt idx="2250">
                  <c:v>27</c:v>
                </c:pt>
                <c:pt idx="2251">
                  <c:v>23</c:v>
                </c:pt>
                <c:pt idx="2252">
                  <c:v>26</c:v>
                </c:pt>
                <c:pt idx="2253">
                  <c:v>30</c:v>
                </c:pt>
                <c:pt idx="2254">
                  <c:v>42</c:v>
                </c:pt>
                <c:pt idx="2255">
                  <c:v>33</c:v>
                </c:pt>
                <c:pt idx="2256">
                  <c:v>28</c:v>
                </c:pt>
                <c:pt idx="2257">
                  <c:v>28</c:v>
                </c:pt>
                <c:pt idx="2258">
                  <c:v>29</c:v>
                </c:pt>
                <c:pt idx="2259">
                  <c:v>29</c:v>
                </c:pt>
                <c:pt idx="2260">
                  <c:v>30</c:v>
                </c:pt>
                <c:pt idx="2261">
                  <c:v>29</c:v>
                </c:pt>
                <c:pt idx="2262">
                  <c:v>44</c:v>
                </c:pt>
                <c:pt idx="2263">
                  <c:v>25</c:v>
                </c:pt>
                <c:pt idx="2264">
                  <c:v>28</c:v>
                </c:pt>
                <c:pt idx="2265">
                  <c:v>25</c:v>
                </c:pt>
                <c:pt idx="2266">
                  <c:v>38</c:v>
                </c:pt>
                <c:pt idx="2267">
                  <c:v>30</c:v>
                </c:pt>
                <c:pt idx="2268">
                  <c:v>30</c:v>
                </c:pt>
                <c:pt idx="2269">
                  <c:v>31</c:v>
                </c:pt>
                <c:pt idx="2270">
                  <c:v>33</c:v>
                </c:pt>
                <c:pt idx="2271">
                  <c:v>24</c:v>
                </c:pt>
                <c:pt idx="2272">
                  <c:v>27</c:v>
                </c:pt>
                <c:pt idx="2273">
                  <c:v>29</c:v>
                </c:pt>
                <c:pt idx="2274">
                  <c:v>30</c:v>
                </c:pt>
                <c:pt idx="2275">
                  <c:v>31</c:v>
                </c:pt>
                <c:pt idx="2276">
                  <c:v>36</c:v>
                </c:pt>
                <c:pt idx="2277">
                  <c:v>32</c:v>
                </c:pt>
                <c:pt idx="2278">
                  <c:v>31</c:v>
                </c:pt>
                <c:pt idx="2279">
                  <c:v>21</c:v>
                </c:pt>
                <c:pt idx="2280">
                  <c:v>34</c:v>
                </c:pt>
                <c:pt idx="2281">
                  <c:v>25</c:v>
                </c:pt>
                <c:pt idx="2282">
                  <c:v>31</c:v>
                </c:pt>
                <c:pt idx="2283">
                  <c:v>33</c:v>
                </c:pt>
                <c:pt idx="2284">
                  <c:v>24</c:v>
                </c:pt>
                <c:pt idx="2285">
                  <c:v>24</c:v>
                </c:pt>
                <c:pt idx="2286">
                  <c:v>26</c:v>
                </c:pt>
                <c:pt idx="2287">
                  <c:v>32</c:v>
                </c:pt>
                <c:pt idx="2288">
                  <c:v>27</c:v>
                </c:pt>
                <c:pt idx="2289">
                  <c:v>25</c:v>
                </c:pt>
                <c:pt idx="2290">
                  <c:v>25</c:v>
                </c:pt>
                <c:pt idx="2291">
                  <c:v>29</c:v>
                </c:pt>
                <c:pt idx="2292">
                  <c:v>28</c:v>
                </c:pt>
                <c:pt idx="2293">
                  <c:v>33</c:v>
                </c:pt>
                <c:pt idx="2294">
                  <c:v>38</c:v>
                </c:pt>
                <c:pt idx="2295">
                  <c:v>33</c:v>
                </c:pt>
                <c:pt idx="2296">
                  <c:v>37</c:v>
                </c:pt>
                <c:pt idx="2297">
                  <c:v>21</c:v>
                </c:pt>
                <c:pt idx="2298">
                  <c:v>31</c:v>
                </c:pt>
                <c:pt idx="2299">
                  <c:v>25</c:v>
                </c:pt>
                <c:pt idx="2300">
                  <c:v>27</c:v>
                </c:pt>
                <c:pt idx="2301">
                  <c:v>34</c:v>
                </c:pt>
                <c:pt idx="2302">
                  <c:v>39</c:v>
                </c:pt>
                <c:pt idx="2303">
                  <c:v>37</c:v>
                </c:pt>
                <c:pt idx="2304">
                  <c:v>27</c:v>
                </c:pt>
                <c:pt idx="2305">
                  <c:v>19</c:v>
                </c:pt>
                <c:pt idx="2306">
                  <c:v>25</c:v>
                </c:pt>
                <c:pt idx="2307">
                  <c:v>21</c:v>
                </c:pt>
                <c:pt idx="2308">
                  <c:v>32</c:v>
                </c:pt>
                <c:pt idx="2309">
                  <c:v>32</c:v>
                </c:pt>
                <c:pt idx="2310">
                  <c:v>30</c:v>
                </c:pt>
                <c:pt idx="2311">
                  <c:v>33</c:v>
                </c:pt>
                <c:pt idx="2312">
                  <c:v>27</c:v>
                </c:pt>
                <c:pt idx="2313">
                  <c:v>32</c:v>
                </c:pt>
                <c:pt idx="2314">
                  <c:v>26</c:v>
                </c:pt>
                <c:pt idx="2315">
                  <c:v>26</c:v>
                </c:pt>
                <c:pt idx="2316">
                  <c:v>23</c:v>
                </c:pt>
                <c:pt idx="2317">
                  <c:v>27</c:v>
                </c:pt>
                <c:pt idx="2318">
                  <c:v>26</c:v>
                </c:pt>
                <c:pt idx="2319">
                  <c:v>31</c:v>
                </c:pt>
                <c:pt idx="2320">
                  <c:v>26</c:v>
                </c:pt>
                <c:pt idx="2321">
                  <c:v>25</c:v>
                </c:pt>
                <c:pt idx="2322">
                  <c:v>36</c:v>
                </c:pt>
                <c:pt idx="2323">
                  <c:v>20</c:v>
                </c:pt>
                <c:pt idx="2324">
                  <c:v>21</c:v>
                </c:pt>
                <c:pt idx="2325">
                  <c:v>25</c:v>
                </c:pt>
                <c:pt idx="2326">
                  <c:v>21</c:v>
                </c:pt>
                <c:pt idx="2327">
                  <c:v>16</c:v>
                </c:pt>
                <c:pt idx="2328">
                  <c:v>23</c:v>
                </c:pt>
                <c:pt idx="2329">
                  <c:v>33</c:v>
                </c:pt>
                <c:pt idx="2330">
                  <c:v>28</c:v>
                </c:pt>
                <c:pt idx="2331">
                  <c:v>21</c:v>
                </c:pt>
                <c:pt idx="2332">
                  <c:v>29</c:v>
                </c:pt>
                <c:pt idx="2333">
                  <c:v>28</c:v>
                </c:pt>
                <c:pt idx="2334">
                  <c:v>34</c:v>
                </c:pt>
                <c:pt idx="2335">
                  <c:v>27</c:v>
                </c:pt>
                <c:pt idx="2336">
                  <c:v>35</c:v>
                </c:pt>
                <c:pt idx="2337">
                  <c:v>35</c:v>
                </c:pt>
                <c:pt idx="2338">
                  <c:v>28</c:v>
                </c:pt>
                <c:pt idx="2339">
                  <c:v>23</c:v>
                </c:pt>
                <c:pt idx="2340">
                  <c:v>18</c:v>
                </c:pt>
                <c:pt idx="2341">
                  <c:v>33</c:v>
                </c:pt>
                <c:pt idx="2342">
                  <c:v>26</c:v>
                </c:pt>
                <c:pt idx="2343">
                  <c:v>30</c:v>
                </c:pt>
                <c:pt idx="2344">
                  <c:v>25</c:v>
                </c:pt>
                <c:pt idx="2345">
                  <c:v>31</c:v>
                </c:pt>
                <c:pt idx="2346">
                  <c:v>29</c:v>
                </c:pt>
                <c:pt idx="2347">
                  <c:v>22</c:v>
                </c:pt>
                <c:pt idx="2348">
                  <c:v>22</c:v>
                </c:pt>
                <c:pt idx="2349">
                  <c:v>20</c:v>
                </c:pt>
                <c:pt idx="2350">
                  <c:v>27</c:v>
                </c:pt>
                <c:pt idx="2351">
                  <c:v>38</c:v>
                </c:pt>
                <c:pt idx="2352">
                  <c:v>33</c:v>
                </c:pt>
                <c:pt idx="2353">
                  <c:v>28</c:v>
                </c:pt>
                <c:pt idx="2354">
                  <c:v>30</c:v>
                </c:pt>
                <c:pt idx="2355">
                  <c:v>35</c:v>
                </c:pt>
                <c:pt idx="2356">
                  <c:v>26</c:v>
                </c:pt>
                <c:pt idx="2357">
                  <c:v>22</c:v>
                </c:pt>
                <c:pt idx="2358">
                  <c:v>23</c:v>
                </c:pt>
                <c:pt idx="2359">
                  <c:v>38</c:v>
                </c:pt>
                <c:pt idx="2360">
                  <c:v>25</c:v>
                </c:pt>
                <c:pt idx="2361">
                  <c:v>22</c:v>
                </c:pt>
                <c:pt idx="2362">
                  <c:v>32</c:v>
                </c:pt>
                <c:pt idx="2363">
                  <c:v>27</c:v>
                </c:pt>
                <c:pt idx="2364">
                  <c:v>33</c:v>
                </c:pt>
                <c:pt idx="2365">
                  <c:v>33</c:v>
                </c:pt>
                <c:pt idx="2366">
                  <c:v>24</c:v>
                </c:pt>
                <c:pt idx="2367">
                  <c:v>38</c:v>
                </c:pt>
                <c:pt idx="2368">
                  <c:v>25</c:v>
                </c:pt>
                <c:pt idx="2369">
                  <c:v>22</c:v>
                </c:pt>
                <c:pt idx="2370">
                  <c:v>23</c:v>
                </c:pt>
                <c:pt idx="2371">
                  <c:v>27</c:v>
                </c:pt>
                <c:pt idx="2372">
                  <c:v>34</c:v>
                </c:pt>
                <c:pt idx="2373">
                  <c:v>24</c:v>
                </c:pt>
                <c:pt idx="2374">
                  <c:v>24</c:v>
                </c:pt>
                <c:pt idx="2375">
                  <c:v>16</c:v>
                </c:pt>
                <c:pt idx="2376">
                  <c:v>30</c:v>
                </c:pt>
                <c:pt idx="2377">
                  <c:v>33</c:v>
                </c:pt>
                <c:pt idx="2378">
                  <c:v>28</c:v>
                </c:pt>
                <c:pt idx="2379">
                  <c:v>19</c:v>
                </c:pt>
                <c:pt idx="2380">
                  <c:v>31</c:v>
                </c:pt>
                <c:pt idx="2381">
                  <c:v>27</c:v>
                </c:pt>
                <c:pt idx="2382">
                  <c:v>16</c:v>
                </c:pt>
                <c:pt idx="2383">
                  <c:v>26</c:v>
                </c:pt>
                <c:pt idx="2384">
                  <c:v>26</c:v>
                </c:pt>
                <c:pt idx="2385">
                  <c:v>34</c:v>
                </c:pt>
                <c:pt idx="2386">
                  <c:v>29</c:v>
                </c:pt>
                <c:pt idx="2387">
                  <c:v>32</c:v>
                </c:pt>
                <c:pt idx="2388">
                  <c:v>41</c:v>
                </c:pt>
                <c:pt idx="2389">
                  <c:v>28</c:v>
                </c:pt>
                <c:pt idx="2390">
                  <c:v>27</c:v>
                </c:pt>
                <c:pt idx="2391">
                  <c:v>28</c:v>
                </c:pt>
                <c:pt idx="2392">
                  <c:v>32</c:v>
                </c:pt>
                <c:pt idx="2393">
                  <c:v>32</c:v>
                </c:pt>
                <c:pt idx="2394">
                  <c:v>29</c:v>
                </c:pt>
                <c:pt idx="2395">
                  <c:v>35</c:v>
                </c:pt>
                <c:pt idx="2396">
                  <c:v>26</c:v>
                </c:pt>
                <c:pt idx="2397">
                  <c:v>29</c:v>
                </c:pt>
                <c:pt idx="2398">
                  <c:v>32</c:v>
                </c:pt>
                <c:pt idx="2399">
                  <c:v>24</c:v>
                </c:pt>
                <c:pt idx="2400">
                  <c:v>37</c:v>
                </c:pt>
                <c:pt idx="2401">
                  <c:v>23</c:v>
                </c:pt>
                <c:pt idx="2402">
                  <c:v>27</c:v>
                </c:pt>
                <c:pt idx="2403">
                  <c:v>37</c:v>
                </c:pt>
                <c:pt idx="2404">
                  <c:v>35</c:v>
                </c:pt>
                <c:pt idx="2405">
                  <c:v>26</c:v>
                </c:pt>
                <c:pt idx="2406">
                  <c:v>28</c:v>
                </c:pt>
                <c:pt idx="2407">
                  <c:v>28</c:v>
                </c:pt>
                <c:pt idx="2408">
                  <c:v>25</c:v>
                </c:pt>
                <c:pt idx="2409">
                  <c:v>25</c:v>
                </c:pt>
                <c:pt idx="2410">
                  <c:v>21</c:v>
                </c:pt>
                <c:pt idx="2411">
                  <c:v>40</c:v>
                </c:pt>
                <c:pt idx="2412">
                  <c:v>25</c:v>
                </c:pt>
                <c:pt idx="2413">
                  <c:v>26</c:v>
                </c:pt>
                <c:pt idx="2414">
                  <c:v>30</c:v>
                </c:pt>
                <c:pt idx="2415">
                  <c:v>35</c:v>
                </c:pt>
                <c:pt idx="2416">
                  <c:v>25</c:v>
                </c:pt>
                <c:pt idx="2417">
                  <c:v>24</c:v>
                </c:pt>
                <c:pt idx="2418">
                  <c:v>26</c:v>
                </c:pt>
                <c:pt idx="2419">
                  <c:v>33</c:v>
                </c:pt>
                <c:pt idx="2420">
                  <c:v>31</c:v>
                </c:pt>
                <c:pt idx="2421">
                  <c:v>27</c:v>
                </c:pt>
                <c:pt idx="2422">
                  <c:v>33</c:v>
                </c:pt>
                <c:pt idx="2423">
                  <c:v>38</c:v>
                </c:pt>
                <c:pt idx="2424">
                  <c:v>19</c:v>
                </c:pt>
                <c:pt idx="2425">
                  <c:v>23</c:v>
                </c:pt>
                <c:pt idx="2426">
                  <c:v>28</c:v>
                </c:pt>
                <c:pt idx="2427">
                  <c:v>22</c:v>
                </c:pt>
                <c:pt idx="2428">
                  <c:v>30</c:v>
                </c:pt>
                <c:pt idx="2429">
                  <c:v>48</c:v>
                </c:pt>
                <c:pt idx="2430">
                  <c:v>37</c:v>
                </c:pt>
                <c:pt idx="2431">
                  <c:v>35</c:v>
                </c:pt>
                <c:pt idx="2432">
                  <c:v>28</c:v>
                </c:pt>
                <c:pt idx="2433">
                  <c:v>26</c:v>
                </c:pt>
                <c:pt idx="2434">
                  <c:v>38</c:v>
                </c:pt>
                <c:pt idx="2435">
                  <c:v>30</c:v>
                </c:pt>
                <c:pt idx="2436">
                  <c:v>26</c:v>
                </c:pt>
                <c:pt idx="2437">
                  <c:v>28</c:v>
                </c:pt>
                <c:pt idx="2438">
                  <c:v>22</c:v>
                </c:pt>
                <c:pt idx="2439">
                  <c:v>31</c:v>
                </c:pt>
                <c:pt idx="2440">
                  <c:v>33</c:v>
                </c:pt>
                <c:pt idx="2441">
                  <c:v>24</c:v>
                </c:pt>
                <c:pt idx="2442">
                  <c:v>31</c:v>
                </c:pt>
                <c:pt idx="2443">
                  <c:v>40</c:v>
                </c:pt>
                <c:pt idx="2444">
                  <c:v>27</c:v>
                </c:pt>
                <c:pt idx="2445">
                  <c:v>29</c:v>
                </c:pt>
                <c:pt idx="2446">
                  <c:v>29</c:v>
                </c:pt>
                <c:pt idx="2447">
                  <c:v>29</c:v>
                </c:pt>
                <c:pt idx="2448">
                  <c:v>36</c:v>
                </c:pt>
                <c:pt idx="2449">
                  <c:v>38</c:v>
                </c:pt>
                <c:pt idx="2450">
                  <c:v>29</c:v>
                </c:pt>
                <c:pt idx="2451">
                  <c:v>25</c:v>
                </c:pt>
                <c:pt idx="2452">
                  <c:v>21</c:v>
                </c:pt>
                <c:pt idx="2453">
                  <c:v>33</c:v>
                </c:pt>
                <c:pt idx="2454">
                  <c:v>27</c:v>
                </c:pt>
                <c:pt idx="2455">
                  <c:v>20</c:v>
                </c:pt>
                <c:pt idx="2456">
                  <c:v>23</c:v>
                </c:pt>
                <c:pt idx="2457">
                  <c:v>34</c:v>
                </c:pt>
                <c:pt idx="2458">
                  <c:v>22</c:v>
                </c:pt>
                <c:pt idx="2459">
                  <c:v>33</c:v>
                </c:pt>
                <c:pt idx="2460">
                  <c:v>20</c:v>
                </c:pt>
                <c:pt idx="2461">
                  <c:v>24</c:v>
                </c:pt>
                <c:pt idx="2462">
                  <c:v>24</c:v>
                </c:pt>
                <c:pt idx="2463">
                  <c:v>34</c:v>
                </c:pt>
                <c:pt idx="2464">
                  <c:v>33</c:v>
                </c:pt>
                <c:pt idx="2465">
                  <c:v>34</c:v>
                </c:pt>
                <c:pt idx="2466">
                  <c:v>35</c:v>
                </c:pt>
                <c:pt idx="2467">
                  <c:v>27</c:v>
                </c:pt>
                <c:pt idx="2468">
                  <c:v>38</c:v>
                </c:pt>
                <c:pt idx="2469">
                  <c:v>28</c:v>
                </c:pt>
                <c:pt idx="2470">
                  <c:v>36</c:v>
                </c:pt>
                <c:pt idx="2471">
                  <c:v>32</c:v>
                </c:pt>
                <c:pt idx="2472">
                  <c:v>39</c:v>
                </c:pt>
                <c:pt idx="2473">
                  <c:v>25</c:v>
                </c:pt>
                <c:pt idx="2474">
                  <c:v>26</c:v>
                </c:pt>
                <c:pt idx="2475">
                  <c:v>29</c:v>
                </c:pt>
                <c:pt idx="2476">
                  <c:v>25</c:v>
                </c:pt>
                <c:pt idx="2477">
                  <c:v>23</c:v>
                </c:pt>
                <c:pt idx="2478">
                  <c:v>28</c:v>
                </c:pt>
                <c:pt idx="2479">
                  <c:v>44</c:v>
                </c:pt>
                <c:pt idx="2480">
                  <c:v>27</c:v>
                </c:pt>
                <c:pt idx="2481">
                  <c:v>32</c:v>
                </c:pt>
                <c:pt idx="2482">
                  <c:v>21</c:v>
                </c:pt>
                <c:pt idx="2483">
                  <c:v>30</c:v>
                </c:pt>
                <c:pt idx="2484">
                  <c:v>35</c:v>
                </c:pt>
                <c:pt idx="2485">
                  <c:v>39</c:v>
                </c:pt>
                <c:pt idx="2486">
                  <c:v>33</c:v>
                </c:pt>
                <c:pt idx="2487">
                  <c:v>28</c:v>
                </c:pt>
                <c:pt idx="2488">
                  <c:v>25</c:v>
                </c:pt>
                <c:pt idx="2489">
                  <c:v>38</c:v>
                </c:pt>
                <c:pt idx="2490">
                  <c:v>26</c:v>
                </c:pt>
                <c:pt idx="2491">
                  <c:v>24</c:v>
                </c:pt>
                <c:pt idx="2492">
                  <c:v>25</c:v>
                </c:pt>
                <c:pt idx="2493">
                  <c:v>37</c:v>
                </c:pt>
                <c:pt idx="2494">
                  <c:v>25</c:v>
                </c:pt>
                <c:pt idx="2495">
                  <c:v>31</c:v>
                </c:pt>
                <c:pt idx="2496">
                  <c:v>36</c:v>
                </c:pt>
                <c:pt idx="2497">
                  <c:v>25</c:v>
                </c:pt>
                <c:pt idx="2498">
                  <c:v>30</c:v>
                </c:pt>
                <c:pt idx="2499">
                  <c:v>30</c:v>
                </c:pt>
                <c:pt idx="2500">
                  <c:v>36</c:v>
                </c:pt>
                <c:pt idx="2501">
                  <c:v>23</c:v>
                </c:pt>
                <c:pt idx="2502">
                  <c:v>25</c:v>
                </c:pt>
                <c:pt idx="2503">
                  <c:v>32</c:v>
                </c:pt>
                <c:pt idx="2504">
                  <c:v>29</c:v>
                </c:pt>
                <c:pt idx="2505">
                  <c:v>34</c:v>
                </c:pt>
                <c:pt idx="2506">
                  <c:v>31</c:v>
                </c:pt>
                <c:pt idx="2507">
                  <c:v>28</c:v>
                </c:pt>
                <c:pt idx="2508">
                  <c:v>34</c:v>
                </c:pt>
                <c:pt idx="2509">
                  <c:v>36</c:v>
                </c:pt>
                <c:pt idx="2510">
                  <c:v>24</c:v>
                </c:pt>
                <c:pt idx="2511">
                  <c:v>31</c:v>
                </c:pt>
                <c:pt idx="2512">
                  <c:v>26</c:v>
                </c:pt>
                <c:pt idx="2513">
                  <c:v>25</c:v>
                </c:pt>
                <c:pt idx="2514">
                  <c:v>29</c:v>
                </c:pt>
                <c:pt idx="2515">
                  <c:v>34</c:v>
                </c:pt>
                <c:pt idx="2516">
                  <c:v>22</c:v>
                </c:pt>
                <c:pt idx="2517">
                  <c:v>22</c:v>
                </c:pt>
                <c:pt idx="2518">
                  <c:v>32</c:v>
                </c:pt>
                <c:pt idx="2519">
                  <c:v>29</c:v>
                </c:pt>
                <c:pt idx="2520">
                  <c:v>22</c:v>
                </c:pt>
                <c:pt idx="2521">
                  <c:v>25</c:v>
                </c:pt>
                <c:pt idx="2522">
                  <c:v>25</c:v>
                </c:pt>
                <c:pt idx="2523">
                  <c:v>33</c:v>
                </c:pt>
                <c:pt idx="2524">
                  <c:v>24</c:v>
                </c:pt>
                <c:pt idx="2525">
                  <c:v>31</c:v>
                </c:pt>
                <c:pt idx="2526">
                  <c:v>37</c:v>
                </c:pt>
                <c:pt idx="2527">
                  <c:v>28</c:v>
                </c:pt>
                <c:pt idx="2528">
                  <c:v>37</c:v>
                </c:pt>
                <c:pt idx="2529">
                  <c:v>32</c:v>
                </c:pt>
                <c:pt idx="2530">
                  <c:v>42</c:v>
                </c:pt>
                <c:pt idx="2531">
                  <c:v>22</c:v>
                </c:pt>
                <c:pt idx="2532">
                  <c:v>25</c:v>
                </c:pt>
                <c:pt idx="2533">
                  <c:v>28</c:v>
                </c:pt>
                <c:pt idx="2534">
                  <c:v>24</c:v>
                </c:pt>
                <c:pt idx="2535">
                  <c:v>30</c:v>
                </c:pt>
                <c:pt idx="2536">
                  <c:v>38</c:v>
                </c:pt>
                <c:pt idx="2537">
                  <c:v>23</c:v>
                </c:pt>
                <c:pt idx="2538">
                  <c:v>40</c:v>
                </c:pt>
                <c:pt idx="2539">
                  <c:v>35</c:v>
                </c:pt>
                <c:pt idx="2540">
                  <c:v>31</c:v>
                </c:pt>
                <c:pt idx="2541">
                  <c:v>35</c:v>
                </c:pt>
                <c:pt idx="2542">
                  <c:v>36</c:v>
                </c:pt>
                <c:pt idx="2543">
                  <c:v>27</c:v>
                </c:pt>
                <c:pt idx="2544">
                  <c:v>38</c:v>
                </c:pt>
                <c:pt idx="2545">
                  <c:v>26</c:v>
                </c:pt>
                <c:pt idx="2546">
                  <c:v>41</c:v>
                </c:pt>
                <c:pt idx="2547">
                  <c:v>31</c:v>
                </c:pt>
                <c:pt idx="2548">
                  <c:v>30</c:v>
                </c:pt>
                <c:pt idx="2549">
                  <c:v>35</c:v>
                </c:pt>
                <c:pt idx="2550">
                  <c:v>30</c:v>
                </c:pt>
                <c:pt idx="2551">
                  <c:v>27</c:v>
                </c:pt>
                <c:pt idx="2552">
                  <c:v>22</c:v>
                </c:pt>
                <c:pt idx="2553">
                  <c:v>39</c:v>
                </c:pt>
                <c:pt idx="2554">
                  <c:v>24</c:v>
                </c:pt>
                <c:pt idx="2555">
                  <c:v>47</c:v>
                </c:pt>
                <c:pt idx="2556">
                  <c:v>39</c:v>
                </c:pt>
                <c:pt idx="2557">
                  <c:v>35</c:v>
                </c:pt>
                <c:pt idx="2558">
                  <c:v>46</c:v>
                </c:pt>
                <c:pt idx="2559">
                  <c:v>38</c:v>
                </c:pt>
                <c:pt idx="2560">
                  <c:v>26</c:v>
                </c:pt>
                <c:pt idx="2561">
                  <c:v>36</c:v>
                </c:pt>
                <c:pt idx="2562">
                  <c:v>39</c:v>
                </c:pt>
                <c:pt idx="2563">
                  <c:v>41</c:v>
                </c:pt>
                <c:pt idx="2564">
                  <c:v>45</c:v>
                </c:pt>
                <c:pt idx="2565">
                  <c:v>36</c:v>
                </c:pt>
                <c:pt idx="2566">
                  <c:v>40</c:v>
                </c:pt>
                <c:pt idx="2567">
                  <c:v>32</c:v>
                </c:pt>
                <c:pt idx="2568">
                  <c:v>36</c:v>
                </c:pt>
                <c:pt idx="2569">
                  <c:v>37</c:v>
                </c:pt>
                <c:pt idx="2570">
                  <c:v>33</c:v>
                </c:pt>
                <c:pt idx="2571">
                  <c:v>25</c:v>
                </c:pt>
                <c:pt idx="2572">
                  <c:v>32</c:v>
                </c:pt>
                <c:pt idx="2573">
                  <c:v>40</c:v>
                </c:pt>
                <c:pt idx="2574">
                  <c:v>43</c:v>
                </c:pt>
                <c:pt idx="2575">
                  <c:v>37</c:v>
                </c:pt>
                <c:pt idx="2576">
                  <c:v>32</c:v>
                </c:pt>
                <c:pt idx="2577">
                  <c:v>20</c:v>
                </c:pt>
                <c:pt idx="2578">
                  <c:v>27</c:v>
                </c:pt>
                <c:pt idx="2579">
                  <c:v>33</c:v>
                </c:pt>
                <c:pt idx="2580">
                  <c:v>23</c:v>
                </c:pt>
                <c:pt idx="2581">
                  <c:v>43</c:v>
                </c:pt>
                <c:pt idx="2582">
                  <c:v>42</c:v>
                </c:pt>
                <c:pt idx="2583">
                  <c:v>44</c:v>
                </c:pt>
                <c:pt idx="2584">
                  <c:v>33</c:v>
                </c:pt>
                <c:pt idx="2585">
                  <c:v>31</c:v>
                </c:pt>
                <c:pt idx="2586">
                  <c:v>26</c:v>
                </c:pt>
                <c:pt idx="2587">
                  <c:v>37</c:v>
                </c:pt>
                <c:pt idx="2588">
                  <c:v>31</c:v>
                </c:pt>
                <c:pt idx="2589">
                  <c:v>38</c:v>
                </c:pt>
                <c:pt idx="2590">
                  <c:v>32</c:v>
                </c:pt>
                <c:pt idx="2591">
                  <c:v>34</c:v>
                </c:pt>
                <c:pt idx="2592">
                  <c:v>26</c:v>
                </c:pt>
                <c:pt idx="2593">
                  <c:v>34</c:v>
                </c:pt>
                <c:pt idx="2594">
                  <c:v>31</c:v>
                </c:pt>
                <c:pt idx="2595">
                  <c:v>25</c:v>
                </c:pt>
                <c:pt idx="2596">
                  <c:v>34</c:v>
                </c:pt>
                <c:pt idx="2597">
                  <c:v>32</c:v>
                </c:pt>
                <c:pt idx="2598">
                  <c:v>24</c:v>
                </c:pt>
                <c:pt idx="2599">
                  <c:v>36</c:v>
                </c:pt>
                <c:pt idx="2600">
                  <c:v>20</c:v>
                </c:pt>
                <c:pt idx="2601">
                  <c:v>33</c:v>
                </c:pt>
                <c:pt idx="2602">
                  <c:v>33</c:v>
                </c:pt>
                <c:pt idx="2603">
                  <c:v>41</c:v>
                </c:pt>
                <c:pt idx="2604">
                  <c:v>30</c:v>
                </c:pt>
                <c:pt idx="2605">
                  <c:v>26</c:v>
                </c:pt>
                <c:pt idx="2606">
                  <c:v>34</c:v>
                </c:pt>
                <c:pt idx="2607">
                  <c:v>32</c:v>
                </c:pt>
                <c:pt idx="2608">
                  <c:v>27</c:v>
                </c:pt>
                <c:pt idx="2609">
                  <c:v>33</c:v>
                </c:pt>
                <c:pt idx="2610">
                  <c:v>16</c:v>
                </c:pt>
                <c:pt idx="2611">
                  <c:v>39</c:v>
                </c:pt>
                <c:pt idx="2612">
                  <c:v>32</c:v>
                </c:pt>
                <c:pt idx="2613">
                  <c:v>28</c:v>
                </c:pt>
                <c:pt idx="2614">
                  <c:v>30</c:v>
                </c:pt>
                <c:pt idx="2615">
                  <c:v>31</c:v>
                </c:pt>
                <c:pt idx="2616">
                  <c:v>38</c:v>
                </c:pt>
                <c:pt idx="2617">
                  <c:v>32</c:v>
                </c:pt>
                <c:pt idx="2618">
                  <c:v>28</c:v>
                </c:pt>
                <c:pt idx="2619">
                  <c:v>30</c:v>
                </c:pt>
                <c:pt idx="2620">
                  <c:v>34</c:v>
                </c:pt>
                <c:pt idx="2621">
                  <c:v>30</c:v>
                </c:pt>
                <c:pt idx="2622">
                  <c:v>28</c:v>
                </c:pt>
                <c:pt idx="2623">
                  <c:v>24</c:v>
                </c:pt>
                <c:pt idx="2624">
                  <c:v>44</c:v>
                </c:pt>
                <c:pt idx="2625">
                  <c:v>31</c:v>
                </c:pt>
                <c:pt idx="2626">
                  <c:v>25</c:v>
                </c:pt>
                <c:pt idx="2627">
                  <c:v>26</c:v>
                </c:pt>
                <c:pt idx="2628">
                  <c:v>28</c:v>
                </c:pt>
                <c:pt idx="2629">
                  <c:v>32</c:v>
                </c:pt>
                <c:pt idx="2630">
                  <c:v>22</c:v>
                </c:pt>
                <c:pt idx="2631">
                  <c:v>33</c:v>
                </c:pt>
                <c:pt idx="2632">
                  <c:v>32</c:v>
                </c:pt>
                <c:pt idx="2633">
                  <c:v>29</c:v>
                </c:pt>
                <c:pt idx="2634">
                  <c:v>26</c:v>
                </c:pt>
                <c:pt idx="2635">
                  <c:v>29</c:v>
                </c:pt>
                <c:pt idx="2636">
                  <c:v>35</c:v>
                </c:pt>
                <c:pt idx="2637">
                  <c:v>39</c:v>
                </c:pt>
                <c:pt idx="2638">
                  <c:v>27</c:v>
                </c:pt>
                <c:pt idx="2639">
                  <c:v>25</c:v>
                </c:pt>
                <c:pt idx="2640">
                  <c:v>26</c:v>
                </c:pt>
                <c:pt idx="2641">
                  <c:v>33</c:v>
                </c:pt>
                <c:pt idx="2642">
                  <c:v>24</c:v>
                </c:pt>
                <c:pt idx="2643">
                  <c:v>27</c:v>
                </c:pt>
                <c:pt idx="2644">
                  <c:v>36</c:v>
                </c:pt>
                <c:pt idx="2645">
                  <c:v>26</c:v>
                </c:pt>
                <c:pt idx="2646">
                  <c:v>25</c:v>
                </c:pt>
                <c:pt idx="2647">
                  <c:v>31</c:v>
                </c:pt>
                <c:pt idx="2648">
                  <c:v>41</c:v>
                </c:pt>
                <c:pt idx="2649">
                  <c:v>40</c:v>
                </c:pt>
                <c:pt idx="2650">
                  <c:v>30</c:v>
                </c:pt>
                <c:pt idx="2651">
                  <c:v>35</c:v>
                </c:pt>
                <c:pt idx="2652">
                  <c:v>27</c:v>
                </c:pt>
                <c:pt idx="2653">
                  <c:v>26</c:v>
                </c:pt>
                <c:pt idx="2654">
                  <c:v>28</c:v>
                </c:pt>
                <c:pt idx="2655">
                  <c:v>29</c:v>
                </c:pt>
                <c:pt idx="2656">
                  <c:v>21</c:v>
                </c:pt>
                <c:pt idx="2657">
                  <c:v>29</c:v>
                </c:pt>
                <c:pt idx="2658">
                  <c:v>35</c:v>
                </c:pt>
                <c:pt idx="2659">
                  <c:v>34</c:v>
                </c:pt>
                <c:pt idx="2660">
                  <c:v>25</c:v>
                </c:pt>
                <c:pt idx="2661">
                  <c:v>26</c:v>
                </c:pt>
                <c:pt idx="2662">
                  <c:v>32</c:v>
                </c:pt>
                <c:pt idx="2663">
                  <c:v>21</c:v>
                </c:pt>
                <c:pt idx="2664">
                  <c:v>29</c:v>
                </c:pt>
                <c:pt idx="2665">
                  <c:v>28</c:v>
                </c:pt>
                <c:pt idx="2666">
                  <c:v>27</c:v>
                </c:pt>
                <c:pt idx="2667">
                  <c:v>33</c:v>
                </c:pt>
                <c:pt idx="2668">
                  <c:v>23</c:v>
                </c:pt>
                <c:pt idx="2669">
                  <c:v>36</c:v>
                </c:pt>
                <c:pt idx="2670">
                  <c:v>32</c:v>
                </c:pt>
                <c:pt idx="2671">
                  <c:v>22</c:v>
                </c:pt>
                <c:pt idx="2672">
                  <c:v>22</c:v>
                </c:pt>
                <c:pt idx="2673">
                  <c:v>29</c:v>
                </c:pt>
                <c:pt idx="2674">
                  <c:v>27</c:v>
                </c:pt>
                <c:pt idx="2675">
                  <c:v>21</c:v>
                </c:pt>
                <c:pt idx="2676">
                  <c:v>26</c:v>
                </c:pt>
                <c:pt idx="2677">
                  <c:v>32</c:v>
                </c:pt>
                <c:pt idx="2678">
                  <c:v>28</c:v>
                </c:pt>
                <c:pt idx="2679">
                  <c:v>30</c:v>
                </c:pt>
                <c:pt idx="2680">
                  <c:v>37</c:v>
                </c:pt>
                <c:pt idx="2681">
                  <c:v>28</c:v>
                </c:pt>
                <c:pt idx="2682">
                  <c:v>22</c:v>
                </c:pt>
                <c:pt idx="2683">
                  <c:v>27</c:v>
                </c:pt>
                <c:pt idx="2684">
                  <c:v>32</c:v>
                </c:pt>
                <c:pt idx="2685">
                  <c:v>25</c:v>
                </c:pt>
                <c:pt idx="2686">
                  <c:v>25</c:v>
                </c:pt>
                <c:pt idx="2687">
                  <c:v>31</c:v>
                </c:pt>
                <c:pt idx="2688">
                  <c:v>28</c:v>
                </c:pt>
                <c:pt idx="2689">
                  <c:v>33</c:v>
                </c:pt>
                <c:pt idx="2690">
                  <c:v>26</c:v>
                </c:pt>
                <c:pt idx="2691">
                  <c:v>24</c:v>
                </c:pt>
                <c:pt idx="2692">
                  <c:v>31</c:v>
                </c:pt>
                <c:pt idx="2693">
                  <c:v>21</c:v>
                </c:pt>
                <c:pt idx="2694">
                  <c:v>36</c:v>
                </c:pt>
                <c:pt idx="2695">
                  <c:v>36</c:v>
                </c:pt>
                <c:pt idx="2696">
                  <c:v>25</c:v>
                </c:pt>
                <c:pt idx="2697">
                  <c:v>28</c:v>
                </c:pt>
                <c:pt idx="2698">
                  <c:v>28</c:v>
                </c:pt>
                <c:pt idx="2699">
                  <c:v>27</c:v>
                </c:pt>
                <c:pt idx="2700">
                  <c:v>31</c:v>
                </c:pt>
                <c:pt idx="2701">
                  <c:v>26</c:v>
                </c:pt>
                <c:pt idx="2702">
                  <c:v>30</c:v>
                </c:pt>
                <c:pt idx="2703">
                  <c:v>29</c:v>
                </c:pt>
                <c:pt idx="2704">
                  <c:v>26</c:v>
                </c:pt>
                <c:pt idx="2705">
                  <c:v>25</c:v>
                </c:pt>
                <c:pt idx="2706">
                  <c:v>29</c:v>
                </c:pt>
                <c:pt idx="2707">
                  <c:v>30</c:v>
                </c:pt>
                <c:pt idx="2708">
                  <c:v>24</c:v>
                </c:pt>
                <c:pt idx="2709">
                  <c:v>31</c:v>
                </c:pt>
                <c:pt idx="2710">
                  <c:v>31</c:v>
                </c:pt>
                <c:pt idx="2711">
                  <c:v>18</c:v>
                </c:pt>
                <c:pt idx="2712">
                  <c:v>38</c:v>
                </c:pt>
                <c:pt idx="2713">
                  <c:v>26</c:v>
                </c:pt>
                <c:pt idx="2714">
                  <c:v>32</c:v>
                </c:pt>
                <c:pt idx="2715">
                  <c:v>37</c:v>
                </c:pt>
                <c:pt idx="2716">
                  <c:v>31</c:v>
                </c:pt>
                <c:pt idx="2717">
                  <c:v>31</c:v>
                </c:pt>
                <c:pt idx="2718">
                  <c:v>30</c:v>
                </c:pt>
                <c:pt idx="2719">
                  <c:v>25</c:v>
                </c:pt>
                <c:pt idx="2720">
                  <c:v>36</c:v>
                </c:pt>
                <c:pt idx="2721">
                  <c:v>28</c:v>
                </c:pt>
                <c:pt idx="2722">
                  <c:v>38</c:v>
                </c:pt>
                <c:pt idx="2723">
                  <c:v>24</c:v>
                </c:pt>
                <c:pt idx="2724">
                  <c:v>30</c:v>
                </c:pt>
                <c:pt idx="2725">
                  <c:v>34</c:v>
                </c:pt>
                <c:pt idx="2726">
                  <c:v>22</c:v>
                </c:pt>
                <c:pt idx="2727">
                  <c:v>19</c:v>
                </c:pt>
                <c:pt idx="2728">
                  <c:v>32</c:v>
                </c:pt>
                <c:pt idx="2729">
                  <c:v>34</c:v>
                </c:pt>
                <c:pt idx="2730">
                  <c:v>26</c:v>
                </c:pt>
                <c:pt idx="2731">
                  <c:v>19</c:v>
                </c:pt>
                <c:pt idx="2732">
                  <c:v>33</c:v>
                </c:pt>
                <c:pt idx="2733">
                  <c:v>34</c:v>
                </c:pt>
                <c:pt idx="2734">
                  <c:v>27</c:v>
                </c:pt>
                <c:pt idx="2735">
                  <c:v>35</c:v>
                </c:pt>
                <c:pt idx="2736">
                  <c:v>35</c:v>
                </c:pt>
                <c:pt idx="2737">
                  <c:v>27</c:v>
                </c:pt>
                <c:pt idx="2738">
                  <c:v>22</c:v>
                </c:pt>
                <c:pt idx="2739">
                  <c:v>27</c:v>
                </c:pt>
                <c:pt idx="2740">
                  <c:v>26</c:v>
                </c:pt>
                <c:pt idx="2741">
                  <c:v>24</c:v>
                </c:pt>
                <c:pt idx="2742">
                  <c:v>25</c:v>
                </c:pt>
                <c:pt idx="2743">
                  <c:v>19</c:v>
                </c:pt>
                <c:pt idx="2744">
                  <c:v>28</c:v>
                </c:pt>
                <c:pt idx="2745">
                  <c:v>34</c:v>
                </c:pt>
                <c:pt idx="2746">
                  <c:v>28</c:v>
                </c:pt>
                <c:pt idx="2747">
                  <c:v>27</c:v>
                </c:pt>
                <c:pt idx="2748">
                  <c:v>30</c:v>
                </c:pt>
                <c:pt idx="2749">
                  <c:v>31</c:v>
                </c:pt>
                <c:pt idx="2750">
                  <c:v>38</c:v>
                </c:pt>
                <c:pt idx="2751">
                  <c:v>22</c:v>
                </c:pt>
                <c:pt idx="2752">
                  <c:v>26</c:v>
                </c:pt>
                <c:pt idx="2753">
                  <c:v>28</c:v>
                </c:pt>
                <c:pt idx="2754">
                  <c:v>21</c:v>
                </c:pt>
                <c:pt idx="2755">
                  <c:v>22</c:v>
                </c:pt>
                <c:pt idx="2756">
                  <c:v>33</c:v>
                </c:pt>
                <c:pt idx="2757">
                  <c:v>31</c:v>
                </c:pt>
                <c:pt idx="2758">
                  <c:v>29</c:v>
                </c:pt>
                <c:pt idx="2759">
                  <c:v>28</c:v>
                </c:pt>
                <c:pt idx="2760">
                  <c:v>29</c:v>
                </c:pt>
                <c:pt idx="2761">
                  <c:v>28</c:v>
                </c:pt>
                <c:pt idx="2762">
                  <c:v>27</c:v>
                </c:pt>
                <c:pt idx="2763">
                  <c:v>27</c:v>
                </c:pt>
                <c:pt idx="2764">
                  <c:v>34</c:v>
                </c:pt>
                <c:pt idx="2765">
                  <c:v>28</c:v>
                </c:pt>
                <c:pt idx="2766">
                  <c:v>31</c:v>
                </c:pt>
                <c:pt idx="2767">
                  <c:v>25</c:v>
                </c:pt>
                <c:pt idx="2768">
                  <c:v>24</c:v>
                </c:pt>
                <c:pt idx="2769">
                  <c:v>21</c:v>
                </c:pt>
                <c:pt idx="2770">
                  <c:v>26</c:v>
                </c:pt>
                <c:pt idx="2771">
                  <c:v>25</c:v>
                </c:pt>
                <c:pt idx="2772">
                  <c:v>32</c:v>
                </c:pt>
                <c:pt idx="2773">
                  <c:v>28</c:v>
                </c:pt>
                <c:pt idx="2774">
                  <c:v>25</c:v>
                </c:pt>
                <c:pt idx="2775">
                  <c:v>22</c:v>
                </c:pt>
                <c:pt idx="2776">
                  <c:v>35</c:v>
                </c:pt>
                <c:pt idx="2777">
                  <c:v>20</c:v>
                </c:pt>
                <c:pt idx="2778">
                  <c:v>22</c:v>
                </c:pt>
                <c:pt idx="2779">
                  <c:v>22</c:v>
                </c:pt>
                <c:pt idx="2780">
                  <c:v>32</c:v>
                </c:pt>
                <c:pt idx="2781">
                  <c:v>21</c:v>
                </c:pt>
                <c:pt idx="2782">
                  <c:v>30</c:v>
                </c:pt>
                <c:pt idx="2783">
                  <c:v>31</c:v>
                </c:pt>
                <c:pt idx="2784">
                  <c:v>21</c:v>
                </c:pt>
                <c:pt idx="2785">
                  <c:v>20</c:v>
                </c:pt>
                <c:pt idx="2786">
                  <c:v>27</c:v>
                </c:pt>
                <c:pt idx="2787">
                  <c:v>26</c:v>
                </c:pt>
                <c:pt idx="2788">
                  <c:v>33</c:v>
                </c:pt>
                <c:pt idx="2789">
                  <c:v>33</c:v>
                </c:pt>
                <c:pt idx="2790">
                  <c:v>27</c:v>
                </c:pt>
                <c:pt idx="2791">
                  <c:v>21</c:v>
                </c:pt>
                <c:pt idx="2792">
                  <c:v>31</c:v>
                </c:pt>
                <c:pt idx="2793">
                  <c:v>22</c:v>
                </c:pt>
                <c:pt idx="2794">
                  <c:v>28</c:v>
                </c:pt>
                <c:pt idx="2795">
                  <c:v>29</c:v>
                </c:pt>
                <c:pt idx="2796">
                  <c:v>22</c:v>
                </c:pt>
                <c:pt idx="2797">
                  <c:v>27</c:v>
                </c:pt>
                <c:pt idx="2798">
                  <c:v>27</c:v>
                </c:pt>
                <c:pt idx="2799">
                  <c:v>32</c:v>
                </c:pt>
                <c:pt idx="2800">
                  <c:v>24</c:v>
                </c:pt>
                <c:pt idx="2801">
                  <c:v>32</c:v>
                </c:pt>
                <c:pt idx="2802">
                  <c:v>16</c:v>
                </c:pt>
                <c:pt idx="2803">
                  <c:v>33</c:v>
                </c:pt>
                <c:pt idx="2804">
                  <c:v>27</c:v>
                </c:pt>
                <c:pt idx="2805">
                  <c:v>30</c:v>
                </c:pt>
                <c:pt idx="2806">
                  <c:v>31</c:v>
                </c:pt>
                <c:pt idx="2807">
                  <c:v>38</c:v>
                </c:pt>
                <c:pt idx="2808">
                  <c:v>26</c:v>
                </c:pt>
                <c:pt idx="2809">
                  <c:v>25</c:v>
                </c:pt>
                <c:pt idx="2810">
                  <c:v>23</c:v>
                </c:pt>
                <c:pt idx="2811">
                  <c:v>23</c:v>
                </c:pt>
                <c:pt idx="2812">
                  <c:v>25</c:v>
                </c:pt>
                <c:pt idx="2813">
                  <c:v>27</c:v>
                </c:pt>
                <c:pt idx="2814">
                  <c:v>34</c:v>
                </c:pt>
                <c:pt idx="2815">
                  <c:v>29</c:v>
                </c:pt>
                <c:pt idx="2816">
                  <c:v>25</c:v>
                </c:pt>
                <c:pt idx="2817">
                  <c:v>30</c:v>
                </c:pt>
                <c:pt idx="2818">
                  <c:v>27</c:v>
                </c:pt>
                <c:pt idx="2819">
                  <c:v>32</c:v>
                </c:pt>
                <c:pt idx="2820">
                  <c:v>23</c:v>
                </c:pt>
                <c:pt idx="2821">
                  <c:v>32</c:v>
                </c:pt>
                <c:pt idx="2822">
                  <c:v>27</c:v>
                </c:pt>
                <c:pt idx="2823">
                  <c:v>31</c:v>
                </c:pt>
                <c:pt idx="2824">
                  <c:v>28</c:v>
                </c:pt>
                <c:pt idx="2825">
                  <c:v>20</c:v>
                </c:pt>
                <c:pt idx="2826">
                  <c:v>31</c:v>
                </c:pt>
                <c:pt idx="2827">
                  <c:v>33</c:v>
                </c:pt>
                <c:pt idx="2828">
                  <c:v>37</c:v>
                </c:pt>
                <c:pt idx="2829">
                  <c:v>26</c:v>
                </c:pt>
                <c:pt idx="2830">
                  <c:v>20</c:v>
                </c:pt>
                <c:pt idx="2831">
                  <c:v>27</c:v>
                </c:pt>
                <c:pt idx="2832">
                  <c:v>26</c:v>
                </c:pt>
                <c:pt idx="2833">
                  <c:v>31</c:v>
                </c:pt>
                <c:pt idx="2834">
                  <c:v>24</c:v>
                </c:pt>
                <c:pt idx="2835">
                  <c:v>27</c:v>
                </c:pt>
                <c:pt idx="2836">
                  <c:v>18</c:v>
                </c:pt>
                <c:pt idx="2837">
                  <c:v>30</c:v>
                </c:pt>
                <c:pt idx="2838">
                  <c:v>34</c:v>
                </c:pt>
                <c:pt idx="2839">
                  <c:v>27</c:v>
                </c:pt>
                <c:pt idx="2840">
                  <c:v>12</c:v>
                </c:pt>
                <c:pt idx="2841">
                  <c:v>23</c:v>
                </c:pt>
                <c:pt idx="2842">
                  <c:v>31</c:v>
                </c:pt>
                <c:pt idx="2843">
                  <c:v>31</c:v>
                </c:pt>
                <c:pt idx="2844">
                  <c:v>19</c:v>
                </c:pt>
                <c:pt idx="2845">
                  <c:v>29</c:v>
                </c:pt>
                <c:pt idx="2846">
                  <c:v>35</c:v>
                </c:pt>
                <c:pt idx="2847">
                  <c:v>29</c:v>
                </c:pt>
                <c:pt idx="2848">
                  <c:v>24</c:v>
                </c:pt>
                <c:pt idx="2849">
                  <c:v>23</c:v>
                </c:pt>
                <c:pt idx="2850">
                  <c:v>17</c:v>
                </c:pt>
                <c:pt idx="2851">
                  <c:v>24</c:v>
                </c:pt>
                <c:pt idx="2852">
                  <c:v>22</c:v>
                </c:pt>
                <c:pt idx="2853">
                  <c:v>24</c:v>
                </c:pt>
                <c:pt idx="2854">
                  <c:v>27</c:v>
                </c:pt>
                <c:pt idx="2855">
                  <c:v>37</c:v>
                </c:pt>
                <c:pt idx="2856">
                  <c:v>29</c:v>
                </c:pt>
                <c:pt idx="2857">
                  <c:v>35</c:v>
                </c:pt>
                <c:pt idx="2858">
                  <c:v>32</c:v>
                </c:pt>
                <c:pt idx="2859">
                  <c:v>34</c:v>
                </c:pt>
                <c:pt idx="2860">
                  <c:v>25</c:v>
                </c:pt>
                <c:pt idx="2861">
                  <c:v>32</c:v>
                </c:pt>
                <c:pt idx="2862">
                  <c:v>22</c:v>
                </c:pt>
                <c:pt idx="2863">
                  <c:v>25</c:v>
                </c:pt>
                <c:pt idx="2864">
                  <c:v>37</c:v>
                </c:pt>
                <c:pt idx="2865">
                  <c:v>25</c:v>
                </c:pt>
                <c:pt idx="2866">
                  <c:v>28</c:v>
                </c:pt>
                <c:pt idx="2867">
                  <c:v>32</c:v>
                </c:pt>
                <c:pt idx="2868">
                  <c:v>35</c:v>
                </c:pt>
                <c:pt idx="2869">
                  <c:v>30</c:v>
                </c:pt>
                <c:pt idx="2870">
                  <c:v>28</c:v>
                </c:pt>
                <c:pt idx="2871">
                  <c:v>31</c:v>
                </c:pt>
                <c:pt idx="2872">
                  <c:v>33</c:v>
                </c:pt>
                <c:pt idx="2873">
                  <c:v>32</c:v>
                </c:pt>
                <c:pt idx="2874">
                  <c:v>29</c:v>
                </c:pt>
                <c:pt idx="2875">
                  <c:v>21</c:v>
                </c:pt>
                <c:pt idx="2876">
                  <c:v>27</c:v>
                </c:pt>
                <c:pt idx="2877">
                  <c:v>32</c:v>
                </c:pt>
                <c:pt idx="2878">
                  <c:v>31</c:v>
                </c:pt>
                <c:pt idx="2879">
                  <c:v>30</c:v>
                </c:pt>
                <c:pt idx="2880">
                  <c:v>27</c:v>
                </c:pt>
                <c:pt idx="2881">
                  <c:v>29</c:v>
                </c:pt>
                <c:pt idx="2882">
                  <c:v>29</c:v>
                </c:pt>
                <c:pt idx="2883">
                  <c:v>33</c:v>
                </c:pt>
                <c:pt idx="2884">
                  <c:v>34</c:v>
                </c:pt>
                <c:pt idx="2885">
                  <c:v>42</c:v>
                </c:pt>
                <c:pt idx="2886">
                  <c:v>28</c:v>
                </c:pt>
                <c:pt idx="2887">
                  <c:v>27</c:v>
                </c:pt>
                <c:pt idx="2888">
                  <c:v>23</c:v>
                </c:pt>
                <c:pt idx="2889">
                  <c:v>27</c:v>
                </c:pt>
                <c:pt idx="2890">
                  <c:v>32</c:v>
                </c:pt>
                <c:pt idx="2891">
                  <c:v>33</c:v>
                </c:pt>
                <c:pt idx="2892">
                  <c:v>21</c:v>
                </c:pt>
                <c:pt idx="2893">
                  <c:v>26</c:v>
                </c:pt>
                <c:pt idx="2894">
                  <c:v>23</c:v>
                </c:pt>
                <c:pt idx="2895">
                  <c:v>31</c:v>
                </c:pt>
                <c:pt idx="2896">
                  <c:v>28</c:v>
                </c:pt>
                <c:pt idx="2897">
                  <c:v>19</c:v>
                </c:pt>
                <c:pt idx="2898">
                  <c:v>38</c:v>
                </c:pt>
                <c:pt idx="2899">
                  <c:v>22</c:v>
                </c:pt>
                <c:pt idx="2900">
                  <c:v>19</c:v>
                </c:pt>
                <c:pt idx="2901">
                  <c:v>33</c:v>
                </c:pt>
                <c:pt idx="2902">
                  <c:v>28</c:v>
                </c:pt>
                <c:pt idx="2903">
                  <c:v>27</c:v>
                </c:pt>
                <c:pt idx="2904">
                  <c:v>28</c:v>
                </c:pt>
                <c:pt idx="2905">
                  <c:v>36</c:v>
                </c:pt>
                <c:pt idx="2906">
                  <c:v>32</c:v>
                </c:pt>
                <c:pt idx="2907">
                  <c:v>29</c:v>
                </c:pt>
                <c:pt idx="2908">
                  <c:v>25</c:v>
                </c:pt>
                <c:pt idx="2909">
                  <c:v>22</c:v>
                </c:pt>
                <c:pt idx="2910">
                  <c:v>27</c:v>
                </c:pt>
                <c:pt idx="2911">
                  <c:v>34</c:v>
                </c:pt>
                <c:pt idx="2912">
                  <c:v>33</c:v>
                </c:pt>
                <c:pt idx="2913">
                  <c:v>24</c:v>
                </c:pt>
                <c:pt idx="2914">
                  <c:v>23</c:v>
                </c:pt>
                <c:pt idx="2915">
                  <c:v>26</c:v>
                </c:pt>
                <c:pt idx="2916">
                  <c:v>23</c:v>
                </c:pt>
                <c:pt idx="2917">
                  <c:v>28</c:v>
                </c:pt>
                <c:pt idx="2918">
                  <c:v>31</c:v>
                </c:pt>
                <c:pt idx="2919">
                  <c:v>23</c:v>
                </c:pt>
                <c:pt idx="2920">
                  <c:v>37</c:v>
                </c:pt>
                <c:pt idx="2921">
                  <c:v>36</c:v>
                </c:pt>
                <c:pt idx="2922">
                  <c:v>32</c:v>
                </c:pt>
                <c:pt idx="2923">
                  <c:v>30</c:v>
                </c:pt>
                <c:pt idx="2924">
                  <c:v>38</c:v>
                </c:pt>
                <c:pt idx="2925">
                  <c:v>30</c:v>
                </c:pt>
                <c:pt idx="2926">
                  <c:v>29</c:v>
                </c:pt>
                <c:pt idx="2927">
                  <c:v>38</c:v>
                </c:pt>
                <c:pt idx="2928">
                  <c:v>28</c:v>
                </c:pt>
                <c:pt idx="2929">
                  <c:v>28</c:v>
                </c:pt>
                <c:pt idx="2930">
                  <c:v>38</c:v>
                </c:pt>
                <c:pt idx="2931">
                  <c:v>41</c:v>
                </c:pt>
                <c:pt idx="2932">
                  <c:v>41</c:v>
                </c:pt>
                <c:pt idx="2933">
                  <c:v>37</c:v>
                </c:pt>
                <c:pt idx="2934">
                  <c:v>37</c:v>
                </c:pt>
                <c:pt idx="2935">
                  <c:v>42</c:v>
                </c:pt>
                <c:pt idx="2936">
                  <c:v>43</c:v>
                </c:pt>
                <c:pt idx="2937">
                  <c:v>33</c:v>
                </c:pt>
                <c:pt idx="2938">
                  <c:v>40</c:v>
                </c:pt>
                <c:pt idx="2939">
                  <c:v>31</c:v>
                </c:pt>
                <c:pt idx="2940">
                  <c:v>37</c:v>
                </c:pt>
                <c:pt idx="2941">
                  <c:v>40</c:v>
                </c:pt>
                <c:pt idx="2942">
                  <c:v>36</c:v>
                </c:pt>
                <c:pt idx="2943">
                  <c:v>30</c:v>
                </c:pt>
                <c:pt idx="2944">
                  <c:v>25</c:v>
                </c:pt>
                <c:pt idx="2945">
                  <c:v>36</c:v>
                </c:pt>
                <c:pt idx="2946">
                  <c:v>33</c:v>
                </c:pt>
                <c:pt idx="2947">
                  <c:v>25</c:v>
                </c:pt>
                <c:pt idx="2948">
                  <c:v>33</c:v>
                </c:pt>
                <c:pt idx="2949">
                  <c:v>27</c:v>
                </c:pt>
                <c:pt idx="2950">
                  <c:v>38</c:v>
                </c:pt>
                <c:pt idx="2951">
                  <c:v>29</c:v>
                </c:pt>
                <c:pt idx="2952">
                  <c:v>31</c:v>
                </c:pt>
                <c:pt idx="2953">
                  <c:v>41</c:v>
                </c:pt>
                <c:pt idx="2954">
                  <c:v>30</c:v>
                </c:pt>
                <c:pt idx="2955">
                  <c:v>28</c:v>
                </c:pt>
                <c:pt idx="2956">
                  <c:v>33</c:v>
                </c:pt>
                <c:pt idx="2957">
                  <c:v>37</c:v>
                </c:pt>
                <c:pt idx="2958">
                  <c:v>32</c:v>
                </c:pt>
                <c:pt idx="2959">
                  <c:v>39</c:v>
                </c:pt>
                <c:pt idx="2960">
                  <c:v>32</c:v>
                </c:pt>
                <c:pt idx="2961">
                  <c:v>43</c:v>
                </c:pt>
                <c:pt idx="2962">
                  <c:v>40</c:v>
                </c:pt>
                <c:pt idx="2963">
                  <c:v>33</c:v>
                </c:pt>
                <c:pt idx="2964">
                  <c:v>29</c:v>
                </c:pt>
                <c:pt idx="2965">
                  <c:v>26</c:v>
                </c:pt>
                <c:pt idx="2966">
                  <c:v>39</c:v>
                </c:pt>
                <c:pt idx="2967">
                  <c:v>38</c:v>
                </c:pt>
                <c:pt idx="2968">
                  <c:v>31</c:v>
                </c:pt>
                <c:pt idx="2969">
                  <c:v>32</c:v>
                </c:pt>
                <c:pt idx="2970">
                  <c:v>37</c:v>
                </c:pt>
                <c:pt idx="2971">
                  <c:v>19</c:v>
                </c:pt>
                <c:pt idx="2972">
                  <c:v>32</c:v>
                </c:pt>
                <c:pt idx="2973">
                  <c:v>29</c:v>
                </c:pt>
                <c:pt idx="2974">
                  <c:v>29</c:v>
                </c:pt>
                <c:pt idx="2975">
                  <c:v>25</c:v>
                </c:pt>
                <c:pt idx="2976">
                  <c:v>36</c:v>
                </c:pt>
                <c:pt idx="2977">
                  <c:v>23</c:v>
                </c:pt>
                <c:pt idx="2978">
                  <c:v>31</c:v>
                </c:pt>
                <c:pt idx="2979">
                  <c:v>39</c:v>
                </c:pt>
                <c:pt idx="2980">
                  <c:v>29</c:v>
                </c:pt>
                <c:pt idx="2981">
                  <c:v>40</c:v>
                </c:pt>
                <c:pt idx="2982">
                  <c:v>35</c:v>
                </c:pt>
                <c:pt idx="2983">
                  <c:v>24</c:v>
                </c:pt>
                <c:pt idx="2984">
                  <c:v>34</c:v>
                </c:pt>
                <c:pt idx="2985">
                  <c:v>39</c:v>
                </c:pt>
                <c:pt idx="2986">
                  <c:v>35</c:v>
                </c:pt>
                <c:pt idx="2987">
                  <c:v>37</c:v>
                </c:pt>
                <c:pt idx="2988">
                  <c:v>34</c:v>
                </c:pt>
                <c:pt idx="2989">
                  <c:v>30</c:v>
                </c:pt>
                <c:pt idx="2990">
                  <c:v>32</c:v>
                </c:pt>
                <c:pt idx="2991">
                  <c:v>33</c:v>
                </c:pt>
                <c:pt idx="2992">
                  <c:v>29</c:v>
                </c:pt>
                <c:pt idx="2993">
                  <c:v>27</c:v>
                </c:pt>
                <c:pt idx="2994">
                  <c:v>22</c:v>
                </c:pt>
                <c:pt idx="2995">
                  <c:v>35</c:v>
                </c:pt>
                <c:pt idx="2996">
                  <c:v>31</c:v>
                </c:pt>
                <c:pt idx="2997">
                  <c:v>27</c:v>
                </c:pt>
                <c:pt idx="2998">
                  <c:v>25</c:v>
                </c:pt>
                <c:pt idx="2999">
                  <c:v>39</c:v>
                </c:pt>
                <c:pt idx="3000">
                  <c:v>24</c:v>
                </c:pt>
                <c:pt idx="3001">
                  <c:v>24</c:v>
                </c:pt>
                <c:pt idx="3002">
                  <c:v>20</c:v>
                </c:pt>
                <c:pt idx="3003">
                  <c:v>27</c:v>
                </c:pt>
                <c:pt idx="3004">
                  <c:v>31</c:v>
                </c:pt>
                <c:pt idx="3005">
                  <c:v>28</c:v>
                </c:pt>
                <c:pt idx="3006">
                  <c:v>27</c:v>
                </c:pt>
                <c:pt idx="3007">
                  <c:v>30</c:v>
                </c:pt>
                <c:pt idx="3008">
                  <c:v>26</c:v>
                </c:pt>
                <c:pt idx="3009">
                  <c:v>30</c:v>
                </c:pt>
                <c:pt idx="3010">
                  <c:v>26</c:v>
                </c:pt>
                <c:pt idx="3011">
                  <c:v>26</c:v>
                </c:pt>
                <c:pt idx="3012">
                  <c:v>23</c:v>
                </c:pt>
                <c:pt idx="3013">
                  <c:v>29</c:v>
                </c:pt>
                <c:pt idx="3014">
                  <c:v>26</c:v>
                </c:pt>
                <c:pt idx="3015">
                  <c:v>30</c:v>
                </c:pt>
                <c:pt idx="3016">
                  <c:v>31</c:v>
                </c:pt>
                <c:pt idx="3017">
                  <c:v>24</c:v>
                </c:pt>
                <c:pt idx="3018">
                  <c:v>31</c:v>
                </c:pt>
                <c:pt idx="3019">
                  <c:v>35</c:v>
                </c:pt>
                <c:pt idx="3020">
                  <c:v>31</c:v>
                </c:pt>
                <c:pt idx="3021">
                  <c:v>26</c:v>
                </c:pt>
                <c:pt idx="3022">
                  <c:v>32</c:v>
                </c:pt>
                <c:pt idx="3023">
                  <c:v>28</c:v>
                </c:pt>
                <c:pt idx="3024">
                  <c:v>29</c:v>
                </c:pt>
                <c:pt idx="3025">
                  <c:v>25</c:v>
                </c:pt>
                <c:pt idx="3026">
                  <c:v>35</c:v>
                </c:pt>
                <c:pt idx="3027">
                  <c:v>32</c:v>
                </c:pt>
                <c:pt idx="3028">
                  <c:v>38</c:v>
                </c:pt>
                <c:pt idx="3029">
                  <c:v>32</c:v>
                </c:pt>
                <c:pt idx="3030">
                  <c:v>36</c:v>
                </c:pt>
                <c:pt idx="3031">
                  <c:v>38</c:v>
                </c:pt>
                <c:pt idx="3032">
                  <c:v>31</c:v>
                </c:pt>
                <c:pt idx="3033">
                  <c:v>31</c:v>
                </c:pt>
                <c:pt idx="3034">
                  <c:v>21</c:v>
                </c:pt>
                <c:pt idx="3035">
                  <c:v>30</c:v>
                </c:pt>
                <c:pt idx="3036">
                  <c:v>29</c:v>
                </c:pt>
                <c:pt idx="3037">
                  <c:v>25</c:v>
                </c:pt>
                <c:pt idx="3038">
                  <c:v>26</c:v>
                </c:pt>
                <c:pt idx="3039">
                  <c:v>26</c:v>
                </c:pt>
                <c:pt idx="3040">
                  <c:v>26</c:v>
                </c:pt>
                <c:pt idx="3041">
                  <c:v>29</c:v>
                </c:pt>
                <c:pt idx="3042">
                  <c:v>31</c:v>
                </c:pt>
                <c:pt idx="3043">
                  <c:v>30</c:v>
                </c:pt>
                <c:pt idx="3044">
                  <c:v>23</c:v>
                </c:pt>
                <c:pt idx="3045">
                  <c:v>24</c:v>
                </c:pt>
                <c:pt idx="3046">
                  <c:v>23</c:v>
                </c:pt>
                <c:pt idx="3047">
                  <c:v>22</c:v>
                </c:pt>
                <c:pt idx="3048">
                  <c:v>28</c:v>
                </c:pt>
                <c:pt idx="3049">
                  <c:v>23</c:v>
                </c:pt>
                <c:pt idx="3050">
                  <c:v>32</c:v>
                </c:pt>
                <c:pt idx="3051">
                  <c:v>24</c:v>
                </c:pt>
                <c:pt idx="3052">
                  <c:v>24</c:v>
                </c:pt>
                <c:pt idx="3053">
                  <c:v>28</c:v>
                </c:pt>
                <c:pt idx="3054">
                  <c:v>33</c:v>
                </c:pt>
                <c:pt idx="3055">
                  <c:v>26</c:v>
                </c:pt>
                <c:pt idx="3056">
                  <c:v>29</c:v>
                </c:pt>
                <c:pt idx="3057">
                  <c:v>22</c:v>
                </c:pt>
                <c:pt idx="3058">
                  <c:v>40</c:v>
                </c:pt>
                <c:pt idx="3059">
                  <c:v>28</c:v>
                </c:pt>
                <c:pt idx="3060">
                  <c:v>29</c:v>
                </c:pt>
                <c:pt idx="3061">
                  <c:v>20</c:v>
                </c:pt>
                <c:pt idx="3062">
                  <c:v>17</c:v>
                </c:pt>
                <c:pt idx="3063">
                  <c:v>23</c:v>
                </c:pt>
                <c:pt idx="3064">
                  <c:v>24</c:v>
                </c:pt>
                <c:pt idx="3065">
                  <c:v>19</c:v>
                </c:pt>
                <c:pt idx="3066">
                  <c:v>30</c:v>
                </c:pt>
                <c:pt idx="3067">
                  <c:v>34</c:v>
                </c:pt>
                <c:pt idx="3068">
                  <c:v>28</c:v>
                </c:pt>
                <c:pt idx="3069">
                  <c:v>26</c:v>
                </c:pt>
                <c:pt idx="3070">
                  <c:v>23</c:v>
                </c:pt>
                <c:pt idx="3071">
                  <c:v>25</c:v>
                </c:pt>
                <c:pt idx="3072">
                  <c:v>26</c:v>
                </c:pt>
                <c:pt idx="3073">
                  <c:v>31</c:v>
                </c:pt>
                <c:pt idx="3074">
                  <c:v>31</c:v>
                </c:pt>
                <c:pt idx="3075">
                  <c:v>33</c:v>
                </c:pt>
                <c:pt idx="3076">
                  <c:v>27</c:v>
                </c:pt>
                <c:pt idx="3077">
                  <c:v>36</c:v>
                </c:pt>
                <c:pt idx="3078">
                  <c:v>35</c:v>
                </c:pt>
                <c:pt idx="3079">
                  <c:v>26</c:v>
                </c:pt>
                <c:pt idx="3080">
                  <c:v>30</c:v>
                </c:pt>
                <c:pt idx="3081">
                  <c:v>27</c:v>
                </c:pt>
                <c:pt idx="3082">
                  <c:v>28</c:v>
                </c:pt>
                <c:pt idx="3083">
                  <c:v>24</c:v>
                </c:pt>
                <c:pt idx="3084">
                  <c:v>32</c:v>
                </c:pt>
                <c:pt idx="3085">
                  <c:v>21</c:v>
                </c:pt>
                <c:pt idx="3086">
                  <c:v>26</c:v>
                </c:pt>
                <c:pt idx="3087">
                  <c:v>27</c:v>
                </c:pt>
                <c:pt idx="3088">
                  <c:v>27</c:v>
                </c:pt>
                <c:pt idx="3089">
                  <c:v>23</c:v>
                </c:pt>
                <c:pt idx="3090">
                  <c:v>21</c:v>
                </c:pt>
                <c:pt idx="3091">
                  <c:v>28</c:v>
                </c:pt>
                <c:pt idx="3092">
                  <c:v>30</c:v>
                </c:pt>
                <c:pt idx="3093">
                  <c:v>26</c:v>
                </c:pt>
                <c:pt idx="3094">
                  <c:v>29</c:v>
                </c:pt>
                <c:pt idx="3095">
                  <c:v>22</c:v>
                </c:pt>
                <c:pt idx="3096">
                  <c:v>17</c:v>
                </c:pt>
                <c:pt idx="3097">
                  <c:v>25</c:v>
                </c:pt>
                <c:pt idx="3098">
                  <c:v>30</c:v>
                </c:pt>
                <c:pt idx="3099">
                  <c:v>28</c:v>
                </c:pt>
                <c:pt idx="3100">
                  <c:v>27</c:v>
                </c:pt>
                <c:pt idx="3101">
                  <c:v>30</c:v>
                </c:pt>
                <c:pt idx="3102">
                  <c:v>31</c:v>
                </c:pt>
                <c:pt idx="3103">
                  <c:v>32</c:v>
                </c:pt>
                <c:pt idx="3104">
                  <c:v>28</c:v>
                </c:pt>
                <c:pt idx="3105">
                  <c:v>28</c:v>
                </c:pt>
                <c:pt idx="3106">
                  <c:v>31</c:v>
                </c:pt>
                <c:pt idx="3107">
                  <c:v>31</c:v>
                </c:pt>
                <c:pt idx="3108">
                  <c:v>28</c:v>
                </c:pt>
                <c:pt idx="3109">
                  <c:v>27</c:v>
                </c:pt>
                <c:pt idx="3110">
                  <c:v>24</c:v>
                </c:pt>
                <c:pt idx="3111">
                  <c:v>31</c:v>
                </c:pt>
                <c:pt idx="3112">
                  <c:v>23</c:v>
                </c:pt>
                <c:pt idx="3113">
                  <c:v>23</c:v>
                </c:pt>
                <c:pt idx="3114">
                  <c:v>30</c:v>
                </c:pt>
                <c:pt idx="3115">
                  <c:v>21</c:v>
                </c:pt>
                <c:pt idx="3116">
                  <c:v>26</c:v>
                </c:pt>
                <c:pt idx="3117">
                  <c:v>29</c:v>
                </c:pt>
                <c:pt idx="3118">
                  <c:v>25</c:v>
                </c:pt>
                <c:pt idx="3119">
                  <c:v>36</c:v>
                </c:pt>
                <c:pt idx="3120">
                  <c:v>21</c:v>
                </c:pt>
                <c:pt idx="3121">
                  <c:v>34</c:v>
                </c:pt>
                <c:pt idx="3122">
                  <c:v>31</c:v>
                </c:pt>
                <c:pt idx="3123">
                  <c:v>15</c:v>
                </c:pt>
                <c:pt idx="3124">
                  <c:v>27</c:v>
                </c:pt>
                <c:pt idx="3125">
                  <c:v>29</c:v>
                </c:pt>
                <c:pt idx="3126">
                  <c:v>31</c:v>
                </c:pt>
                <c:pt idx="3127">
                  <c:v>26</c:v>
                </c:pt>
                <c:pt idx="3128">
                  <c:v>33</c:v>
                </c:pt>
                <c:pt idx="3129">
                  <c:v>31</c:v>
                </c:pt>
                <c:pt idx="3130">
                  <c:v>29</c:v>
                </c:pt>
                <c:pt idx="3131">
                  <c:v>32</c:v>
                </c:pt>
                <c:pt idx="3132">
                  <c:v>24</c:v>
                </c:pt>
                <c:pt idx="3133">
                  <c:v>22</c:v>
                </c:pt>
                <c:pt idx="3134">
                  <c:v>25</c:v>
                </c:pt>
                <c:pt idx="3135">
                  <c:v>36</c:v>
                </c:pt>
                <c:pt idx="3136">
                  <c:v>34</c:v>
                </c:pt>
                <c:pt idx="3137">
                  <c:v>28</c:v>
                </c:pt>
                <c:pt idx="3138">
                  <c:v>30</c:v>
                </c:pt>
                <c:pt idx="3139">
                  <c:v>37</c:v>
                </c:pt>
                <c:pt idx="3140">
                  <c:v>22</c:v>
                </c:pt>
                <c:pt idx="3141">
                  <c:v>33</c:v>
                </c:pt>
                <c:pt idx="3142">
                  <c:v>27</c:v>
                </c:pt>
                <c:pt idx="3143">
                  <c:v>27</c:v>
                </c:pt>
                <c:pt idx="3144">
                  <c:v>27</c:v>
                </c:pt>
                <c:pt idx="3145">
                  <c:v>32</c:v>
                </c:pt>
                <c:pt idx="3146">
                  <c:v>29</c:v>
                </c:pt>
                <c:pt idx="3147">
                  <c:v>24</c:v>
                </c:pt>
                <c:pt idx="3148">
                  <c:v>28</c:v>
                </c:pt>
                <c:pt idx="3149">
                  <c:v>20</c:v>
                </c:pt>
                <c:pt idx="3150">
                  <c:v>34</c:v>
                </c:pt>
                <c:pt idx="3151">
                  <c:v>23</c:v>
                </c:pt>
                <c:pt idx="3152">
                  <c:v>26</c:v>
                </c:pt>
                <c:pt idx="3153">
                  <c:v>26</c:v>
                </c:pt>
                <c:pt idx="3154">
                  <c:v>25</c:v>
                </c:pt>
                <c:pt idx="3155">
                  <c:v>27</c:v>
                </c:pt>
                <c:pt idx="3156">
                  <c:v>29</c:v>
                </c:pt>
                <c:pt idx="3157">
                  <c:v>27</c:v>
                </c:pt>
                <c:pt idx="3158">
                  <c:v>32</c:v>
                </c:pt>
                <c:pt idx="3159">
                  <c:v>29</c:v>
                </c:pt>
                <c:pt idx="3160">
                  <c:v>34</c:v>
                </c:pt>
                <c:pt idx="3161">
                  <c:v>22</c:v>
                </c:pt>
                <c:pt idx="3162">
                  <c:v>19</c:v>
                </c:pt>
                <c:pt idx="3163">
                  <c:v>25</c:v>
                </c:pt>
                <c:pt idx="3164">
                  <c:v>31</c:v>
                </c:pt>
                <c:pt idx="3165">
                  <c:v>33</c:v>
                </c:pt>
                <c:pt idx="3166">
                  <c:v>27</c:v>
                </c:pt>
                <c:pt idx="3167">
                  <c:v>22</c:v>
                </c:pt>
                <c:pt idx="3168">
                  <c:v>32</c:v>
                </c:pt>
                <c:pt idx="3169">
                  <c:v>36</c:v>
                </c:pt>
                <c:pt idx="3170">
                  <c:v>34</c:v>
                </c:pt>
                <c:pt idx="3171">
                  <c:v>25</c:v>
                </c:pt>
                <c:pt idx="3172">
                  <c:v>30</c:v>
                </c:pt>
                <c:pt idx="3173">
                  <c:v>28</c:v>
                </c:pt>
                <c:pt idx="3174">
                  <c:v>22</c:v>
                </c:pt>
                <c:pt idx="3175">
                  <c:v>21</c:v>
                </c:pt>
                <c:pt idx="3176">
                  <c:v>35</c:v>
                </c:pt>
                <c:pt idx="3177">
                  <c:v>31</c:v>
                </c:pt>
                <c:pt idx="3178">
                  <c:v>28</c:v>
                </c:pt>
                <c:pt idx="3179">
                  <c:v>23</c:v>
                </c:pt>
                <c:pt idx="3180">
                  <c:v>30</c:v>
                </c:pt>
                <c:pt idx="3181">
                  <c:v>30</c:v>
                </c:pt>
                <c:pt idx="3182">
                  <c:v>28</c:v>
                </c:pt>
                <c:pt idx="3183">
                  <c:v>24</c:v>
                </c:pt>
                <c:pt idx="3184">
                  <c:v>29</c:v>
                </c:pt>
                <c:pt idx="3185">
                  <c:v>27</c:v>
                </c:pt>
                <c:pt idx="3186">
                  <c:v>22</c:v>
                </c:pt>
                <c:pt idx="3187">
                  <c:v>36</c:v>
                </c:pt>
                <c:pt idx="3188">
                  <c:v>24</c:v>
                </c:pt>
                <c:pt idx="3189">
                  <c:v>34</c:v>
                </c:pt>
                <c:pt idx="3190">
                  <c:v>16</c:v>
                </c:pt>
                <c:pt idx="3191">
                  <c:v>25</c:v>
                </c:pt>
                <c:pt idx="3192">
                  <c:v>27</c:v>
                </c:pt>
                <c:pt idx="3193">
                  <c:v>25</c:v>
                </c:pt>
                <c:pt idx="3194">
                  <c:v>16</c:v>
                </c:pt>
                <c:pt idx="3195">
                  <c:v>23</c:v>
                </c:pt>
                <c:pt idx="3196">
                  <c:v>32</c:v>
                </c:pt>
                <c:pt idx="3197">
                  <c:v>26</c:v>
                </c:pt>
                <c:pt idx="3198">
                  <c:v>31</c:v>
                </c:pt>
                <c:pt idx="3199">
                  <c:v>37</c:v>
                </c:pt>
                <c:pt idx="3200">
                  <c:v>38</c:v>
                </c:pt>
                <c:pt idx="3201">
                  <c:v>23</c:v>
                </c:pt>
                <c:pt idx="3202">
                  <c:v>22</c:v>
                </c:pt>
                <c:pt idx="3203">
                  <c:v>24</c:v>
                </c:pt>
                <c:pt idx="3204">
                  <c:v>36</c:v>
                </c:pt>
                <c:pt idx="3205">
                  <c:v>23</c:v>
                </c:pt>
                <c:pt idx="3206">
                  <c:v>26</c:v>
                </c:pt>
                <c:pt idx="3207">
                  <c:v>26</c:v>
                </c:pt>
                <c:pt idx="3208">
                  <c:v>23</c:v>
                </c:pt>
                <c:pt idx="3209">
                  <c:v>26</c:v>
                </c:pt>
                <c:pt idx="3210">
                  <c:v>21</c:v>
                </c:pt>
                <c:pt idx="3211">
                  <c:v>29</c:v>
                </c:pt>
                <c:pt idx="3212">
                  <c:v>27</c:v>
                </c:pt>
                <c:pt idx="3213">
                  <c:v>30</c:v>
                </c:pt>
                <c:pt idx="3214">
                  <c:v>28</c:v>
                </c:pt>
                <c:pt idx="3215">
                  <c:v>26</c:v>
                </c:pt>
                <c:pt idx="3216">
                  <c:v>27</c:v>
                </c:pt>
                <c:pt idx="3217">
                  <c:v>27</c:v>
                </c:pt>
                <c:pt idx="3218">
                  <c:v>35</c:v>
                </c:pt>
                <c:pt idx="3219">
                  <c:v>24</c:v>
                </c:pt>
                <c:pt idx="3220">
                  <c:v>35</c:v>
                </c:pt>
                <c:pt idx="3221">
                  <c:v>36</c:v>
                </c:pt>
                <c:pt idx="3222">
                  <c:v>30</c:v>
                </c:pt>
                <c:pt idx="3223">
                  <c:v>30</c:v>
                </c:pt>
                <c:pt idx="3224">
                  <c:v>32</c:v>
                </c:pt>
                <c:pt idx="3225">
                  <c:v>29</c:v>
                </c:pt>
                <c:pt idx="3226">
                  <c:v>22</c:v>
                </c:pt>
                <c:pt idx="3227">
                  <c:v>25</c:v>
                </c:pt>
                <c:pt idx="3228">
                  <c:v>21</c:v>
                </c:pt>
                <c:pt idx="3229">
                  <c:v>30</c:v>
                </c:pt>
                <c:pt idx="3230">
                  <c:v>29</c:v>
                </c:pt>
                <c:pt idx="3231">
                  <c:v>23</c:v>
                </c:pt>
                <c:pt idx="3232">
                  <c:v>23</c:v>
                </c:pt>
                <c:pt idx="3233">
                  <c:v>34</c:v>
                </c:pt>
                <c:pt idx="3234">
                  <c:v>27</c:v>
                </c:pt>
                <c:pt idx="3235">
                  <c:v>21</c:v>
                </c:pt>
                <c:pt idx="3236">
                  <c:v>20</c:v>
                </c:pt>
                <c:pt idx="3237">
                  <c:v>24</c:v>
                </c:pt>
                <c:pt idx="3238">
                  <c:v>23</c:v>
                </c:pt>
                <c:pt idx="3239">
                  <c:v>19</c:v>
                </c:pt>
                <c:pt idx="3240">
                  <c:v>27</c:v>
                </c:pt>
                <c:pt idx="3241">
                  <c:v>33</c:v>
                </c:pt>
                <c:pt idx="3242">
                  <c:v>20</c:v>
                </c:pt>
                <c:pt idx="3243">
                  <c:v>34</c:v>
                </c:pt>
                <c:pt idx="3244">
                  <c:v>31</c:v>
                </c:pt>
                <c:pt idx="3245">
                  <c:v>33</c:v>
                </c:pt>
                <c:pt idx="3246">
                  <c:v>35</c:v>
                </c:pt>
                <c:pt idx="3247">
                  <c:v>23</c:v>
                </c:pt>
                <c:pt idx="3248">
                  <c:v>33</c:v>
                </c:pt>
                <c:pt idx="3249">
                  <c:v>31</c:v>
                </c:pt>
                <c:pt idx="3250">
                  <c:v>27</c:v>
                </c:pt>
                <c:pt idx="3251">
                  <c:v>33</c:v>
                </c:pt>
                <c:pt idx="3252">
                  <c:v>32</c:v>
                </c:pt>
                <c:pt idx="3253">
                  <c:v>19</c:v>
                </c:pt>
                <c:pt idx="3254">
                  <c:v>24</c:v>
                </c:pt>
                <c:pt idx="3255">
                  <c:v>33</c:v>
                </c:pt>
                <c:pt idx="3256">
                  <c:v>29</c:v>
                </c:pt>
                <c:pt idx="3263">
                  <c:v>38</c:v>
                </c:pt>
                <c:pt idx="3264">
                  <c:v>31</c:v>
                </c:pt>
                <c:pt idx="3265">
                  <c:v>29</c:v>
                </c:pt>
                <c:pt idx="3266">
                  <c:v>33</c:v>
                </c:pt>
                <c:pt idx="3267">
                  <c:v>37</c:v>
                </c:pt>
                <c:pt idx="3268">
                  <c:v>33</c:v>
                </c:pt>
                <c:pt idx="3269">
                  <c:v>38</c:v>
                </c:pt>
                <c:pt idx="3270">
                  <c:v>31</c:v>
                </c:pt>
                <c:pt idx="3271">
                  <c:v>25</c:v>
                </c:pt>
                <c:pt idx="3272">
                  <c:v>40</c:v>
                </c:pt>
                <c:pt idx="3273">
                  <c:v>33</c:v>
                </c:pt>
                <c:pt idx="3274">
                  <c:v>35</c:v>
                </c:pt>
                <c:pt idx="3275">
                  <c:v>33</c:v>
                </c:pt>
                <c:pt idx="3276">
                  <c:v>35</c:v>
                </c:pt>
                <c:pt idx="3277">
                  <c:v>37</c:v>
                </c:pt>
                <c:pt idx="3278">
                  <c:v>33</c:v>
                </c:pt>
                <c:pt idx="3279">
                  <c:v>36</c:v>
                </c:pt>
                <c:pt idx="3280">
                  <c:v>41</c:v>
                </c:pt>
                <c:pt idx="3281">
                  <c:v>46</c:v>
                </c:pt>
                <c:pt idx="3282">
                  <c:v>41</c:v>
                </c:pt>
                <c:pt idx="3283">
                  <c:v>35</c:v>
                </c:pt>
                <c:pt idx="3284">
                  <c:v>37</c:v>
                </c:pt>
                <c:pt idx="3285">
                  <c:v>51</c:v>
                </c:pt>
                <c:pt idx="3286">
                  <c:v>33</c:v>
                </c:pt>
                <c:pt idx="3287">
                  <c:v>46</c:v>
                </c:pt>
                <c:pt idx="3288">
                  <c:v>46</c:v>
                </c:pt>
                <c:pt idx="3289">
                  <c:v>49</c:v>
                </c:pt>
                <c:pt idx="3290">
                  <c:v>44</c:v>
                </c:pt>
                <c:pt idx="3291">
                  <c:v>33</c:v>
                </c:pt>
                <c:pt idx="3292">
                  <c:v>42</c:v>
                </c:pt>
                <c:pt idx="3293">
                  <c:v>43</c:v>
                </c:pt>
                <c:pt idx="3294">
                  <c:v>47</c:v>
                </c:pt>
                <c:pt idx="3295">
                  <c:v>54</c:v>
                </c:pt>
                <c:pt idx="3296">
                  <c:v>42</c:v>
                </c:pt>
                <c:pt idx="3297">
                  <c:v>36</c:v>
                </c:pt>
                <c:pt idx="3298">
                  <c:v>36</c:v>
                </c:pt>
                <c:pt idx="3299">
                  <c:v>44</c:v>
                </c:pt>
                <c:pt idx="3300">
                  <c:v>37</c:v>
                </c:pt>
                <c:pt idx="3301">
                  <c:v>35</c:v>
                </c:pt>
                <c:pt idx="3302">
                  <c:v>38</c:v>
                </c:pt>
                <c:pt idx="3303">
                  <c:v>31</c:v>
                </c:pt>
                <c:pt idx="3304">
                  <c:v>40</c:v>
                </c:pt>
                <c:pt idx="3305">
                  <c:v>30</c:v>
                </c:pt>
                <c:pt idx="3306">
                  <c:v>29</c:v>
                </c:pt>
                <c:pt idx="3307">
                  <c:v>34</c:v>
                </c:pt>
                <c:pt idx="3308">
                  <c:v>33</c:v>
                </c:pt>
                <c:pt idx="3309">
                  <c:v>33</c:v>
                </c:pt>
                <c:pt idx="3310">
                  <c:v>44</c:v>
                </c:pt>
                <c:pt idx="3311">
                  <c:v>42</c:v>
                </c:pt>
                <c:pt idx="3312">
                  <c:v>29</c:v>
                </c:pt>
                <c:pt idx="3313">
                  <c:v>28</c:v>
                </c:pt>
                <c:pt idx="3314">
                  <c:v>38</c:v>
                </c:pt>
                <c:pt idx="3315">
                  <c:v>39</c:v>
                </c:pt>
                <c:pt idx="3316">
                  <c:v>28</c:v>
                </c:pt>
                <c:pt idx="3317">
                  <c:v>25</c:v>
                </c:pt>
                <c:pt idx="3318">
                  <c:v>26</c:v>
                </c:pt>
                <c:pt idx="3319">
                  <c:v>38</c:v>
                </c:pt>
                <c:pt idx="3320">
                  <c:v>38</c:v>
                </c:pt>
                <c:pt idx="3321">
                  <c:v>26</c:v>
                </c:pt>
                <c:pt idx="3322">
                  <c:v>26</c:v>
                </c:pt>
                <c:pt idx="3323">
                  <c:v>30</c:v>
                </c:pt>
                <c:pt idx="3324">
                  <c:v>28</c:v>
                </c:pt>
                <c:pt idx="3325">
                  <c:v>26</c:v>
                </c:pt>
                <c:pt idx="3326">
                  <c:v>33</c:v>
                </c:pt>
                <c:pt idx="3327">
                  <c:v>31</c:v>
                </c:pt>
                <c:pt idx="3328">
                  <c:v>34</c:v>
                </c:pt>
                <c:pt idx="3329">
                  <c:v>28</c:v>
                </c:pt>
                <c:pt idx="3330">
                  <c:v>35</c:v>
                </c:pt>
                <c:pt idx="3331">
                  <c:v>38</c:v>
                </c:pt>
                <c:pt idx="3332">
                  <c:v>31</c:v>
                </c:pt>
                <c:pt idx="3333">
                  <c:v>42</c:v>
                </c:pt>
                <c:pt idx="3334">
                  <c:v>29</c:v>
                </c:pt>
                <c:pt idx="3335">
                  <c:v>39</c:v>
                </c:pt>
                <c:pt idx="3336">
                  <c:v>39</c:v>
                </c:pt>
                <c:pt idx="3337">
                  <c:v>20</c:v>
                </c:pt>
                <c:pt idx="3338">
                  <c:v>41</c:v>
                </c:pt>
                <c:pt idx="3339">
                  <c:v>37</c:v>
                </c:pt>
                <c:pt idx="3340">
                  <c:v>23</c:v>
                </c:pt>
                <c:pt idx="3341">
                  <c:v>22</c:v>
                </c:pt>
                <c:pt idx="3342">
                  <c:v>32</c:v>
                </c:pt>
                <c:pt idx="3343">
                  <c:v>32</c:v>
                </c:pt>
                <c:pt idx="3344">
                  <c:v>40</c:v>
                </c:pt>
                <c:pt idx="3345">
                  <c:v>26</c:v>
                </c:pt>
                <c:pt idx="3346">
                  <c:v>35</c:v>
                </c:pt>
                <c:pt idx="3347">
                  <c:v>33</c:v>
                </c:pt>
                <c:pt idx="3348">
                  <c:v>19</c:v>
                </c:pt>
                <c:pt idx="3349">
                  <c:v>31</c:v>
                </c:pt>
                <c:pt idx="3350">
                  <c:v>23</c:v>
                </c:pt>
                <c:pt idx="3351">
                  <c:v>23</c:v>
                </c:pt>
                <c:pt idx="3352">
                  <c:v>29</c:v>
                </c:pt>
                <c:pt idx="3353">
                  <c:v>41</c:v>
                </c:pt>
                <c:pt idx="3354">
                  <c:v>33</c:v>
                </c:pt>
                <c:pt idx="3355">
                  <c:v>31</c:v>
                </c:pt>
                <c:pt idx="3356">
                  <c:v>32</c:v>
                </c:pt>
                <c:pt idx="3357">
                  <c:v>31</c:v>
                </c:pt>
                <c:pt idx="3358">
                  <c:v>30</c:v>
                </c:pt>
                <c:pt idx="3359">
                  <c:v>21</c:v>
                </c:pt>
                <c:pt idx="3360">
                  <c:v>37</c:v>
                </c:pt>
                <c:pt idx="3361">
                  <c:v>30</c:v>
                </c:pt>
                <c:pt idx="3362">
                  <c:v>28</c:v>
                </c:pt>
                <c:pt idx="3363">
                  <c:v>34</c:v>
                </c:pt>
                <c:pt idx="3364">
                  <c:v>32</c:v>
                </c:pt>
                <c:pt idx="3365">
                  <c:v>21</c:v>
                </c:pt>
                <c:pt idx="3366">
                  <c:v>30</c:v>
                </c:pt>
                <c:pt idx="3367">
                  <c:v>26</c:v>
                </c:pt>
                <c:pt idx="3368">
                  <c:v>43</c:v>
                </c:pt>
                <c:pt idx="3369">
                  <c:v>23</c:v>
                </c:pt>
                <c:pt idx="3370">
                  <c:v>24</c:v>
                </c:pt>
                <c:pt idx="3371">
                  <c:v>31</c:v>
                </c:pt>
                <c:pt idx="3372">
                  <c:v>17</c:v>
                </c:pt>
                <c:pt idx="3373">
                  <c:v>16</c:v>
                </c:pt>
                <c:pt idx="3374">
                  <c:v>25</c:v>
                </c:pt>
                <c:pt idx="3375">
                  <c:v>24</c:v>
                </c:pt>
                <c:pt idx="3376">
                  <c:v>25</c:v>
                </c:pt>
                <c:pt idx="3377">
                  <c:v>27</c:v>
                </c:pt>
                <c:pt idx="3378">
                  <c:v>32</c:v>
                </c:pt>
                <c:pt idx="3379">
                  <c:v>38</c:v>
                </c:pt>
                <c:pt idx="3380">
                  <c:v>23</c:v>
                </c:pt>
                <c:pt idx="3381">
                  <c:v>22</c:v>
                </c:pt>
                <c:pt idx="3382">
                  <c:v>25</c:v>
                </c:pt>
                <c:pt idx="3383">
                  <c:v>22</c:v>
                </c:pt>
                <c:pt idx="3384">
                  <c:v>25</c:v>
                </c:pt>
                <c:pt idx="3385">
                  <c:v>37</c:v>
                </c:pt>
                <c:pt idx="3386">
                  <c:v>33</c:v>
                </c:pt>
                <c:pt idx="3387">
                  <c:v>29</c:v>
                </c:pt>
                <c:pt idx="3388">
                  <c:v>24</c:v>
                </c:pt>
                <c:pt idx="3389">
                  <c:v>32</c:v>
                </c:pt>
                <c:pt idx="3390">
                  <c:v>36</c:v>
                </c:pt>
                <c:pt idx="3391">
                  <c:v>31</c:v>
                </c:pt>
                <c:pt idx="3392">
                  <c:v>29</c:v>
                </c:pt>
                <c:pt idx="3393">
                  <c:v>33</c:v>
                </c:pt>
                <c:pt idx="3394">
                  <c:v>28</c:v>
                </c:pt>
                <c:pt idx="3395">
                  <c:v>34</c:v>
                </c:pt>
                <c:pt idx="3396">
                  <c:v>32</c:v>
                </c:pt>
                <c:pt idx="3397">
                  <c:v>26</c:v>
                </c:pt>
                <c:pt idx="3398">
                  <c:v>23</c:v>
                </c:pt>
                <c:pt idx="3399">
                  <c:v>21</c:v>
                </c:pt>
                <c:pt idx="3400">
                  <c:v>30</c:v>
                </c:pt>
                <c:pt idx="3401">
                  <c:v>33</c:v>
                </c:pt>
                <c:pt idx="3402">
                  <c:v>33</c:v>
                </c:pt>
                <c:pt idx="3403">
                  <c:v>26</c:v>
                </c:pt>
                <c:pt idx="3404">
                  <c:v>35</c:v>
                </c:pt>
                <c:pt idx="3405">
                  <c:v>31</c:v>
                </c:pt>
                <c:pt idx="3406">
                  <c:v>28</c:v>
                </c:pt>
                <c:pt idx="3407">
                  <c:v>30</c:v>
                </c:pt>
                <c:pt idx="3408">
                  <c:v>32</c:v>
                </c:pt>
                <c:pt idx="3409">
                  <c:v>29</c:v>
                </c:pt>
                <c:pt idx="3410">
                  <c:v>31</c:v>
                </c:pt>
                <c:pt idx="3411">
                  <c:v>23</c:v>
                </c:pt>
                <c:pt idx="3412">
                  <c:v>29</c:v>
                </c:pt>
                <c:pt idx="3413">
                  <c:v>25</c:v>
                </c:pt>
                <c:pt idx="3414">
                  <c:v>27</c:v>
                </c:pt>
                <c:pt idx="3415">
                  <c:v>27</c:v>
                </c:pt>
                <c:pt idx="3416">
                  <c:v>27</c:v>
                </c:pt>
                <c:pt idx="3417">
                  <c:v>26</c:v>
                </c:pt>
                <c:pt idx="3418">
                  <c:v>20</c:v>
                </c:pt>
                <c:pt idx="3419">
                  <c:v>28</c:v>
                </c:pt>
                <c:pt idx="3420">
                  <c:v>23</c:v>
                </c:pt>
                <c:pt idx="3421">
                  <c:v>25</c:v>
                </c:pt>
                <c:pt idx="3422">
                  <c:v>29</c:v>
                </c:pt>
                <c:pt idx="3423">
                  <c:v>28</c:v>
                </c:pt>
                <c:pt idx="3424">
                  <c:v>27</c:v>
                </c:pt>
                <c:pt idx="3425">
                  <c:v>29</c:v>
                </c:pt>
                <c:pt idx="3426">
                  <c:v>25</c:v>
                </c:pt>
                <c:pt idx="3427">
                  <c:v>25</c:v>
                </c:pt>
                <c:pt idx="3428">
                  <c:v>25</c:v>
                </c:pt>
                <c:pt idx="3429">
                  <c:v>19</c:v>
                </c:pt>
                <c:pt idx="3430">
                  <c:v>22</c:v>
                </c:pt>
                <c:pt idx="3431">
                  <c:v>26</c:v>
                </c:pt>
                <c:pt idx="3432">
                  <c:v>30</c:v>
                </c:pt>
                <c:pt idx="3433">
                  <c:v>35</c:v>
                </c:pt>
                <c:pt idx="3434">
                  <c:v>30</c:v>
                </c:pt>
                <c:pt idx="3435">
                  <c:v>31</c:v>
                </c:pt>
                <c:pt idx="3436">
                  <c:v>30</c:v>
                </c:pt>
                <c:pt idx="3437">
                  <c:v>36</c:v>
                </c:pt>
                <c:pt idx="3438">
                  <c:v>14</c:v>
                </c:pt>
                <c:pt idx="3439">
                  <c:v>29</c:v>
                </c:pt>
                <c:pt idx="3440">
                  <c:v>34</c:v>
                </c:pt>
                <c:pt idx="3441">
                  <c:v>36</c:v>
                </c:pt>
                <c:pt idx="3442">
                  <c:v>34</c:v>
                </c:pt>
                <c:pt idx="3443">
                  <c:v>27</c:v>
                </c:pt>
                <c:pt idx="3444">
                  <c:v>35</c:v>
                </c:pt>
                <c:pt idx="3445">
                  <c:v>34</c:v>
                </c:pt>
                <c:pt idx="3446">
                  <c:v>26</c:v>
                </c:pt>
                <c:pt idx="3447">
                  <c:v>28</c:v>
                </c:pt>
                <c:pt idx="3448">
                  <c:v>37</c:v>
                </c:pt>
                <c:pt idx="3449">
                  <c:v>28</c:v>
                </c:pt>
                <c:pt idx="3450">
                  <c:v>27</c:v>
                </c:pt>
                <c:pt idx="3451">
                  <c:v>27</c:v>
                </c:pt>
                <c:pt idx="3452">
                  <c:v>30</c:v>
                </c:pt>
                <c:pt idx="3453">
                  <c:v>24</c:v>
                </c:pt>
                <c:pt idx="3454">
                  <c:v>26</c:v>
                </c:pt>
                <c:pt idx="3455">
                  <c:v>22</c:v>
                </c:pt>
                <c:pt idx="3456">
                  <c:v>27</c:v>
                </c:pt>
                <c:pt idx="3457">
                  <c:v>21</c:v>
                </c:pt>
                <c:pt idx="3458">
                  <c:v>22</c:v>
                </c:pt>
                <c:pt idx="3459">
                  <c:v>33</c:v>
                </c:pt>
                <c:pt idx="3460">
                  <c:v>22</c:v>
                </c:pt>
                <c:pt idx="3461">
                  <c:v>25</c:v>
                </c:pt>
                <c:pt idx="3462">
                  <c:v>23</c:v>
                </c:pt>
                <c:pt idx="3463">
                  <c:v>27</c:v>
                </c:pt>
                <c:pt idx="3464">
                  <c:v>30</c:v>
                </c:pt>
                <c:pt idx="3465">
                  <c:v>31</c:v>
                </c:pt>
                <c:pt idx="3466">
                  <c:v>27</c:v>
                </c:pt>
                <c:pt idx="3467">
                  <c:v>27</c:v>
                </c:pt>
                <c:pt idx="3468">
                  <c:v>33</c:v>
                </c:pt>
                <c:pt idx="3469">
                  <c:v>29</c:v>
                </c:pt>
                <c:pt idx="3470">
                  <c:v>25</c:v>
                </c:pt>
                <c:pt idx="3471">
                  <c:v>13</c:v>
                </c:pt>
                <c:pt idx="3472">
                  <c:v>21</c:v>
                </c:pt>
                <c:pt idx="3473">
                  <c:v>21</c:v>
                </c:pt>
                <c:pt idx="3474">
                  <c:v>32</c:v>
                </c:pt>
                <c:pt idx="3475">
                  <c:v>23</c:v>
                </c:pt>
                <c:pt idx="3476">
                  <c:v>21</c:v>
                </c:pt>
                <c:pt idx="3477">
                  <c:v>37</c:v>
                </c:pt>
                <c:pt idx="3478">
                  <c:v>26</c:v>
                </c:pt>
                <c:pt idx="3479">
                  <c:v>25</c:v>
                </c:pt>
                <c:pt idx="3480">
                  <c:v>25</c:v>
                </c:pt>
                <c:pt idx="3481">
                  <c:v>27</c:v>
                </c:pt>
                <c:pt idx="3482">
                  <c:v>32</c:v>
                </c:pt>
                <c:pt idx="3483">
                  <c:v>29</c:v>
                </c:pt>
                <c:pt idx="3484">
                  <c:v>31</c:v>
                </c:pt>
                <c:pt idx="3485">
                  <c:v>34</c:v>
                </c:pt>
                <c:pt idx="3486">
                  <c:v>21</c:v>
                </c:pt>
                <c:pt idx="3487">
                  <c:v>26</c:v>
                </c:pt>
                <c:pt idx="3488">
                  <c:v>33</c:v>
                </c:pt>
                <c:pt idx="3489">
                  <c:v>19</c:v>
                </c:pt>
                <c:pt idx="3490">
                  <c:v>24</c:v>
                </c:pt>
                <c:pt idx="3491">
                  <c:v>20</c:v>
                </c:pt>
                <c:pt idx="3492">
                  <c:v>40</c:v>
                </c:pt>
                <c:pt idx="3493">
                  <c:v>29</c:v>
                </c:pt>
                <c:pt idx="3494">
                  <c:v>26</c:v>
                </c:pt>
                <c:pt idx="3495">
                  <c:v>23</c:v>
                </c:pt>
                <c:pt idx="3496">
                  <c:v>17</c:v>
                </c:pt>
                <c:pt idx="3497">
                  <c:v>22</c:v>
                </c:pt>
                <c:pt idx="3498">
                  <c:v>19</c:v>
                </c:pt>
                <c:pt idx="3499">
                  <c:v>30</c:v>
                </c:pt>
                <c:pt idx="3500">
                  <c:v>27</c:v>
                </c:pt>
                <c:pt idx="3501">
                  <c:v>21</c:v>
                </c:pt>
                <c:pt idx="3502">
                  <c:v>39</c:v>
                </c:pt>
                <c:pt idx="3503">
                  <c:v>22</c:v>
                </c:pt>
                <c:pt idx="3504">
                  <c:v>23</c:v>
                </c:pt>
                <c:pt idx="3505">
                  <c:v>20</c:v>
                </c:pt>
                <c:pt idx="3506">
                  <c:v>24</c:v>
                </c:pt>
                <c:pt idx="3507">
                  <c:v>21</c:v>
                </c:pt>
                <c:pt idx="3508">
                  <c:v>17</c:v>
                </c:pt>
                <c:pt idx="3509">
                  <c:v>25</c:v>
                </c:pt>
                <c:pt idx="3510">
                  <c:v>27</c:v>
                </c:pt>
                <c:pt idx="3511">
                  <c:v>31</c:v>
                </c:pt>
                <c:pt idx="3512">
                  <c:v>23</c:v>
                </c:pt>
                <c:pt idx="3513">
                  <c:v>32</c:v>
                </c:pt>
                <c:pt idx="3514">
                  <c:v>36</c:v>
                </c:pt>
                <c:pt idx="3515">
                  <c:v>32</c:v>
                </c:pt>
                <c:pt idx="3516">
                  <c:v>27</c:v>
                </c:pt>
                <c:pt idx="3517">
                  <c:v>30</c:v>
                </c:pt>
                <c:pt idx="3518">
                  <c:v>29</c:v>
                </c:pt>
                <c:pt idx="3519">
                  <c:v>21</c:v>
                </c:pt>
                <c:pt idx="3520">
                  <c:v>27</c:v>
                </c:pt>
                <c:pt idx="3521">
                  <c:v>31</c:v>
                </c:pt>
                <c:pt idx="3522">
                  <c:v>24</c:v>
                </c:pt>
                <c:pt idx="3523">
                  <c:v>33</c:v>
                </c:pt>
                <c:pt idx="3524">
                  <c:v>29</c:v>
                </c:pt>
                <c:pt idx="3525">
                  <c:v>18</c:v>
                </c:pt>
                <c:pt idx="3526">
                  <c:v>36</c:v>
                </c:pt>
                <c:pt idx="3527">
                  <c:v>28</c:v>
                </c:pt>
                <c:pt idx="3528">
                  <c:v>27</c:v>
                </c:pt>
                <c:pt idx="3529">
                  <c:v>31</c:v>
                </c:pt>
                <c:pt idx="3530">
                  <c:v>35</c:v>
                </c:pt>
                <c:pt idx="3531">
                  <c:v>23</c:v>
                </c:pt>
                <c:pt idx="3532">
                  <c:v>35</c:v>
                </c:pt>
                <c:pt idx="3533">
                  <c:v>33</c:v>
                </c:pt>
                <c:pt idx="3534">
                  <c:v>26</c:v>
                </c:pt>
                <c:pt idx="3535">
                  <c:v>22</c:v>
                </c:pt>
                <c:pt idx="3536">
                  <c:v>10</c:v>
                </c:pt>
                <c:pt idx="3537">
                  <c:v>13</c:v>
                </c:pt>
                <c:pt idx="3538">
                  <c:v>16</c:v>
                </c:pt>
                <c:pt idx="3539">
                  <c:v>29</c:v>
                </c:pt>
                <c:pt idx="3540">
                  <c:v>24</c:v>
                </c:pt>
                <c:pt idx="3541">
                  <c:v>34</c:v>
                </c:pt>
                <c:pt idx="3542">
                  <c:v>26</c:v>
                </c:pt>
                <c:pt idx="3543">
                  <c:v>23</c:v>
                </c:pt>
                <c:pt idx="3544">
                  <c:v>37</c:v>
                </c:pt>
                <c:pt idx="3545">
                  <c:v>29</c:v>
                </c:pt>
                <c:pt idx="3546">
                  <c:v>22</c:v>
                </c:pt>
                <c:pt idx="3547">
                  <c:v>14</c:v>
                </c:pt>
                <c:pt idx="3548">
                  <c:v>32</c:v>
                </c:pt>
                <c:pt idx="3549">
                  <c:v>23</c:v>
                </c:pt>
                <c:pt idx="3550">
                  <c:v>30</c:v>
                </c:pt>
                <c:pt idx="3551">
                  <c:v>23</c:v>
                </c:pt>
                <c:pt idx="3552">
                  <c:v>27</c:v>
                </c:pt>
                <c:pt idx="3553">
                  <c:v>21</c:v>
                </c:pt>
                <c:pt idx="3554">
                  <c:v>30</c:v>
                </c:pt>
                <c:pt idx="3555">
                  <c:v>19</c:v>
                </c:pt>
                <c:pt idx="3556">
                  <c:v>26</c:v>
                </c:pt>
                <c:pt idx="3557">
                  <c:v>26</c:v>
                </c:pt>
                <c:pt idx="3558">
                  <c:v>31</c:v>
                </c:pt>
                <c:pt idx="3559">
                  <c:v>31</c:v>
                </c:pt>
                <c:pt idx="3560">
                  <c:v>17</c:v>
                </c:pt>
                <c:pt idx="3561">
                  <c:v>25</c:v>
                </c:pt>
                <c:pt idx="3562">
                  <c:v>32</c:v>
                </c:pt>
                <c:pt idx="3563">
                  <c:v>33</c:v>
                </c:pt>
                <c:pt idx="3564">
                  <c:v>34</c:v>
                </c:pt>
                <c:pt idx="3565">
                  <c:v>48</c:v>
                </c:pt>
                <c:pt idx="3566">
                  <c:v>27</c:v>
                </c:pt>
                <c:pt idx="3567">
                  <c:v>25</c:v>
                </c:pt>
                <c:pt idx="3568">
                  <c:v>26</c:v>
                </c:pt>
                <c:pt idx="3569">
                  <c:v>32</c:v>
                </c:pt>
                <c:pt idx="3570">
                  <c:v>27</c:v>
                </c:pt>
                <c:pt idx="3571">
                  <c:v>24</c:v>
                </c:pt>
                <c:pt idx="3572">
                  <c:v>27</c:v>
                </c:pt>
                <c:pt idx="3573">
                  <c:v>30</c:v>
                </c:pt>
                <c:pt idx="3574">
                  <c:v>27</c:v>
                </c:pt>
                <c:pt idx="3575">
                  <c:v>27</c:v>
                </c:pt>
                <c:pt idx="3576">
                  <c:v>26</c:v>
                </c:pt>
                <c:pt idx="3577">
                  <c:v>31</c:v>
                </c:pt>
                <c:pt idx="3578">
                  <c:v>33</c:v>
                </c:pt>
                <c:pt idx="3579">
                  <c:v>31</c:v>
                </c:pt>
                <c:pt idx="3580">
                  <c:v>23</c:v>
                </c:pt>
                <c:pt idx="3581">
                  <c:v>27</c:v>
                </c:pt>
                <c:pt idx="3582">
                  <c:v>31</c:v>
                </c:pt>
                <c:pt idx="3583">
                  <c:v>33</c:v>
                </c:pt>
                <c:pt idx="3584">
                  <c:v>29</c:v>
                </c:pt>
                <c:pt idx="3585">
                  <c:v>17</c:v>
                </c:pt>
                <c:pt idx="3586">
                  <c:v>20</c:v>
                </c:pt>
                <c:pt idx="3587">
                  <c:v>29</c:v>
                </c:pt>
                <c:pt idx="3588">
                  <c:v>22</c:v>
                </c:pt>
                <c:pt idx="3589">
                  <c:v>31</c:v>
                </c:pt>
                <c:pt idx="3590">
                  <c:v>28</c:v>
                </c:pt>
                <c:pt idx="3591">
                  <c:v>34</c:v>
                </c:pt>
                <c:pt idx="3592">
                  <c:v>26</c:v>
                </c:pt>
                <c:pt idx="3593">
                  <c:v>29</c:v>
                </c:pt>
                <c:pt idx="3594">
                  <c:v>33</c:v>
                </c:pt>
                <c:pt idx="3595">
                  <c:v>35</c:v>
                </c:pt>
                <c:pt idx="3596">
                  <c:v>38</c:v>
                </c:pt>
                <c:pt idx="3597">
                  <c:v>37</c:v>
                </c:pt>
                <c:pt idx="3598">
                  <c:v>21</c:v>
                </c:pt>
                <c:pt idx="3599">
                  <c:v>25</c:v>
                </c:pt>
                <c:pt idx="3600">
                  <c:v>28</c:v>
                </c:pt>
                <c:pt idx="3601">
                  <c:v>33</c:v>
                </c:pt>
                <c:pt idx="3602">
                  <c:v>27</c:v>
                </c:pt>
                <c:pt idx="3603">
                  <c:v>31</c:v>
                </c:pt>
                <c:pt idx="3604">
                  <c:v>33</c:v>
                </c:pt>
                <c:pt idx="3605">
                  <c:v>19</c:v>
                </c:pt>
                <c:pt idx="3606">
                  <c:v>31</c:v>
                </c:pt>
                <c:pt idx="3607">
                  <c:v>22</c:v>
                </c:pt>
                <c:pt idx="3608">
                  <c:v>34</c:v>
                </c:pt>
                <c:pt idx="3609">
                  <c:v>28</c:v>
                </c:pt>
                <c:pt idx="3610">
                  <c:v>31</c:v>
                </c:pt>
                <c:pt idx="3611">
                  <c:v>22</c:v>
                </c:pt>
                <c:pt idx="3612">
                  <c:v>32</c:v>
                </c:pt>
                <c:pt idx="3613">
                  <c:v>42</c:v>
                </c:pt>
                <c:pt idx="3614">
                  <c:v>24</c:v>
                </c:pt>
                <c:pt idx="3615">
                  <c:v>26</c:v>
                </c:pt>
                <c:pt idx="3616">
                  <c:v>29</c:v>
                </c:pt>
                <c:pt idx="3617">
                  <c:v>29</c:v>
                </c:pt>
                <c:pt idx="3618">
                  <c:v>37</c:v>
                </c:pt>
                <c:pt idx="3619">
                  <c:v>39</c:v>
                </c:pt>
                <c:pt idx="3620">
                  <c:v>21</c:v>
                </c:pt>
                <c:pt idx="3621">
                  <c:v>32</c:v>
                </c:pt>
                <c:pt idx="3622">
                  <c:v>30</c:v>
                </c:pt>
                <c:pt idx="3623">
                  <c:v>27</c:v>
                </c:pt>
                <c:pt idx="3624">
                  <c:v>35</c:v>
                </c:pt>
                <c:pt idx="3625">
                  <c:v>32</c:v>
                </c:pt>
                <c:pt idx="3626">
                  <c:v>18</c:v>
                </c:pt>
                <c:pt idx="3627">
                  <c:v>32</c:v>
                </c:pt>
                <c:pt idx="3628">
                  <c:v>33</c:v>
                </c:pt>
                <c:pt idx="3629">
                  <c:v>28</c:v>
                </c:pt>
                <c:pt idx="3630">
                  <c:v>27</c:v>
                </c:pt>
                <c:pt idx="3631">
                  <c:v>33</c:v>
                </c:pt>
                <c:pt idx="3632">
                  <c:v>30</c:v>
                </c:pt>
                <c:pt idx="3633">
                  <c:v>41</c:v>
                </c:pt>
                <c:pt idx="3634">
                  <c:v>17</c:v>
                </c:pt>
                <c:pt idx="3635">
                  <c:v>37</c:v>
                </c:pt>
                <c:pt idx="3636">
                  <c:v>29</c:v>
                </c:pt>
                <c:pt idx="3637">
                  <c:v>26</c:v>
                </c:pt>
                <c:pt idx="3638">
                  <c:v>37</c:v>
                </c:pt>
                <c:pt idx="3639">
                  <c:v>32</c:v>
                </c:pt>
                <c:pt idx="3640">
                  <c:v>24</c:v>
                </c:pt>
                <c:pt idx="3641">
                  <c:v>30</c:v>
                </c:pt>
                <c:pt idx="3642">
                  <c:v>42</c:v>
                </c:pt>
                <c:pt idx="3643">
                  <c:v>35</c:v>
                </c:pt>
                <c:pt idx="3644">
                  <c:v>41</c:v>
                </c:pt>
                <c:pt idx="3645">
                  <c:v>38</c:v>
                </c:pt>
                <c:pt idx="3646">
                  <c:v>21</c:v>
                </c:pt>
                <c:pt idx="3647">
                  <c:v>33</c:v>
                </c:pt>
                <c:pt idx="3648">
                  <c:v>35</c:v>
                </c:pt>
                <c:pt idx="3649">
                  <c:v>36</c:v>
                </c:pt>
                <c:pt idx="3650">
                  <c:v>38</c:v>
                </c:pt>
                <c:pt idx="3651">
                  <c:v>40</c:v>
                </c:pt>
                <c:pt idx="3652">
                  <c:v>41</c:v>
                </c:pt>
                <c:pt idx="3653">
                  <c:v>44</c:v>
                </c:pt>
                <c:pt idx="3654">
                  <c:v>31</c:v>
                </c:pt>
                <c:pt idx="3655">
                  <c:v>39</c:v>
                </c:pt>
                <c:pt idx="3656">
                  <c:v>43</c:v>
                </c:pt>
                <c:pt idx="3657">
                  <c:v>33</c:v>
                </c:pt>
                <c:pt idx="3658">
                  <c:v>33</c:v>
                </c:pt>
                <c:pt idx="3659">
                  <c:v>39</c:v>
                </c:pt>
                <c:pt idx="3660">
                  <c:v>38</c:v>
                </c:pt>
                <c:pt idx="3661">
                  <c:v>30</c:v>
                </c:pt>
                <c:pt idx="3662">
                  <c:v>31</c:v>
                </c:pt>
                <c:pt idx="3663">
                  <c:v>30</c:v>
                </c:pt>
                <c:pt idx="3664">
                  <c:v>29</c:v>
                </c:pt>
                <c:pt idx="3665">
                  <c:v>28</c:v>
                </c:pt>
                <c:pt idx="3666">
                  <c:v>32</c:v>
                </c:pt>
                <c:pt idx="3667">
                  <c:v>39</c:v>
                </c:pt>
                <c:pt idx="3668">
                  <c:v>34</c:v>
                </c:pt>
                <c:pt idx="3669">
                  <c:v>26</c:v>
                </c:pt>
                <c:pt idx="3670">
                  <c:v>39</c:v>
                </c:pt>
                <c:pt idx="3671">
                  <c:v>35</c:v>
                </c:pt>
                <c:pt idx="3672">
                  <c:v>41</c:v>
                </c:pt>
                <c:pt idx="3673">
                  <c:v>27</c:v>
                </c:pt>
                <c:pt idx="3674">
                  <c:v>35</c:v>
                </c:pt>
                <c:pt idx="3675">
                  <c:v>34</c:v>
                </c:pt>
                <c:pt idx="3676">
                  <c:v>37</c:v>
                </c:pt>
                <c:pt idx="3677">
                  <c:v>35</c:v>
                </c:pt>
                <c:pt idx="3678">
                  <c:v>38</c:v>
                </c:pt>
                <c:pt idx="3679">
                  <c:v>30</c:v>
                </c:pt>
                <c:pt idx="3680">
                  <c:v>32</c:v>
                </c:pt>
                <c:pt idx="3681">
                  <c:v>31</c:v>
                </c:pt>
                <c:pt idx="3682">
                  <c:v>28</c:v>
                </c:pt>
                <c:pt idx="3683">
                  <c:v>32</c:v>
                </c:pt>
                <c:pt idx="3684">
                  <c:v>28</c:v>
                </c:pt>
                <c:pt idx="3685">
                  <c:v>41</c:v>
                </c:pt>
                <c:pt idx="3686">
                  <c:v>39</c:v>
                </c:pt>
                <c:pt idx="3687">
                  <c:v>26</c:v>
                </c:pt>
                <c:pt idx="3688">
                  <c:v>39</c:v>
                </c:pt>
                <c:pt idx="3689">
                  <c:v>35</c:v>
                </c:pt>
                <c:pt idx="3690">
                  <c:v>26</c:v>
                </c:pt>
                <c:pt idx="3691">
                  <c:v>35</c:v>
                </c:pt>
                <c:pt idx="3692">
                  <c:v>38</c:v>
                </c:pt>
                <c:pt idx="3693">
                  <c:v>35</c:v>
                </c:pt>
                <c:pt idx="3694">
                  <c:v>39</c:v>
                </c:pt>
                <c:pt idx="3695">
                  <c:v>40</c:v>
                </c:pt>
                <c:pt idx="3696">
                  <c:v>36</c:v>
                </c:pt>
                <c:pt idx="3697">
                  <c:v>31</c:v>
                </c:pt>
                <c:pt idx="3698">
                  <c:v>38</c:v>
                </c:pt>
                <c:pt idx="3699">
                  <c:v>39</c:v>
                </c:pt>
                <c:pt idx="3700">
                  <c:v>26</c:v>
                </c:pt>
                <c:pt idx="3701">
                  <c:v>25</c:v>
                </c:pt>
                <c:pt idx="3702">
                  <c:v>33</c:v>
                </c:pt>
                <c:pt idx="3703">
                  <c:v>29</c:v>
                </c:pt>
                <c:pt idx="3704">
                  <c:v>27</c:v>
                </c:pt>
                <c:pt idx="3705">
                  <c:v>26</c:v>
                </c:pt>
                <c:pt idx="3706">
                  <c:v>25</c:v>
                </c:pt>
                <c:pt idx="3707">
                  <c:v>22</c:v>
                </c:pt>
                <c:pt idx="3708">
                  <c:v>27</c:v>
                </c:pt>
                <c:pt idx="3709">
                  <c:v>34</c:v>
                </c:pt>
                <c:pt idx="3710">
                  <c:v>55</c:v>
                </c:pt>
                <c:pt idx="3711">
                  <c:v>32</c:v>
                </c:pt>
                <c:pt idx="3712">
                  <c:v>39</c:v>
                </c:pt>
                <c:pt idx="3713">
                  <c:v>31</c:v>
                </c:pt>
                <c:pt idx="3714">
                  <c:v>25</c:v>
                </c:pt>
                <c:pt idx="3715">
                  <c:v>34</c:v>
                </c:pt>
                <c:pt idx="3716">
                  <c:v>27</c:v>
                </c:pt>
                <c:pt idx="3717">
                  <c:v>35</c:v>
                </c:pt>
                <c:pt idx="3718">
                  <c:v>41</c:v>
                </c:pt>
                <c:pt idx="3719">
                  <c:v>22</c:v>
                </c:pt>
                <c:pt idx="3720">
                  <c:v>24</c:v>
                </c:pt>
                <c:pt idx="3721">
                  <c:v>25</c:v>
                </c:pt>
                <c:pt idx="3722">
                  <c:v>35</c:v>
                </c:pt>
                <c:pt idx="3723">
                  <c:v>35</c:v>
                </c:pt>
                <c:pt idx="3724">
                  <c:v>36</c:v>
                </c:pt>
                <c:pt idx="3725">
                  <c:v>31</c:v>
                </c:pt>
                <c:pt idx="3726">
                  <c:v>32</c:v>
                </c:pt>
                <c:pt idx="3727">
                  <c:v>32</c:v>
                </c:pt>
                <c:pt idx="3728">
                  <c:v>31</c:v>
                </c:pt>
                <c:pt idx="3729">
                  <c:v>27</c:v>
                </c:pt>
                <c:pt idx="3730">
                  <c:v>30</c:v>
                </c:pt>
                <c:pt idx="3731">
                  <c:v>36</c:v>
                </c:pt>
                <c:pt idx="3732">
                  <c:v>36</c:v>
                </c:pt>
                <c:pt idx="3733">
                  <c:v>32</c:v>
                </c:pt>
                <c:pt idx="3734">
                  <c:v>30</c:v>
                </c:pt>
                <c:pt idx="3735">
                  <c:v>30</c:v>
                </c:pt>
                <c:pt idx="3736">
                  <c:v>25</c:v>
                </c:pt>
                <c:pt idx="3737">
                  <c:v>23</c:v>
                </c:pt>
                <c:pt idx="3738">
                  <c:v>33</c:v>
                </c:pt>
                <c:pt idx="3739">
                  <c:v>35</c:v>
                </c:pt>
                <c:pt idx="3740">
                  <c:v>29</c:v>
                </c:pt>
                <c:pt idx="3741">
                  <c:v>31</c:v>
                </c:pt>
                <c:pt idx="3742">
                  <c:v>40</c:v>
                </c:pt>
                <c:pt idx="3743">
                  <c:v>30</c:v>
                </c:pt>
                <c:pt idx="3744">
                  <c:v>43</c:v>
                </c:pt>
                <c:pt idx="3745">
                  <c:v>29</c:v>
                </c:pt>
                <c:pt idx="3746">
                  <c:v>34</c:v>
                </c:pt>
                <c:pt idx="3747">
                  <c:v>23</c:v>
                </c:pt>
                <c:pt idx="3748">
                  <c:v>31</c:v>
                </c:pt>
                <c:pt idx="3749">
                  <c:v>34</c:v>
                </c:pt>
                <c:pt idx="3750">
                  <c:v>34</c:v>
                </c:pt>
                <c:pt idx="3751">
                  <c:v>44</c:v>
                </c:pt>
                <c:pt idx="3752">
                  <c:v>29</c:v>
                </c:pt>
                <c:pt idx="3753">
                  <c:v>24</c:v>
                </c:pt>
                <c:pt idx="3754">
                  <c:v>32</c:v>
                </c:pt>
                <c:pt idx="3755">
                  <c:v>33</c:v>
                </c:pt>
                <c:pt idx="3756">
                  <c:v>21</c:v>
                </c:pt>
                <c:pt idx="3757">
                  <c:v>19</c:v>
                </c:pt>
                <c:pt idx="3758">
                  <c:v>33</c:v>
                </c:pt>
                <c:pt idx="3759">
                  <c:v>33</c:v>
                </c:pt>
                <c:pt idx="3760">
                  <c:v>21</c:v>
                </c:pt>
                <c:pt idx="3761">
                  <c:v>34</c:v>
                </c:pt>
                <c:pt idx="3762">
                  <c:v>34</c:v>
                </c:pt>
                <c:pt idx="3763">
                  <c:v>22</c:v>
                </c:pt>
                <c:pt idx="3764">
                  <c:v>31</c:v>
                </c:pt>
                <c:pt idx="3765">
                  <c:v>31</c:v>
                </c:pt>
                <c:pt idx="3766">
                  <c:v>22</c:v>
                </c:pt>
                <c:pt idx="3767">
                  <c:v>34</c:v>
                </c:pt>
                <c:pt idx="3768">
                  <c:v>30</c:v>
                </c:pt>
                <c:pt idx="3769">
                  <c:v>33</c:v>
                </c:pt>
                <c:pt idx="3770">
                  <c:v>24</c:v>
                </c:pt>
                <c:pt idx="3771">
                  <c:v>34</c:v>
                </c:pt>
                <c:pt idx="3772">
                  <c:v>35</c:v>
                </c:pt>
                <c:pt idx="3773">
                  <c:v>26</c:v>
                </c:pt>
                <c:pt idx="3774">
                  <c:v>25</c:v>
                </c:pt>
                <c:pt idx="3775">
                  <c:v>24</c:v>
                </c:pt>
                <c:pt idx="3776">
                  <c:v>31</c:v>
                </c:pt>
                <c:pt idx="3777">
                  <c:v>33</c:v>
                </c:pt>
                <c:pt idx="3778">
                  <c:v>26</c:v>
                </c:pt>
                <c:pt idx="3779">
                  <c:v>35</c:v>
                </c:pt>
                <c:pt idx="3780">
                  <c:v>30</c:v>
                </c:pt>
                <c:pt idx="3781">
                  <c:v>25</c:v>
                </c:pt>
                <c:pt idx="3782">
                  <c:v>34</c:v>
                </c:pt>
                <c:pt idx="3783">
                  <c:v>31</c:v>
                </c:pt>
                <c:pt idx="3784">
                  <c:v>27</c:v>
                </c:pt>
                <c:pt idx="3785">
                  <c:v>36</c:v>
                </c:pt>
                <c:pt idx="3786">
                  <c:v>26</c:v>
                </c:pt>
                <c:pt idx="3787">
                  <c:v>31</c:v>
                </c:pt>
                <c:pt idx="3788">
                  <c:v>29</c:v>
                </c:pt>
                <c:pt idx="3789">
                  <c:v>29</c:v>
                </c:pt>
                <c:pt idx="3790">
                  <c:v>31</c:v>
                </c:pt>
                <c:pt idx="3791">
                  <c:v>31</c:v>
                </c:pt>
                <c:pt idx="3792">
                  <c:v>21</c:v>
                </c:pt>
                <c:pt idx="3793">
                  <c:v>25</c:v>
                </c:pt>
                <c:pt idx="3794">
                  <c:v>19</c:v>
                </c:pt>
                <c:pt idx="3795">
                  <c:v>20</c:v>
                </c:pt>
                <c:pt idx="3796">
                  <c:v>38</c:v>
                </c:pt>
                <c:pt idx="3797">
                  <c:v>32</c:v>
                </c:pt>
                <c:pt idx="3798">
                  <c:v>42</c:v>
                </c:pt>
                <c:pt idx="3799">
                  <c:v>33</c:v>
                </c:pt>
                <c:pt idx="3800">
                  <c:v>35</c:v>
                </c:pt>
                <c:pt idx="3801">
                  <c:v>21</c:v>
                </c:pt>
                <c:pt idx="3802">
                  <c:v>29</c:v>
                </c:pt>
                <c:pt idx="3803">
                  <c:v>38</c:v>
                </c:pt>
                <c:pt idx="3804">
                  <c:v>29</c:v>
                </c:pt>
                <c:pt idx="3805">
                  <c:v>16</c:v>
                </c:pt>
                <c:pt idx="3806">
                  <c:v>27</c:v>
                </c:pt>
                <c:pt idx="3807">
                  <c:v>29</c:v>
                </c:pt>
                <c:pt idx="3808">
                  <c:v>28</c:v>
                </c:pt>
                <c:pt idx="3809">
                  <c:v>37</c:v>
                </c:pt>
                <c:pt idx="3810">
                  <c:v>31</c:v>
                </c:pt>
                <c:pt idx="3811">
                  <c:v>26</c:v>
                </c:pt>
                <c:pt idx="3812">
                  <c:v>36</c:v>
                </c:pt>
                <c:pt idx="3813">
                  <c:v>36</c:v>
                </c:pt>
                <c:pt idx="3814">
                  <c:v>26</c:v>
                </c:pt>
                <c:pt idx="3815">
                  <c:v>32</c:v>
                </c:pt>
                <c:pt idx="3816">
                  <c:v>25</c:v>
                </c:pt>
                <c:pt idx="3817">
                  <c:v>36</c:v>
                </c:pt>
                <c:pt idx="3818">
                  <c:v>28</c:v>
                </c:pt>
                <c:pt idx="3819">
                  <c:v>31</c:v>
                </c:pt>
                <c:pt idx="3820">
                  <c:v>28</c:v>
                </c:pt>
                <c:pt idx="3821">
                  <c:v>31</c:v>
                </c:pt>
                <c:pt idx="3822">
                  <c:v>32</c:v>
                </c:pt>
                <c:pt idx="3823">
                  <c:v>25</c:v>
                </c:pt>
                <c:pt idx="3824">
                  <c:v>26</c:v>
                </c:pt>
                <c:pt idx="3825">
                  <c:v>24</c:v>
                </c:pt>
                <c:pt idx="3826">
                  <c:v>20</c:v>
                </c:pt>
                <c:pt idx="3827">
                  <c:v>26</c:v>
                </c:pt>
                <c:pt idx="3828">
                  <c:v>23</c:v>
                </c:pt>
                <c:pt idx="3829">
                  <c:v>26</c:v>
                </c:pt>
                <c:pt idx="3830">
                  <c:v>41</c:v>
                </c:pt>
                <c:pt idx="3831">
                  <c:v>30</c:v>
                </c:pt>
                <c:pt idx="3832">
                  <c:v>30</c:v>
                </c:pt>
                <c:pt idx="3833">
                  <c:v>20</c:v>
                </c:pt>
                <c:pt idx="3834">
                  <c:v>30</c:v>
                </c:pt>
                <c:pt idx="3835">
                  <c:v>28</c:v>
                </c:pt>
                <c:pt idx="3836">
                  <c:v>27</c:v>
                </c:pt>
                <c:pt idx="3837">
                  <c:v>30</c:v>
                </c:pt>
                <c:pt idx="3838">
                  <c:v>34</c:v>
                </c:pt>
                <c:pt idx="3839">
                  <c:v>36</c:v>
                </c:pt>
                <c:pt idx="3840">
                  <c:v>23</c:v>
                </c:pt>
                <c:pt idx="3841">
                  <c:v>27</c:v>
                </c:pt>
                <c:pt idx="3842">
                  <c:v>26</c:v>
                </c:pt>
                <c:pt idx="3843">
                  <c:v>34</c:v>
                </c:pt>
                <c:pt idx="3844">
                  <c:v>30</c:v>
                </c:pt>
                <c:pt idx="3845">
                  <c:v>35</c:v>
                </c:pt>
                <c:pt idx="3846">
                  <c:v>39</c:v>
                </c:pt>
                <c:pt idx="3847">
                  <c:v>24</c:v>
                </c:pt>
                <c:pt idx="3848">
                  <c:v>30</c:v>
                </c:pt>
                <c:pt idx="3849">
                  <c:v>26</c:v>
                </c:pt>
                <c:pt idx="3850">
                  <c:v>38</c:v>
                </c:pt>
                <c:pt idx="3851">
                  <c:v>28</c:v>
                </c:pt>
                <c:pt idx="3852">
                  <c:v>28</c:v>
                </c:pt>
                <c:pt idx="3853">
                  <c:v>26</c:v>
                </c:pt>
                <c:pt idx="3854">
                  <c:v>22</c:v>
                </c:pt>
                <c:pt idx="3855">
                  <c:v>34</c:v>
                </c:pt>
                <c:pt idx="3856">
                  <c:v>33</c:v>
                </c:pt>
                <c:pt idx="3857">
                  <c:v>31</c:v>
                </c:pt>
                <c:pt idx="3858">
                  <c:v>31</c:v>
                </c:pt>
                <c:pt idx="3859">
                  <c:v>30</c:v>
                </c:pt>
                <c:pt idx="3860">
                  <c:v>33</c:v>
                </c:pt>
                <c:pt idx="3861">
                  <c:v>28</c:v>
                </c:pt>
                <c:pt idx="3862">
                  <c:v>29</c:v>
                </c:pt>
                <c:pt idx="3863">
                  <c:v>35</c:v>
                </c:pt>
                <c:pt idx="3864">
                  <c:v>35</c:v>
                </c:pt>
                <c:pt idx="3865">
                  <c:v>24</c:v>
                </c:pt>
                <c:pt idx="3866">
                  <c:v>24</c:v>
                </c:pt>
                <c:pt idx="3867">
                  <c:v>42</c:v>
                </c:pt>
                <c:pt idx="3868">
                  <c:v>26</c:v>
                </c:pt>
                <c:pt idx="3869">
                  <c:v>31</c:v>
                </c:pt>
                <c:pt idx="3870">
                  <c:v>35</c:v>
                </c:pt>
                <c:pt idx="3871">
                  <c:v>34</c:v>
                </c:pt>
                <c:pt idx="3872">
                  <c:v>31</c:v>
                </c:pt>
                <c:pt idx="3873">
                  <c:v>26</c:v>
                </c:pt>
                <c:pt idx="3874">
                  <c:v>30</c:v>
                </c:pt>
                <c:pt idx="3875">
                  <c:v>22</c:v>
                </c:pt>
                <c:pt idx="3876">
                  <c:v>35</c:v>
                </c:pt>
                <c:pt idx="3877">
                  <c:v>32</c:v>
                </c:pt>
                <c:pt idx="3878">
                  <c:v>25</c:v>
                </c:pt>
                <c:pt idx="3879">
                  <c:v>25</c:v>
                </c:pt>
                <c:pt idx="3880">
                  <c:v>30</c:v>
                </c:pt>
                <c:pt idx="3881">
                  <c:v>20</c:v>
                </c:pt>
                <c:pt idx="3882">
                  <c:v>26</c:v>
                </c:pt>
                <c:pt idx="3883">
                  <c:v>27</c:v>
                </c:pt>
                <c:pt idx="3884">
                  <c:v>21</c:v>
                </c:pt>
                <c:pt idx="3885">
                  <c:v>29</c:v>
                </c:pt>
                <c:pt idx="3886">
                  <c:v>26</c:v>
                </c:pt>
                <c:pt idx="3887">
                  <c:v>34</c:v>
                </c:pt>
                <c:pt idx="3888">
                  <c:v>31</c:v>
                </c:pt>
                <c:pt idx="3889">
                  <c:v>29</c:v>
                </c:pt>
                <c:pt idx="3890">
                  <c:v>28</c:v>
                </c:pt>
                <c:pt idx="3891">
                  <c:v>21</c:v>
                </c:pt>
                <c:pt idx="3892">
                  <c:v>26</c:v>
                </c:pt>
                <c:pt idx="3893">
                  <c:v>27</c:v>
                </c:pt>
                <c:pt idx="3894">
                  <c:v>25</c:v>
                </c:pt>
                <c:pt idx="3895">
                  <c:v>29</c:v>
                </c:pt>
                <c:pt idx="3896">
                  <c:v>27</c:v>
                </c:pt>
                <c:pt idx="3897">
                  <c:v>19</c:v>
                </c:pt>
                <c:pt idx="3898">
                  <c:v>30</c:v>
                </c:pt>
                <c:pt idx="3899">
                  <c:v>34</c:v>
                </c:pt>
                <c:pt idx="3900">
                  <c:v>28</c:v>
                </c:pt>
                <c:pt idx="3901">
                  <c:v>27</c:v>
                </c:pt>
                <c:pt idx="3902">
                  <c:v>22</c:v>
                </c:pt>
                <c:pt idx="3903">
                  <c:v>25</c:v>
                </c:pt>
                <c:pt idx="3904">
                  <c:v>28</c:v>
                </c:pt>
                <c:pt idx="3905">
                  <c:v>22</c:v>
                </c:pt>
                <c:pt idx="3906">
                  <c:v>26</c:v>
                </c:pt>
                <c:pt idx="3907">
                  <c:v>30</c:v>
                </c:pt>
                <c:pt idx="3908">
                  <c:v>28</c:v>
                </c:pt>
                <c:pt idx="3909">
                  <c:v>24</c:v>
                </c:pt>
                <c:pt idx="3910">
                  <c:v>26</c:v>
                </c:pt>
                <c:pt idx="3911">
                  <c:v>29</c:v>
                </c:pt>
                <c:pt idx="3912">
                  <c:v>31</c:v>
                </c:pt>
                <c:pt idx="3913">
                  <c:v>27</c:v>
                </c:pt>
                <c:pt idx="3914">
                  <c:v>35</c:v>
                </c:pt>
                <c:pt idx="3915">
                  <c:v>23</c:v>
                </c:pt>
                <c:pt idx="3916">
                  <c:v>29</c:v>
                </c:pt>
                <c:pt idx="3917">
                  <c:v>34</c:v>
                </c:pt>
                <c:pt idx="3918">
                  <c:v>22</c:v>
                </c:pt>
                <c:pt idx="3919">
                  <c:v>32</c:v>
                </c:pt>
                <c:pt idx="3920">
                  <c:v>29</c:v>
                </c:pt>
                <c:pt idx="3921">
                  <c:v>20</c:v>
                </c:pt>
                <c:pt idx="3922">
                  <c:v>33</c:v>
                </c:pt>
                <c:pt idx="3923">
                  <c:v>42</c:v>
                </c:pt>
                <c:pt idx="3924">
                  <c:v>17</c:v>
                </c:pt>
                <c:pt idx="3925">
                  <c:v>25</c:v>
                </c:pt>
                <c:pt idx="3926">
                  <c:v>31</c:v>
                </c:pt>
                <c:pt idx="3927">
                  <c:v>35</c:v>
                </c:pt>
                <c:pt idx="3928">
                  <c:v>33</c:v>
                </c:pt>
                <c:pt idx="3929">
                  <c:v>30</c:v>
                </c:pt>
                <c:pt idx="3930">
                  <c:v>23</c:v>
                </c:pt>
                <c:pt idx="3931">
                  <c:v>29</c:v>
                </c:pt>
                <c:pt idx="3932">
                  <c:v>30</c:v>
                </c:pt>
                <c:pt idx="3933">
                  <c:v>31</c:v>
                </c:pt>
                <c:pt idx="3934">
                  <c:v>24</c:v>
                </c:pt>
                <c:pt idx="3935">
                  <c:v>28</c:v>
                </c:pt>
                <c:pt idx="3936">
                  <c:v>39</c:v>
                </c:pt>
                <c:pt idx="3937">
                  <c:v>31</c:v>
                </c:pt>
                <c:pt idx="3938">
                  <c:v>29</c:v>
                </c:pt>
                <c:pt idx="3939">
                  <c:v>19</c:v>
                </c:pt>
                <c:pt idx="3940">
                  <c:v>37</c:v>
                </c:pt>
                <c:pt idx="3941">
                  <c:v>28</c:v>
                </c:pt>
                <c:pt idx="3942">
                  <c:v>29</c:v>
                </c:pt>
                <c:pt idx="3943">
                  <c:v>21</c:v>
                </c:pt>
                <c:pt idx="3944">
                  <c:v>40</c:v>
                </c:pt>
                <c:pt idx="3945">
                  <c:v>33</c:v>
                </c:pt>
                <c:pt idx="3946">
                  <c:v>25</c:v>
                </c:pt>
                <c:pt idx="3947">
                  <c:v>29</c:v>
                </c:pt>
                <c:pt idx="3948">
                  <c:v>25</c:v>
                </c:pt>
                <c:pt idx="3949">
                  <c:v>22</c:v>
                </c:pt>
                <c:pt idx="3950">
                  <c:v>23</c:v>
                </c:pt>
                <c:pt idx="3951">
                  <c:v>26</c:v>
                </c:pt>
                <c:pt idx="3952">
                  <c:v>19</c:v>
                </c:pt>
                <c:pt idx="3953">
                  <c:v>31</c:v>
                </c:pt>
                <c:pt idx="3954">
                  <c:v>31</c:v>
                </c:pt>
                <c:pt idx="3955">
                  <c:v>27</c:v>
                </c:pt>
                <c:pt idx="3956">
                  <c:v>36</c:v>
                </c:pt>
                <c:pt idx="3957">
                  <c:v>23</c:v>
                </c:pt>
                <c:pt idx="3958">
                  <c:v>30</c:v>
                </c:pt>
                <c:pt idx="3959">
                  <c:v>19</c:v>
                </c:pt>
                <c:pt idx="3960">
                  <c:v>30</c:v>
                </c:pt>
                <c:pt idx="3961">
                  <c:v>21</c:v>
                </c:pt>
                <c:pt idx="3962">
                  <c:v>26</c:v>
                </c:pt>
                <c:pt idx="3963">
                  <c:v>31</c:v>
                </c:pt>
                <c:pt idx="3964">
                  <c:v>16</c:v>
                </c:pt>
                <c:pt idx="3965">
                  <c:v>28</c:v>
                </c:pt>
                <c:pt idx="3966">
                  <c:v>32</c:v>
                </c:pt>
                <c:pt idx="3967">
                  <c:v>36</c:v>
                </c:pt>
                <c:pt idx="3968">
                  <c:v>31</c:v>
                </c:pt>
                <c:pt idx="3969">
                  <c:v>33</c:v>
                </c:pt>
                <c:pt idx="3970">
                  <c:v>36</c:v>
                </c:pt>
                <c:pt idx="3971">
                  <c:v>26</c:v>
                </c:pt>
                <c:pt idx="3972">
                  <c:v>24</c:v>
                </c:pt>
                <c:pt idx="3973">
                  <c:v>24</c:v>
                </c:pt>
                <c:pt idx="3974">
                  <c:v>30</c:v>
                </c:pt>
                <c:pt idx="3975">
                  <c:v>27</c:v>
                </c:pt>
                <c:pt idx="3976">
                  <c:v>35</c:v>
                </c:pt>
                <c:pt idx="3977">
                  <c:v>29</c:v>
                </c:pt>
                <c:pt idx="3978">
                  <c:v>29</c:v>
                </c:pt>
                <c:pt idx="3979">
                  <c:v>40</c:v>
                </c:pt>
                <c:pt idx="3980">
                  <c:v>31</c:v>
                </c:pt>
                <c:pt idx="3981">
                  <c:v>32</c:v>
                </c:pt>
                <c:pt idx="3982">
                  <c:v>45</c:v>
                </c:pt>
                <c:pt idx="3983">
                  <c:v>28</c:v>
                </c:pt>
                <c:pt idx="3984">
                  <c:v>32</c:v>
                </c:pt>
                <c:pt idx="3985">
                  <c:v>31</c:v>
                </c:pt>
                <c:pt idx="3986">
                  <c:v>29</c:v>
                </c:pt>
                <c:pt idx="3987">
                  <c:v>36</c:v>
                </c:pt>
                <c:pt idx="3988">
                  <c:v>31</c:v>
                </c:pt>
                <c:pt idx="3989">
                  <c:v>36</c:v>
                </c:pt>
                <c:pt idx="3990">
                  <c:v>43</c:v>
                </c:pt>
                <c:pt idx="3991">
                  <c:v>38</c:v>
                </c:pt>
                <c:pt idx="3992">
                  <c:v>41</c:v>
                </c:pt>
                <c:pt idx="3993">
                  <c:v>38</c:v>
                </c:pt>
                <c:pt idx="3994">
                  <c:v>40</c:v>
                </c:pt>
                <c:pt idx="3995">
                  <c:v>40</c:v>
                </c:pt>
                <c:pt idx="3996">
                  <c:v>37</c:v>
                </c:pt>
                <c:pt idx="3997">
                  <c:v>46</c:v>
                </c:pt>
                <c:pt idx="3998">
                  <c:v>36</c:v>
                </c:pt>
                <c:pt idx="3999">
                  <c:v>40</c:v>
                </c:pt>
                <c:pt idx="4000">
                  <c:v>46</c:v>
                </c:pt>
                <c:pt idx="4001">
                  <c:v>29</c:v>
                </c:pt>
                <c:pt idx="4002">
                  <c:v>36</c:v>
                </c:pt>
                <c:pt idx="4003">
                  <c:v>42</c:v>
                </c:pt>
                <c:pt idx="4004">
                  <c:v>44</c:v>
                </c:pt>
                <c:pt idx="4005">
                  <c:v>39</c:v>
                </c:pt>
                <c:pt idx="4006">
                  <c:v>41</c:v>
                </c:pt>
                <c:pt idx="4007">
                  <c:v>42</c:v>
                </c:pt>
                <c:pt idx="4008">
                  <c:v>35</c:v>
                </c:pt>
                <c:pt idx="4009">
                  <c:v>41</c:v>
                </c:pt>
                <c:pt idx="4010">
                  <c:v>33</c:v>
                </c:pt>
                <c:pt idx="4011">
                  <c:v>48</c:v>
                </c:pt>
                <c:pt idx="4012">
                  <c:v>32</c:v>
                </c:pt>
                <c:pt idx="4013">
                  <c:v>37</c:v>
                </c:pt>
                <c:pt idx="4014">
                  <c:v>40</c:v>
                </c:pt>
                <c:pt idx="4015">
                  <c:v>35</c:v>
                </c:pt>
                <c:pt idx="4016">
                  <c:v>54</c:v>
                </c:pt>
                <c:pt idx="4017">
                  <c:v>42</c:v>
                </c:pt>
                <c:pt idx="4018">
                  <c:v>55</c:v>
                </c:pt>
                <c:pt idx="4019">
                  <c:v>44</c:v>
                </c:pt>
                <c:pt idx="4020">
                  <c:v>36</c:v>
                </c:pt>
                <c:pt idx="4021">
                  <c:v>48</c:v>
                </c:pt>
                <c:pt idx="4022">
                  <c:v>45</c:v>
                </c:pt>
                <c:pt idx="4023">
                  <c:v>40</c:v>
                </c:pt>
                <c:pt idx="4024">
                  <c:v>35</c:v>
                </c:pt>
                <c:pt idx="4025">
                  <c:v>33</c:v>
                </c:pt>
                <c:pt idx="4026">
                  <c:v>39</c:v>
                </c:pt>
                <c:pt idx="4027">
                  <c:v>35</c:v>
                </c:pt>
                <c:pt idx="4028">
                  <c:v>27</c:v>
                </c:pt>
                <c:pt idx="4029">
                  <c:v>37</c:v>
                </c:pt>
                <c:pt idx="4030">
                  <c:v>28</c:v>
                </c:pt>
                <c:pt idx="4031">
                  <c:v>28</c:v>
                </c:pt>
                <c:pt idx="4032">
                  <c:v>38</c:v>
                </c:pt>
                <c:pt idx="4033">
                  <c:v>29</c:v>
                </c:pt>
                <c:pt idx="4034">
                  <c:v>45</c:v>
                </c:pt>
                <c:pt idx="4035">
                  <c:v>34</c:v>
                </c:pt>
                <c:pt idx="4036">
                  <c:v>32</c:v>
                </c:pt>
                <c:pt idx="4037">
                  <c:v>25</c:v>
                </c:pt>
                <c:pt idx="4038">
                  <c:v>39</c:v>
                </c:pt>
                <c:pt idx="4039">
                  <c:v>37</c:v>
                </c:pt>
                <c:pt idx="4040">
                  <c:v>31</c:v>
                </c:pt>
                <c:pt idx="4041">
                  <c:v>32</c:v>
                </c:pt>
                <c:pt idx="4042">
                  <c:v>32</c:v>
                </c:pt>
                <c:pt idx="4043">
                  <c:v>34</c:v>
                </c:pt>
                <c:pt idx="4044">
                  <c:v>32</c:v>
                </c:pt>
                <c:pt idx="4045">
                  <c:v>30</c:v>
                </c:pt>
                <c:pt idx="4046">
                  <c:v>34</c:v>
                </c:pt>
                <c:pt idx="4047">
                  <c:v>30</c:v>
                </c:pt>
                <c:pt idx="4048">
                  <c:v>18</c:v>
                </c:pt>
                <c:pt idx="4049">
                  <c:v>40</c:v>
                </c:pt>
                <c:pt idx="4050">
                  <c:v>32</c:v>
                </c:pt>
                <c:pt idx="4051">
                  <c:v>40</c:v>
                </c:pt>
                <c:pt idx="4052">
                  <c:v>36</c:v>
                </c:pt>
                <c:pt idx="4053">
                  <c:v>48</c:v>
                </c:pt>
                <c:pt idx="4054">
                  <c:v>33</c:v>
                </c:pt>
                <c:pt idx="4055">
                  <c:v>36</c:v>
                </c:pt>
                <c:pt idx="4056">
                  <c:v>17</c:v>
                </c:pt>
                <c:pt idx="4057">
                  <c:v>29</c:v>
                </c:pt>
                <c:pt idx="4058">
                  <c:v>37</c:v>
                </c:pt>
                <c:pt idx="4059">
                  <c:v>22</c:v>
                </c:pt>
                <c:pt idx="4060">
                  <c:v>26</c:v>
                </c:pt>
                <c:pt idx="4061">
                  <c:v>30</c:v>
                </c:pt>
                <c:pt idx="4062">
                  <c:v>27</c:v>
                </c:pt>
                <c:pt idx="4063">
                  <c:v>22</c:v>
                </c:pt>
                <c:pt idx="4064">
                  <c:v>25</c:v>
                </c:pt>
                <c:pt idx="4065">
                  <c:v>31</c:v>
                </c:pt>
                <c:pt idx="4066">
                  <c:v>23</c:v>
                </c:pt>
                <c:pt idx="4067">
                  <c:v>32</c:v>
                </c:pt>
                <c:pt idx="4068">
                  <c:v>30</c:v>
                </c:pt>
                <c:pt idx="4069">
                  <c:v>42</c:v>
                </c:pt>
                <c:pt idx="4070">
                  <c:v>27</c:v>
                </c:pt>
                <c:pt idx="4071">
                  <c:v>36</c:v>
                </c:pt>
                <c:pt idx="4072">
                  <c:v>29</c:v>
                </c:pt>
                <c:pt idx="4073">
                  <c:v>37</c:v>
                </c:pt>
                <c:pt idx="4074">
                  <c:v>48</c:v>
                </c:pt>
                <c:pt idx="4075">
                  <c:v>35</c:v>
                </c:pt>
                <c:pt idx="4076">
                  <c:v>27</c:v>
                </c:pt>
                <c:pt idx="4077">
                  <c:v>35</c:v>
                </c:pt>
                <c:pt idx="4078">
                  <c:v>25</c:v>
                </c:pt>
                <c:pt idx="4079">
                  <c:v>35</c:v>
                </c:pt>
                <c:pt idx="4080">
                  <c:v>27</c:v>
                </c:pt>
                <c:pt idx="4081">
                  <c:v>28</c:v>
                </c:pt>
                <c:pt idx="4082">
                  <c:v>30</c:v>
                </c:pt>
                <c:pt idx="4083">
                  <c:v>30</c:v>
                </c:pt>
                <c:pt idx="4084">
                  <c:v>30</c:v>
                </c:pt>
                <c:pt idx="4085">
                  <c:v>32</c:v>
                </c:pt>
                <c:pt idx="4086">
                  <c:v>43</c:v>
                </c:pt>
                <c:pt idx="4087">
                  <c:v>41</c:v>
                </c:pt>
                <c:pt idx="4088">
                  <c:v>29</c:v>
                </c:pt>
                <c:pt idx="4089">
                  <c:v>28</c:v>
                </c:pt>
                <c:pt idx="4090">
                  <c:v>33</c:v>
                </c:pt>
                <c:pt idx="4091">
                  <c:v>21</c:v>
                </c:pt>
                <c:pt idx="4092">
                  <c:v>37</c:v>
                </c:pt>
                <c:pt idx="4093">
                  <c:v>31</c:v>
                </c:pt>
                <c:pt idx="4094">
                  <c:v>30</c:v>
                </c:pt>
                <c:pt idx="4095">
                  <c:v>44</c:v>
                </c:pt>
                <c:pt idx="4096">
                  <c:v>27</c:v>
                </c:pt>
                <c:pt idx="4097">
                  <c:v>33</c:v>
                </c:pt>
                <c:pt idx="4098">
                  <c:v>34</c:v>
                </c:pt>
                <c:pt idx="4099">
                  <c:v>36</c:v>
                </c:pt>
                <c:pt idx="4100">
                  <c:v>27</c:v>
                </c:pt>
                <c:pt idx="4101">
                  <c:v>29</c:v>
                </c:pt>
                <c:pt idx="4102">
                  <c:v>31</c:v>
                </c:pt>
                <c:pt idx="4103">
                  <c:v>42</c:v>
                </c:pt>
                <c:pt idx="4104">
                  <c:v>35</c:v>
                </c:pt>
                <c:pt idx="4105">
                  <c:v>39</c:v>
                </c:pt>
                <c:pt idx="4106">
                  <c:v>27</c:v>
                </c:pt>
                <c:pt idx="4107">
                  <c:v>28</c:v>
                </c:pt>
                <c:pt idx="4108">
                  <c:v>23</c:v>
                </c:pt>
                <c:pt idx="4109">
                  <c:v>34</c:v>
                </c:pt>
                <c:pt idx="4110">
                  <c:v>24</c:v>
                </c:pt>
                <c:pt idx="4111">
                  <c:v>31</c:v>
                </c:pt>
                <c:pt idx="4112">
                  <c:v>26</c:v>
                </c:pt>
                <c:pt idx="4113">
                  <c:v>20</c:v>
                </c:pt>
                <c:pt idx="4114">
                  <c:v>24</c:v>
                </c:pt>
                <c:pt idx="4115">
                  <c:v>18</c:v>
                </c:pt>
                <c:pt idx="4116">
                  <c:v>33</c:v>
                </c:pt>
                <c:pt idx="4117">
                  <c:v>21</c:v>
                </c:pt>
                <c:pt idx="4118">
                  <c:v>31</c:v>
                </c:pt>
                <c:pt idx="4119">
                  <c:v>33</c:v>
                </c:pt>
                <c:pt idx="4120">
                  <c:v>29</c:v>
                </c:pt>
                <c:pt idx="4121">
                  <c:v>23</c:v>
                </c:pt>
                <c:pt idx="4122">
                  <c:v>32</c:v>
                </c:pt>
                <c:pt idx="4123">
                  <c:v>29</c:v>
                </c:pt>
                <c:pt idx="4124">
                  <c:v>30</c:v>
                </c:pt>
                <c:pt idx="4125">
                  <c:v>31</c:v>
                </c:pt>
                <c:pt idx="4126">
                  <c:v>19</c:v>
                </c:pt>
                <c:pt idx="4127">
                  <c:v>37</c:v>
                </c:pt>
                <c:pt idx="4128">
                  <c:v>30</c:v>
                </c:pt>
                <c:pt idx="4129">
                  <c:v>33</c:v>
                </c:pt>
                <c:pt idx="4130">
                  <c:v>25</c:v>
                </c:pt>
                <c:pt idx="4131">
                  <c:v>26</c:v>
                </c:pt>
                <c:pt idx="4132">
                  <c:v>27</c:v>
                </c:pt>
                <c:pt idx="4133">
                  <c:v>34</c:v>
                </c:pt>
                <c:pt idx="4134">
                  <c:v>39</c:v>
                </c:pt>
                <c:pt idx="4135">
                  <c:v>29</c:v>
                </c:pt>
                <c:pt idx="4136">
                  <c:v>36</c:v>
                </c:pt>
                <c:pt idx="4137">
                  <c:v>36</c:v>
                </c:pt>
                <c:pt idx="4138">
                  <c:v>39</c:v>
                </c:pt>
                <c:pt idx="4139">
                  <c:v>31</c:v>
                </c:pt>
                <c:pt idx="4140">
                  <c:v>31</c:v>
                </c:pt>
                <c:pt idx="4141">
                  <c:v>19</c:v>
                </c:pt>
                <c:pt idx="4142">
                  <c:v>24</c:v>
                </c:pt>
                <c:pt idx="4143">
                  <c:v>29</c:v>
                </c:pt>
                <c:pt idx="4144">
                  <c:v>35</c:v>
                </c:pt>
                <c:pt idx="4145">
                  <c:v>33</c:v>
                </c:pt>
                <c:pt idx="4146">
                  <c:v>29</c:v>
                </c:pt>
                <c:pt idx="4147">
                  <c:v>41</c:v>
                </c:pt>
                <c:pt idx="4148">
                  <c:v>22</c:v>
                </c:pt>
                <c:pt idx="4149">
                  <c:v>30</c:v>
                </c:pt>
                <c:pt idx="4150">
                  <c:v>43</c:v>
                </c:pt>
                <c:pt idx="4151">
                  <c:v>40</c:v>
                </c:pt>
                <c:pt idx="4152">
                  <c:v>30</c:v>
                </c:pt>
                <c:pt idx="4153">
                  <c:v>29</c:v>
                </c:pt>
                <c:pt idx="4154">
                  <c:v>33</c:v>
                </c:pt>
                <c:pt idx="4155">
                  <c:v>37</c:v>
                </c:pt>
                <c:pt idx="4156">
                  <c:v>29</c:v>
                </c:pt>
                <c:pt idx="4157">
                  <c:v>35</c:v>
                </c:pt>
                <c:pt idx="4158">
                  <c:v>30</c:v>
                </c:pt>
                <c:pt idx="4159">
                  <c:v>31</c:v>
                </c:pt>
                <c:pt idx="4160">
                  <c:v>29</c:v>
                </c:pt>
                <c:pt idx="4161">
                  <c:v>36</c:v>
                </c:pt>
                <c:pt idx="4162">
                  <c:v>30</c:v>
                </c:pt>
                <c:pt idx="4163">
                  <c:v>36</c:v>
                </c:pt>
                <c:pt idx="4164">
                  <c:v>30</c:v>
                </c:pt>
                <c:pt idx="4165">
                  <c:v>22</c:v>
                </c:pt>
                <c:pt idx="4166">
                  <c:v>43</c:v>
                </c:pt>
                <c:pt idx="4167">
                  <c:v>24</c:v>
                </c:pt>
                <c:pt idx="4168">
                  <c:v>25</c:v>
                </c:pt>
                <c:pt idx="4169">
                  <c:v>18</c:v>
                </c:pt>
                <c:pt idx="4170">
                  <c:v>38</c:v>
                </c:pt>
                <c:pt idx="4171">
                  <c:v>31</c:v>
                </c:pt>
                <c:pt idx="4172">
                  <c:v>37</c:v>
                </c:pt>
                <c:pt idx="4173">
                  <c:v>25</c:v>
                </c:pt>
                <c:pt idx="4174">
                  <c:v>25</c:v>
                </c:pt>
                <c:pt idx="4175">
                  <c:v>25</c:v>
                </c:pt>
                <c:pt idx="4176">
                  <c:v>27</c:v>
                </c:pt>
                <c:pt idx="4177">
                  <c:v>32</c:v>
                </c:pt>
                <c:pt idx="4178">
                  <c:v>34</c:v>
                </c:pt>
                <c:pt idx="4179">
                  <c:v>35</c:v>
                </c:pt>
                <c:pt idx="4180">
                  <c:v>23</c:v>
                </c:pt>
                <c:pt idx="4181">
                  <c:v>34</c:v>
                </c:pt>
                <c:pt idx="4182">
                  <c:v>33</c:v>
                </c:pt>
                <c:pt idx="4183">
                  <c:v>27</c:v>
                </c:pt>
                <c:pt idx="4184">
                  <c:v>31</c:v>
                </c:pt>
                <c:pt idx="4185">
                  <c:v>28</c:v>
                </c:pt>
                <c:pt idx="4186">
                  <c:v>36</c:v>
                </c:pt>
                <c:pt idx="4187">
                  <c:v>34</c:v>
                </c:pt>
                <c:pt idx="4188">
                  <c:v>25</c:v>
                </c:pt>
                <c:pt idx="4189">
                  <c:v>28</c:v>
                </c:pt>
                <c:pt idx="4190">
                  <c:v>28</c:v>
                </c:pt>
                <c:pt idx="4191">
                  <c:v>33</c:v>
                </c:pt>
                <c:pt idx="4192">
                  <c:v>37</c:v>
                </c:pt>
                <c:pt idx="4193">
                  <c:v>26</c:v>
                </c:pt>
                <c:pt idx="4194">
                  <c:v>28</c:v>
                </c:pt>
                <c:pt idx="4195">
                  <c:v>31</c:v>
                </c:pt>
                <c:pt idx="4196">
                  <c:v>32</c:v>
                </c:pt>
                <c:pt idx="4197">
                  <c:v>26</c:v>
                </c:pt>
                <c:pt idx="4198">
                  <c:v>33</c:v>
                </c:pt>
                <c:pt idx="4199">
                  <c:v>32</c:v>
                </c:pt>
                <c:pt idx="4200">
                  <c:v>22</c:v>
                </c:pt>
                <c:pt idx="4201">
                  <c:v>29</c:v>
                </c:pt>
                <c:pt idx="4202">
                  <c:v>30</c:v>
                </c:pt>
                <c:pt idx="4203">
                  <c:v>26</c:v>
                </c:pt>
                <c:pt idx="4204">
                  <c:v>20</c:v>
                </c:pt>
                <c:pt idx="4205">
                  <c:v>36</c:v>
                </c:pt>
                <c:pt idx="4206">
                  <c:v>25</c:v>
                </c:pt>
                <c:pt idx="4207">
                  <c:v>23</c:v>
                </c:pt>
                <c:pt idx="4208">
                  <c:v>23</c:v>
                </c:pt>
                <c:pt idx="4209">
                  <c:v>30</c:v>
                </c:pt>
                <c:pt idx="4210">
                  <c:v>18</c:v>
                </c:pt>
                <c:pt idx="4211">
                  <c:v>26</c:v>
                </c:pt>
                <c:pt idx="4212">
                  <c:v>27</c:v>
                </c:pt>
                <c:pt idx="4213">
                  <c:v>36</c:v>
                </c:pt>
                <c:pt idx="4214">
                  <c:v>37</c:v>
                </c:pt>
                <c:pt idx="4215">
                  <c:v>27</c:v>
                </c:pt>
                <c:pt idx="4216">
                  <c:v>41</c:v>
                </c:pt>
                <c:pt idx="4217">
                  <c:v>26</c:v>
                </c:pt>
                <c:pt idx="4218">
                  <c:v>38</c:v>
                </c:pt>
                <c:pt idx="4219">
                  <c:v>41</c:v>
                </c:pt>
                <c:pt idx="4220">
                  <c:v>23</c:v>
                </c:pt>
                <c:pt idx="4221">
                  <c:v>23</c:v>
                </c:pt>
                <c:pt idx="4222">
                  <c:v>31</c:v>
                </c:pt>
                <c:pt idx="4223">
                  <c:v>23</c:v>
                </c:pt>
                <c:pt idx="4224">
                  <c:v>20</c:v>
                </c:pt>
                <c:pt idx="4225">
                  <c:v>20</c:v>
                </c:pt>
                <c:pt idx="4226">
                  <c:v>30</c:v>
                </c:pt>
                <c:pt idx="4227">
                  <c:v>35</c:v>
                </c:pt>
                <c:pt idx="4228">
                  <c:v>31</c:v>
                </c:pt>
                <c:pt idx="4229">
                  <c:v>39</c:v>
                </c:pt>
                <c:pt idx="4230">
                  <c:v>26</c:v>
                </c:pt>
                <c:pt idx="4231">
                  <c:v>33</c:v>
                </c:pt>
                <c:pt idx="4232">
                  <c:v>31</c:v>
                </c:pt>
                <c:pt idx="4233">
                  <c:v>28</c:v>
                </c:pt>
                <c:pt idx="4234">
                  <c:v>31</c:v>
                </c:pt>
                <c:pt idx="4235">
                  <c:v>31</c:v>
                </c:pt>
                <c:pt idx="4236">
                  <c:v>19</c:v>
                </c:pt>
                <c:pt idx="4237">
                  <c:v>33</c:v>
                </c:pt>
                <c:pt idx="4238">
                  <c:v>18</c:v>
                </c:pt>
                <c:pt idx="4239">
                  <c:v>35</c:v>
                </c:pt>
                <c:pt idx="4240">
                  <c:v>31</c:v>
                </c:pt>
                <c:pt idx="4241">
                  <c:v>35</c:v>
                </c:pt>
                <c:pt idx="4242">
                  <c:v>34</c:v>
                </c:pt>
                <c:pt idx="4243">
                  <c:v>34</c:v>
                </c:pt>
                <c:pt idx="4244">
                  <c:v>33</c:v>
                </c:pt>
                <c:pt idx="4245">
                  <c:v>34</c:v>
                </c:pt>
                <c:pt idx="4246">
                  <c:v>25</c:v>
                </c:pt>
                <c:pt idx="4247">
                  <c:v>31</c:v>
                </c:pt>
                <c:pt idx="4248">
                  <c:v>25</c:v>
                </c:pt>
                <c:pt idx="4249">
                  <c:v>42</c:v>
                </c:pt>
                <c:pt idx="4250">
                  <c:v>17</c:v>
                </c:pt>
                <c:pt idx="4251">
                  <c:v>39</c:v>
                </c:pt>
                <c:pt idx="4252">
                  <c:v>24</c:v>
                </c:pt>
                <c:pt idx="4253">
                  <c:v>32</c:v>
                </c:pt>
                <c:pt idx="4254">
                  <c:v>24</c:v>
                </c:pt>
                <c:pt idx="4255">
                  <c:v>37</c:v>
                </c:pt>
                <c:pt idx="4256">
                  <c:v>33</c:v>
                </c:pt>
                <c:pt idx="4257">
                  <c:v>24</c:v>
                </c:pt>
                <c:pt idx="4258">
                  <c:v>37</c:v>
                </c:pt>
                <c:pt idx="4259">
                  <c:v>26</c:v>
                </c:pt>
                <c:pt idx="4260">
                  <c:v>26</c:v>
                </c:pt>
                <c:pt idx="4261">
                  <c:v>30</c:v>
                </c:pt>
                <c:pt idx="4262">
                  <c:v>37</c:v>
                </c:pt>
                <c:pt idx="4263">
                  <c:v>31</c:v>
                </c:pt>
                <c:pt idx="4264">
                  <c:v>33</c:v>
                </c:pt>
                <c:pt idx="4265">
                  <c:v>32</c:v>
                </c:pt>
                <c:pt idx="4266">
                  <c:v>37</c:v>
                </c:pt>
                <c:pt idx="4267">
                  <c:v>29</c:v>
                </c:pt>
                <c:pt idx="4268">
                  <c:v>21</c:v>
                </c:pt>
                <c:pt idx="4269">
                  <c:v>25</c:v>
                </c:pt>
                <c:pt idx="4270">
                  <c:v>31</c:v>
                </c:pt>
                <c:pt idx="4271">
                  <c:v>34</c:v>
                </c:pt>
                <c:pt idx="4272">
                  <c:v>22</c:v>
                </c:pt>
                <c:pt idx="4273">
                  <c:v>26</c:v>
                </c:pt>
                <c:pt idx="4274">
                  <c:v>28</c:v>
                </c:pt>
                <c:pt idx="4275">
                  <c:v>30</c:v>
                </c:pt>
                <c:pt idx="4276">
                  <c:v>21</c:v>
                </c:pt>
                <c:pt idx="4277">
                  <c:v>30</c:v>
                </c:pt>
                <c:pt idx="4278">
                  <c:v>29</c:v>
                </c:pt>
                <c:pt idx="4279">
                  <c:v>26</c:v>
                </c:pt>
                <c:pt idx="4280">
                  <c:v>22</c:v>
                </c:pt>
                <c:pt idx="4281">
                  <c:v>30</c:v>
                </c:pt>
                <c:pt idx="4282">
                  <c:v>23</c:v>
                </c:pt>
                <c:pt idx="4283">
                  <c:v>37</c:v>
                </c:pt>
                <c:pt idx="4284">
                  <c:v>22</c:v>
                </c:pt>
                <c:pt idx="4285">
                  <c:v>25</c:v>
                </c:pt>
                <c:pt idx="4286">
                  <c:v>29</c:v>
                </c:pt>
                <c:pt idx="4287">
                  <c:v>41</c:v>
                </c:pt>
                <c:pt idx="4288">
                  <c:v>24</c:v>
                </c:pt>
                <c:pt idx="4289">
                  <c:v>28</c:v>
                </c:pt>
                <c:pt idx="4290">
                  <c:v>24</c:v>
                </c:pt>
                <c:pt idx="4291">
                  <c:v>36</c:v>
                </c:pt>
                <c:pt idx="4292">
                  <c:v>24</c:v>
                </c:pt>
                <c:pt idx="4293">
                  <c:v>36</c:v>
                </c:pt>
                <c:pt idx="4294">
                  <c:v>34</c:v>
                </c:pt>
                <c:pt idx="4295">
                  <c:v>27</c:v>
                </c:pt>
                <c:pt idx="4296">
                  <c:v>26</c:v>
                </c:pt>
                <c:pt idx="4297">
                  <c:v>29</c:v>
                </c:pt>
                <c:pt idx="4298">
                  <c:v>34</c:v>
                </c:pt>
                <c:pt idx="4299">
                  <c:v>30</c:v>
                </c:pt>
                <c:pt idx="4300">
                  <c:v>29</c:v>
                </c:pt>
                <c:pt idx="4301">
                  <c:v>24</c:v>
                </c:pt>
                <c:pt idx="4302">
                  <c:v>23</c:v>
                </c:pt>
                <c:pt idx="4303">
                  <c:v>30</c:v>
                </c:pt>
                <c:pt idx="4304">
                  <c:v>25</c:v>
                </c:pt>
                <c:pt idx="4305">
                  <c:v>26</c:v>
                </c:pt>
                <c:pt idx="4306">
                  <c:v>29</c:v>
                </c:pt>
                <c:pt idx="4307">
                  <c:v>24</c:v>
                </c:pt>
                <c:pt idx="4308">
                  <c:v>33</c:v>
                </c:pt>
                <c:pt idx="4309">
                  <c:v>22</c:v>
                </c:pt>
                <c:pt idx="4310">
                  <c:v>26</c:v>
                </c:pt>
                <c:pt idx="4311">
                  <c:v>36</c:v>
                </c:pt>
                <c:pt idx="4312">
                  <c:v>30</c:v>
                </c:pt>
                <c:pt idx="4313">
                  <c:v>24</c:v>
                </c:pt>
                <c:pt idx="4314">
                  <c:v>33</c:v>
                </c:pt>
                <c:pt idx="4315">
                  <c:v>28</c:v>
                </c:pt>
                <c:pt idx="4316">
                  <c:v>26</c:v>
                </c:pt>
                <c:pt idx="4317">
                  <c:v>33</c:v>
                </c:pt>
                <c:pt idx="4318">
                  <c:v>33</c:v>
                </c:pt>
                <c:pt idx="4319">
                  <c:v>27</c:v>
                </c:pt>
                <c:pt idx="4320">
                  <c:v>37</c:v>
                </c:pt>
                <c:pt idx="4321">
                  <c:v>35</c:v>
                </c:pt>
                <c:pt idx="4322">
                  <c:v>29</c:v>
                </c:pt>
                <c:pt idx="4323">
                  <c:v>31</c:v>
                </c:pt>
                <c:pt idx="4324">
                  <c:v>28</c:v>
                </c:pt>
                <c:pt idx="4325">
                  <c:v>26</c:v>
                </c:pt>
                <c:pt idx="4326">
                  <c:v>31</c:v>
                </c:pt>
                <c:pt idx="4327">
                  <c:v>31</c:v>
                </c:pt>
                <c:pt idx="4328">
                  <c:v>22</c:v>
                </c:pt>
                <c:pt idx="4329">
                  <c:v>41</c:v>
                </c:pt>
                <c:pt idx="4330">
                  <c:v>24</c:v>
                </c:pt>
                <c:pt idx="4331">
                  <c:v>28</c:v>
                </c:pt>
                <c:pt idx="4332">
                  <c:v>28</c:v>
                </c:pt>
                <c:pt idx="4333">
                  <c:v>19</c:v>
                </c:pt>
                <c:pt idx="4334">
                  <c:v>22</c:v>
                </c:pt>
                <c:pt idx="4335">
                  <c:v>21</c:v>
                </c:pt>
                <c:pt idx="4336">
                  <c:v>36</c:v>
                </c:pt>
                <c:pt idx="4337">
                  <c:v>35</c:v>
                </c:pt>
                <c:pt idx="4338">
                  <c:v>35</c:v>
                </c:pt>
                <c:pt idx="4339">
                  <c:v>34</c:v>
                </c:pt>
                <c:pt idx="4340">
                  <c:v>32</c:v>
                </c:pt>
                <c:pt idx="4341">
                  <c:v>29</c:v>
                </c:pt>
                <c:pt idx="4342">
                  <c:v>31</c:v>
                </c:pt>
                <c:pt idx="4343">
                  <c:v>30</c:v>
                </c:pt>
                <c:pt idx="4344">
                  <c:v>34</c:v>
                </c:pt>
                <c:pt idx="4345">
                  <c:v>32</c:v>
                </c:pt>
                <c:pt idx="4346">
                  <c:v>38</c:v>
                </c:pt>
                <c:pt idx="4347">
                  <c:v>25</c:v>
                </c:pt>
                <c:pt idx="4348">
                  <c:v>19</c:v>
                </c:pt>
                <c:pt idx="4349">
                  <c:v>31</c:v>
                </c:pt>
                <c:pt idx="4350">
                  <c:v>33</c:v>
                </c:pt>
                <c:pt idx="4351">
                  <c:v>34</c:v>
                </c:pt>
                <c:pt idx="4352">
                  <c:v>24</c:v>
                </c:pt>
                <c:pt idx="4353">
                  <c:v>37</c:v>
                </c:pt>
                <c:pt idx="4354">
                  <c:v>40</c:v>
                </c:pt>
                <c:pt idx="4355">
                  <c:v>23</c:v>
                </c:pt>
                <c:pt idx="4356">
                  <c:v>37</c:v>
                </c:pt>
                <c:pt idx="4357">
                  <c:v>36</c:v>
                </c:pt>
                <c:pt idx="4358">
                  <c:v>30</c:v>
                </c:pt>
                <c:pt idx="4359">
                  <c:v>32</c:v>
                </c:pt>
                <c:pt idx="4360">
                  <c:v>19</c:v>
                </c:pt>
                <c:pt idx="4361">
                  <c:v>26</c:v>
                </c:pt>
                <c:pt idx="4362">
                  <c:v>32</c:v>
                </c:pt>
                <c:pt idx="4363">
                  <c:v>28</c:v>
                </c:pt>
                <c:pt idx="4364">
                  <c:v>25</c:v>
                </c:pt>
                <c:pt idx="4365">
                  <c:v>23</c:v>
                </c:pt>
                <c:pt idx="4366">
                  <c:v>25</c:v>
                </c:pt>
                <c:pt idx="4367">
                  <c:v>31</c:v>
                </c:pt>
                <c:pt idx="4368">
                  <c:v>31</c:v>
                </c:pt>
                <c:pt idx="4369">
                  <c:v>32</c:v>
                </c:pt>
                <c:pt idx="4370">
                  <c:v>31</c:v>
                </c:pt>
                <c:pt idx="4371">
                  <c:v>40</c:v>
                </c:pt>
                <c:pt idx="4372">
                  <c:v>36</c:v>
                </c:pt>
                <c:pt idx="4373">
                  <c:v>32</c:v>
                </c:pt>
                <c:pt idx="4374">
                  <c:v>32</c:v>
                </c:pt>
                <c:pt idx="4375">
                  <c:v>41</c:v>
                </c:pt>
                <c:pt idx="4376">
                  <c:v>21</c:v>
                </c:pt>
                <c:pt idx="4377">
                  <c:v>39</c:v>
                </c:pt>
                <c:pt idx="4378">
                  <c:v>34</c:v>
                </c:pt>
                <c:pt idx="4379">
                  <c:v>44</c:v>
                </c:pt>
                <c:pt idx="4380">
                  <c:v>34</c:v>
                </c:pt>
                <c:pt idx="4381">
                  <c:v>43</c:v>
                </c:pt>
                <c:pt idx="4382">
                  <c:v>30</c:v>
                </c:pt>
                <c:pt idx="4383">
                  <c:v>36</c:v>
                </c:pt>
                <c:pt idx="4384">
                  <c:v>30</c:v>
                </c:pt>
                <c:pt idx="4385">
                  <c:v>27</c:v>
                </c:pt>
                <c:pt idx="4386">
                  <c:v>39</c:v>
                </c:pt>
                <c:pt idx="4387">
                  <c:v>36</c:v>
                </c:pt>
                <c:pt idx="4388">
                  <c:v>40</c:v>
                </c:pt>
                <c:pt idx="4389">
                  <c:v>35</c:v>
                </c:pt>
                <c:pt idx="4390">
                  <c:v>31</c:v>
                </c:pt>
                <c:pt idx="4391">
                  <c:v>35</c:v>
                </c:pt>
                <c:pt idx="4392">
                  <c:v>48</c:v>
                </c:pt>
                <c:pt idx="4393">
                  <c:v>34</c:v>
                </c:pt>
                <c:pt idx="4394">
                  <c:v>36</c:v>
                </c:pt>
                <c:pt idx="4395">
                  <c:v>57</c:v>
                </c:pt>
                <c:pt idx="4396">
                  <c:v>36</c:v>
                </c:pt>
                <c:pt idx="4397">
                  <c:v>46</c:v>
                </c:pt>
                <c:pt idx="4398">
                  <c:v>36</c:v>
                </c:pt>
                <c:pt idx="4399">
                  <c:v>30</c:v>
                </c:pt>
                <c:pt idx="4400">
                  <c:v>30</c:v>
                </c:pt>
                <c:pt idx="4401">
                  <c:v>29</c:v>
                </c:pt>
                <c:pt idx="4402">
                  <c:v>31</c:v>
                </c:pt>
                <c:pt idx="4403">
                  <c:v>34</c:v>
                </c:pt>
                <c:pt idx="4404">
                  <c:v>40</c:v>
                </c:pt>
                <c:pt idx="4405">
                  <c:v>39</c:v>
                </c:pt>
                <c:pt idx="4406">
                  <c:v>35</c:v>
                </c:pt>
                <c:pt idx="4407">
                  <c:v>35</c:v>
                </c:pt>
                <c:pt idx="4408">
                  <c:v>37</c:v>
                </c:pt>
                <c:pt idx="4409">
                  <c:v>39</c:v>
                </c:pt>
                <c:pt idx="4410">
                  <c:v>28</c:v>
                </c:pt>
                <c:pt idx="4411">
                  <c:v>34</c:v>
                </c:pt>
                <c:pt idx="4412">
                  <c:v>27</c:v>
                </c:pt>
                <c:pt idx="4413">
                  <c:v>38</c:v>
                </c:pt>
                <c:pt idx="4414">
                  <c:v>43</c:v>
                </c:pt>
                <c:pt idx="4415">
                  <c:v>33</c:v>
                </c:pt>
                <c:pt idx="4416">
                  <c:v>29</c:v>
                </c:pt>
                <c:pt idx="4417">
                  <c:v>32</c:v>
                </c:pt>
                <c:pt idx="4418">
                  <c:v>34</c:v>
                </c:pt>
                <c:pt idx="4419">
                  <c:v>32</c:v>
                </c:pt>
                <c:pt idx="4420">
                  <c:v>50</c:v>
                </c:pt>
                <c:pt idx="4421">
                  <c:v>39</c:v>
                </c:pt>
                <c:pt idx="4422">
                  <c:v>30</c:v>
                </c:pt>
                <c:pt idx="4423">
                  <c:v>41</c:v>
                </c:pt>
                <c:pt idx="4424">
                  <c:v>27</c:v>
                </c:pt>
                <c:pt idx="4425">
                  <c:v>33</c:v>
                </c:pt>
                <c:pt idx="4426">
                  <c:v>25</c:v>
                </c:pt>
                <c:pt idx="4427">
                  <c:v>35</c:v>
                </c:pt>
                <c:pt idx="4428">
                  <c:v>43</c:v>
                </c:pt>
                <c:pt idx="4429">
                  <c:v>32</c:v>
                </c:pt>
                <c:pt idx="4430">
                  <c:v>26</c:v>
                </c:pt>
                <c:pt idx="4431">
                  <c:v>47</c:v>
                </c:pt>
                <c:pt idx="4432">
                  <c:v>44</c:v>
                </c:pt>
                <c:pt idx="4433">
                  <c:v>36</c:v>
                </c:pt>
                <c:pt idx="4434">
                  <c:v>28</c:v>
                </c:pt>
                <c:pt idx="4435">
                  <c:v>32</c:v>
                </c:pt>
                <c:pt idx="4436">
                  <c:v>40</c:v>
                </c:pt>
                <c:pt idx="4437">
                  <c:v>21</c:v>
                </c:pt>
                <c:pt idx="4438">
                  <c:v>45</c:v>
                </c:pt>
                <c:pt idx="4439">
                  <c:v>32</c:v>
                </c:pt>
                <c:pt idx="4440">
                  <c:v>32</c:v>
                </c:pt>
                <c:pt idx="4441">
                  <c:v>42</c:v>
                </c:pt>
                <c:pt idx="4442">
                  <c:v>27</c:v>
                </c:pt>
                <c:pt idx="4443">
                  <c:v>37</c:v>
                </c:pt>
                <c:pt idx="4444">
                  <c:v>35</c:v>
                </c:pt>
                <c:pt idx="4445">
                  <c:v>33</c:v>
                </c:pt>
                <c:pt idx="4446">
                  <c:v>33</c:v>
                </c:pt>
                <c:pt idx="4447">
                  <c:v>43</c:v>
                </c:pt>
                <c:pt idx="4448">
                  <c:v>24</c:v>
                </c:pt>
                <c:pt idx="4449">
                  <c:v>37</c:v>
                </c:pt>
                <c:pt idx="4450">
                  <c:v>37</c:v>
                </c:pt>
                <c:pt idx="4451">
                  <c:v>31</c:v>
                </c:pt>
                <c:pt idx="4452">
                  <c:v>26</c:v>
                </c:pt>
                <c:pt idx="4453">
                  <c:v>35</c:v>
                </c:pt>
                <c:pt idx="4454">
                  <c:v>51</c:v>
                </c:pt>
                <c:pt idx="4455">
                  <c:v>30</c:v>
                </c:pt>
                <c:pt idx="4456">
                  <c:v>34</c:v>
                </c:pt>
                <c:pt idx="4457">
                  <c:v>30</c:v>
                </c:pt>
                <c:pt idx="4458">
                  <c:v>41</c:v>
                </c:pt>
                <c:pt idx="4459">
                  <c:v>43</c:v>
                </c:pt>
                <c:pt idx="4460">
                  <c:v>31</c:v>
                </c:pt>
                <c:pt idx="4461">
                  <c:v>37</c:v>
                </c:pt>
                <c:pt idx="4462">
                  <c:v>31</c:v>
                </c:pt>
                <c:pt idx="4463">
                  <c:v>35</c:v>
                </c:pt>
                <c:pt idx="4464">
                  <c:v>28</c:v>
                </c:pt>
                <c:pt idx="4465">
                  <c:v>33</c:v>
                </c:pt>
                <c:pt idx="4466">
                  <c:v>38</c:v>
                </c:pt>
                <c:pt idx="4467">
                  <c:v>30</c:v>
                </c:pt>
                <c:pt idx="4468">
                  <c:v>26</c:v>
                </c:pt>
                <c:pt idx="4469">
                  <c:v>36</c:v>
                </c:pt>
                <c:pt idx="4470">
                  <c:v>32</c:v>
                </c:pt>
                <c:pt idx="4471">
                  <c:v>30</c:v>
                </c:pt>
                <c:pt idx="4472">
                  <c:v>39</c:v>
                </c:pt>
                <c:pt idx="4473">
                  <c:v>24</c:v>
                </c:pt>
                <c:pt idx="4474">
                  <c:v>38</c:v>
                </c:pt>
                <c:pt idx="4475">
                  <c:v>31</c:v>
                </c:pt>
                <c:pt idx="4476">
                  <c:v>34</c:v>
                </c:pt>
                <c:pt idx="4477">
                  <c:v>44</c:v>
                </c:pt>
                <c:pt idx="4478">
                  <c:v>34</c:v>
                </c:pt>
                <c:pt idx="4479">
                  <c:v>29</c:v>
                </c:pt>
                <c:pt idx="4480">
                  <c:v>50</c:v>
                </c:pt>
                <c:pt idx="4481">
                  <c:v>32</c:v>
                </c:pt>
                <c:pt idx="4482">
                  <c:v>31</c:v>
                </c:pt>
                <c:pt idx="4483">
                  <c:v>38</c:v>
                </c:pt>
                <c:pt idx="4484">
                  <c:v>31</c:v>
                </c:pt>
                <c:pt idx="4485">
                  <c:v>29</c:v>
                </c:pt>
                <c:pt idx="4486">
                  <c:v>45</c:v>
                </c:pt>
                <c:pt idx="4487">
                  <c:v>31</c:v>
                </c:pt>
                <c:pt idx="4488">
                  <c:v>31</c:v>
                </c:pt>
                <c:pt idx="4489">
                  <c:v>31</c:v>
                </c:pt>
                <c:pt idx="4490">
                  <c:v>49</c:v>
                </c:pt>
                <c:pt idx="4491">
                  <c:v>36</c:v>
                </c:pt>
                <c:pt idx="4492">
                  <c:v>34</c:v>
                </c:pt>
                <c:pt idx="4493">
                  <c:v>20</c:v>
                </c:pt>
                <c:pt idx="4494">
                  <c:v>35</c:v>
                </c:pt>
                <c:pt idx="4495">
                  <c:v>31</c:v>
                </c:pt>
                <c:pt idx="4496">
                  <c:v>25</c:v>
                </c:pt>
                <c:pt idx="4497">
                  <c:v>26</c:v>
                </c:pt>
                <c:pt idx="4498">
                  <c:v>33</c:v>
                </c:pt>
                <c:pt idx="4499">
                  <c:v>28</c:v>
                </c:pt>
                <c:pt idx="4500">
                  <c:v>30</c:v>
                </c:pt>
                <c:pt idx="4501">
                  <c:v>39</c:v>
                </c:pt>
                <c:pt idx="4502">
                  <c:v>22</c:v>
                </c:pt>
                <c:pt idx="4503">
                  <c:v>32</c:v>
                </c:pt>
                <c:pt idx="4504">
                  <c:v>29</c:v>
                </c:pt>
                <c:pt idx="4505">
                  <c:v>37</c:v>
                </c:pt>
                <c:pt idx="4506">
                  <c:v>39</c:v>
                </c:pt>
                <c:pt idx="4507">
                  <c:v>36</c:v>
                </c:pt>
                <c:pt idx="4508">
                  <c:v>40</c:v>
                </c:pt>
                <c:pt idx="4509">
                  <c:v>32</c:v>
                </c:pt>
                <c:pt idx="4510">
                  <c:v>36</c:v>
                </c:pt>
                <c:pt idx="4511">
                  <c:v>37</c:v>
                </c:pt>
                <c:pt idx="4512">
                  <c:v>33</c:v>
                </c:pt>
                <c:pt idx="4513">
                  <c:v>40</c:v>
                </c:pt>
                <c:pt idx="4514">
                  <c:v>37</c:v>
                </c:pt>
                <c:pt idx="4515">
                  <c:v>31</c:v>
                </c:pt>
                <c:pt idx="4516">
                  <c:v>36</c:v>
                </c:pt>
                <c:pt idx="4517">
                  <c:v>36</c:v>
                </c:pt>
                <c:pt idx="4518">
                  <c:v>35</c:v>
                </c:pt>
                <c:pt idx="4519">
                  <c:v>22</c:v>
                </c:pt>
                <c:pt idx="4520">
                  <c:v>37</c:v>
                </c:pt>
                <c:pt idx="4521">
                  <c:v>38</c:v>
                </c:pt>
                <c:pt idx="4522">
                  <c:v>39</c:v>
                </c:pt>
                <c:pt idx="4523">
                  <c:v>45</c:v>
                </c:pt>
                <c:pt idx="4524">
                  <c:v>29</c:v>
                </c:pt>
                <c:pt idx="4525">
                  <c:v>32</c:v>
                </c:pt>
                <c:pt idx="4526">
                  <c:v>37</c:v>
                </c:pt>
                <c:pt idx="4527">
                  <c:v>34</c:v>
                </c:pt>
                <c:pt idx="4528">
                  <c:v>22</c:v>
                </c:pt>
                <c:pt idx="4529">
                  <c:v>32</c:v>
                </c:pt>
                <c:pt idx="4530">
                  <c:v>22</c:v>
                </c:pt>
                <c:pt idx="4531">
                  <c:v>28</c:v>
                </c:pt>
                <c:pt idx="4532">
                  <c:v>27</c:v>
                </c:pt>
                <c:pt idx="4533">
                  <c:v>31</c:v>
                </c:pt>
                <c:pt idx="4534">
                  <c:v>33</c:v>
                </c:pt>
                <c:pt idx="4535">
                  <c:v>36</c:v>
                </c:pt>
                <c:pt idx="4536">
                  <c:v>25</c:v>
                </c:pt>
                <c:pt idx="4537">
                  <c:v>26</c:v>
                </c:pt>
                <c:pt idx="4538">
                  <c:v>28</c:v>
                </c:pt>
                <c:pt idx="4539">
                  <c:v>25</c:v>
                </c:pt>
                <c:pt idx="4540">
                  <c:v>33</c:v>
                </c:pt>
                <c:pt idx="4541">
                  <c:v>28</c:v>
                </c:pt>
                <c:pt idx="4542">
                  <c:v>23</c:v>
                </c:pt>
                <c:pt idx="4543">
                  <c:v>33</c:v>
                </c:pt>
                <c:pt idx="4544">
                  <c:v>40</c:v>
                </c:pt>
                <c:pt idx="4545">
                  <c:v>20</c:v>
                </c:pt>
                <c:pt idx="4546">
                  <c:v>24</c:v>
                </c:pt>
                <c:pt idx="4547">
                  <c:v>28</c:v>
                </c:pt>
                <c:pt idx="4548">
                  <c:v>30</c:v>
                </c:pt>
                <c:pt idx="4549">
                  <c:v>32</c:v>
                </c:pt>
                <c:pt idx="4550">
                  <c:v>38</c:v>
                </c:pt>
                <c:pt idx="4551">
                  <c:v>34</c:v>
                </c:pt>
                <c:pt idx="4552">
                  <c:v>27</c:v>
                </c:pt>
                <c:pt idx="4553">
                  <c:v>42</c:v>
                </c:pt>
                <c:pt idx="4554">
                  <c:v>30</c:v>
                </c:pt>
                <c:pt idx="4555">
                  <c:v>36</c:v>
                </c:pt>
                <c:pt idx="4556">
                  <c:v>32</c:v>
                </c:pt>
                <c:pt idx="4557">
                  <c:v>21</c:v>
                </c:pt>
                <c:pt idx="4558">
                  <c:v>25</c:v>
                </c:pt>
                <c:pt idx="4559">
                  <c:v>30</c:v>
                </c:pt>
                <c:pt idx="4560">
                  <c:v>28</c:v>
                </c:pt>
                <c:pt idx="4561">
                  <c:v>30</c:v>
                </c:pt>
                <c:pt idx="4562">
                  <c:v>36</c:v>
                </c:pt>
                <c:pt idx="4563">
                  <c:v>27</c:v>
                </c:pt>
                <c:pt idx="4564">
                  <c:v>37</c:v>
                </c:pt>
                <c:pt idx="4565">
                  <c:v>39</c:v>
                </c:pt>
                <c:pt idx="4566">
                  <c:v>25</c:v>
                </c:pt>
                <c:pt idx="4567">
                  <c:v>36</c:v>
                </c:pt>
                <c:pt idx="4568">
                  <c:v>33</c:v>
                </c:pt>
                <c:pt idx="4569">
                  <c:v>37</c:v>
                </c:pt>
                <c:pt idx="4570">
                  <c:v>38</c:v>
                </c:pt>
                <c:pt idx="4571">
                  <c:v>31</c:v>
                </c:pt>
                <c:pt idx="4572">
                  <c:v>31</c:v>
                </c:pt>
                <c:pt idx="4573">
                  <c:v>22</c:v>
                </c:pt>
                <c:pt idx="4574">
                  <c:v>26</c:v>
                </c:pt>
                <c:pt idx="4575">
                  <c:v>27</c:v>
                </c:pt>
                <c:pt idx="4576">
                  <c:v>31</c:v>
                </c:pt>
                <c:pt idx="4577">
                  <c:v>35</c:v>
                </c:pt>
                <c:pt idx="4578">
                  <c:v>25</c:v>
                </c:pt>
                <c:pt idx="4579">
                  <c:v>33</c:v>
                </c:pt>
                <c:pt idx="4580">
                  <c:v>36</c:v>
                </c:pt>
                <c:pt idx="4581">
                  <c:v>30</c:v>
                </c:pt>
                <c:pt idx="4582">
                  <c:v>32</c:v>
                </c:pt>
                <c:pt idx="4583">
                  <c:v>33</c:v>
                </c:pt>
                <c:pt idx="4584">
                  <c:v>32</c:v>
                </c:pt>
                <c:pt idx="4585">
                  <c:v>27</c:v>
                </c:pt>
                <c:pt idx="4586">
                  <c:v>32</c:v>
                </c:pt>
                <c:pt idx="4587">
                  <c:v>35</c:v>
                </c:pt>
                <c:pt idx="4588">
                  <c:v>30</c:v>
                </c:pt>
                <c:pt idx="4589">
                  <c:v>28</c:v>
                </c:pt>
                <c:pt idx="4590">
                  <c:v>35</c:v>
                </c:pt>
                <c:pt idx="4591">
                  <c:v>35</c:v>
                </c:pt>
                <c:pt idx="4592">
                  <c:v>30</c:v>
                </c:pt>
                <c:pt idx="4593">
                  <c:v>27</c:v>
                </c:pt>
                <c:pt idx="4594">
                  <c:v>32</c:v>
                </c:pt>
                <c:pt idx="4595">
                  <c:v>27</c:v>
                </c:pt>
                <c:pt idx="4596">
                  <c:v>24</c:v>
                </c:pt>
                <c:pt idx="4597">
                  <c:v>29</c:v>
                </c:pt>
                <c:pt idx="4598">
                  <c:v>28</c:v>
                </c:pt>
                <c:pt idx="4599">
                  <c:v>32</c:v>
                </c:pt>
                <c:pt idx="4600">
                  <c:v>32</c:v>
                </c:pt>
                <c:pt idx="4601">
                  <c:v>41</c:v>
                </c:pt>
                <c:pt idx="4602">
                  <c:v>29</c:v>
                </c:pt>
                <c:pt idx="4603">
                  <c:v>24</c:v>
                </c:pt>
                <c:pt idx="4604">
                  <c:v>29</c:v>
                </c:pt>
                <c:pt idx="4605">
                  <c:v>30</c:v>
                </c:pt>
                <c:pt idx="4606">
                  <c:v>23</c:v>
                </c:pt>
                <c:pt idx="4607">
                  <c:v>35</c:v>
                </c:pt>
                <c:pt idx="4608">
                  <c:v>38</c:v>
                </c:pt>
                <c:pt idx="4609">
                  <c:v>30</c:v>
                </c:pt>
                <c:pt idx="4610">
                  <c:v>28</c:v>
                </c:pt>
                <c:pt idx="4611">
                  <c:v>34</c:v>
                </c:pt>
                <c:pt idx="4612">
                  <c:v>27</c:v>
                </c:pt>
                <c:pt idx="4613">
                  <c:v>23</c:v>
                </c:pt>
                <c:pt idx="4614">
                  <c:v>27</c:v>
                </c:pt>
                <c:pt idx="4615">
                  <c:v>36</c:v>
                </c:pt>
                <c:pt idx="4616">
                  <c:v>23</c:v>
                </c:pt>
                <c:pt idx="4617">
                  <c:v>28</c:v>
                </c:pt>
                <c:pt idx="4618">
                  <c:v>32</c:v>
                </c:pt>
                <c:pt idx="4619">
                  <c:v>35</c:v>
                </c:pt>
                <c:pt idx="4620">
                  <c:v>24</c:v>
                </c:pt>
                <c:pt idx="4621">
                  <c:v>33</c:v>
                </c:pt>
                <c:pt idx="4622">
                  <c:v>22</c:v>
                </c:pt>
                <c:pt idx="4623">
                  <c:v>31</c:v>
                </c:pt>
                <c:pt idx="4624">
                  <c:v>24</c:v>
                </c:pt>
                <c:pt idx="4625">
                  <c:v>29</c:v>
                </c:pt>
                <c:pt idx="4626">
                  <c:v>30</c:v>
                </c:pt>
                <c:pt idx="4627">
                  <c:v>39</c:v>
                </c:pt>
                <c:pt idx="4628">
                  <c:v>44</c:v>
                </c:pt>
                <c:pt idx="4629">
                  <c:v>28</c:v>
                </c:pt>
                <c:pt idx="4630">
                  <c:v>25</c:v>
                </c:pt>
                <c:pt idx="4631">
                  <c:v>33</c:v>
                </c:pt>
                <c:pt idx="4632">
                  <c:v>23</c:v>
                </c:pt>
                <c:pt idx="4633">
                  <c:v>30</c:v>
                </c:pt>
                <c:pt idx="4634">
                  <c:v>27</c:v>
                </c:pt>
                <c:pt idx="4635">
                  <c:v>33</c:v>
                </c:pt>
                <c:pt idx="4636">
                  <c:v>24</c:v>
                </c:pt>
                <c:pt idx="4637">
                  <c:v>27</c:v>
                </c:pt>
                <c:pt idx="4638">
                  <c:v>36</c:v>
                </c:pt>
                <c:pt idx="4639">
                  <c:v>35</c:v>
                </c:pt>
                <c:pt idx="4640">
                  <c:v>29</c:v>
                </c:pt>
                <c:pt idx="4641">
                  <c:v>31</c:v>
                </c:pt>
                <c:pt idx="4642">
                  <c:v>35</c:v>
                </c:pt>
                <c:pt idx="4643">
                  <c:v>25</c:v>
                </c:pt>
                <c:pt idx="4644">
                  <c:v>39</c:v>
                </c:pt>
                <c:pt idx="4645">
                  <c:v>31</c:v>
                </c:pt>
                <c:pt idx="4646">
                  <c:v>27</c:v>
                </c:pt>
                <c:pt idx="4647">
                  <c:v>35</c:v>
                </c:pt>
                <c:pt idx="4648">
                  <c:v>27</c:v>
                </c:pt>
                <c:pt idx="4649">
                  <c:v>27</c:v>
                </c:pt>
                <c:pt idx="4650">
                  <c:v>27</c:v>
                </c:pt>
                <c:pt idx="4651">
                  <c:v>19</c:v>
                </c:pt>
                <c:pt idx="4652">
                  <c:v>37</c:v>
                </c:pt>
                <c:pt idx="4653">
                  <c:v>53</c:v>
                </c:pt>
                <c:pt idx="4654">
                  <c:v>41</c:v>
                </c:pt>
                <c:pt idx="4655">
                  <c:v>31</c:v>
                </c:pt>
                <c:pt idx="4656">
                  <c:v>20</c:v>
                </c:pt>
                <c:pt idx="4657">
                  <c:v>26</c:v>
                </c:pt>
                <c:pt idx="4658">
                  <c:v>35</c:v>
                </c:pt>
                <c:pt idx="4659">
                  <c:v>27</c:v>
                </c:pt>
                <c:pt idx="4660">
                  <c:v>35</c:v>
                </c:pt>
                <c:pt idx="4661">
                  <c:v>37</c:v>
                </c:pt>
                <c:pt idx="4662">
                  <c:v>30</c:v>
                </c:pt>
                <c:pt idx="4663">
                  <c:v>33</c:v>
                </c:pt>
                <c:pt idx="4664">
                  <c:v>31</c:v>
                </c:pt>
                <c:pt idx="4665">
                  <c:v>21</c:v>
                </c:pt>
                <c:pt idx="4666">
                  <c:v>25</c:v>
                </c:pt>
                <c:pt idx="4667">
                  <c:v>32</c:v>
                </c:pt>
                <c:pt idx="4668">
                  <c:v>21</c:v>
                </c:pt>
                <c:pt idx="4669">
                  <c:v>31</c:v>
                </c:pt>
                <c:pt idx="4670">
                  <c:v>39</c:v>
                </c:pt>
                <c:pt idx="4671">
                  <c:v>43</c:v>
                </c:pt>
                <c:pt idx="4672">
                  <c:v>31</c:v>
                </c:pt>
                <c:pt idx="4673">
                  <c:v>43</c:v>
                </c:pt>
                <c:pt idx="4674">
                  <c:v>31</c:v>
                </c:pt>
                <c:pt idx="4675">
                  <c:v>44</c:v>
                </c:pt>
                <c:pt idx="4676">
                  <c:v>33</c:v>
                </c:pt>
                <c:pt idx="4677">
                  <c:v>32</c:v>
                </c:pt>
                <c:pt idx="4678">
                  <c:v>31</c:v>
                </c:pt>
                <c:pt idx="4679">
                  <c:v>36</c:v>
                </c:pt>
                <c:pt idx="4680">
                  <c:v>38</c:v>
                </c:pt>
                <c:pt idx="4681">
                  <c:v>28</c:v>
                </c:pt>
                <c:pt idx="4682">
                  <c:v>24</c:v>
                </c:pt>
                <c:pt idx="4683">
                  <c:v>27</c:v>
                </c:pt>
                <c:pt idx="4684">
                  <c:v>18</c:v>
                </c:pt>
                <c:pt idx="4685">
                  <c:v>32</c:v>
                </c:pt>
                <c:pt idx="4686">
                  <c:v>43</c:v>
                </c:pt>
                <c:pt idx="4687">
                  <c:v>37</c:v>
                </c:pt>
                <c:pt idx="4688">
                  <c:v>20</c:v>
                </c:pt>
                <c:pt idx="4689">
                  <c:v>32</c:v>
                </c:pt>
                <c:pt idx="4690">
                  <c:v>28</c:v>
                </c:pt>
                <c:pt idx="4691">
                  <c:v>34</c:v>
                </c:pt>
                <c:pt idx="4692">
                  <c:v>40</c:v>
                </c:pt>
                <c:pt idx="4693">
                  <c:v>27</c:v>
                </c:pt>
                <c:pt idx="4694">
                  <c:v>25</c:v>
                </c:pt>
                <c:pt idx="4695">
                  <c:v>31</c:v>
                </c:pt>
                <c:pt idx="4696">
                  <c:v>35</c:v>
                </c:pt>
                <c:pt idx="4697">
                  <c:v>32</c:v>
                </c:pt>
                <c:pt idx="4698">
                  <c:v>27</c:v>
                </c:pt>
                <c:pt idx="4699">
                  <c:v>21</c:v>
                </c:pt>
                <c:pt idx="4700">
                  <c:v>33</c:v>
                </c:pt>
                <c:pt idx="4701">
                  <c:v>39</c:v>
                </c:pt>
                <c:pt idx="4702">
                  <c:v>27</c:v>
                </c:pt>
                <c:pt idx="4703">
                  <c:v>42</c:v>
                </c:pt>
                <c:pt idx="4704">
                  <c:v>26</c:v>
                </c:pt>
                <c:pt idx="4705">
                  <c:v>33</c:v>
                </c:pt>
                <c:pt idx="4706">
                  <c:v>33</c:v>
                </c:pt>
                <c:pt idx="4707">
                  <c:v>27</c:v>
                </c:pt>
                <c:pt idx="4708">
                  <c:v>37</c:v>
                </c:pt>
                <c:pt idx="4709">
                  <c:v>29</c:v>
                </c:pt>
                <c:pt idx="4710">
                  <c:v>30</c:v>
                </c:pt>
                <c:pt idx="4711">
                  <c:v>31</c:v>
                </c:pt>
                <c:pt idx="4712">
                  <c:v>39</c:v>
                </c:pt>
                <c:pt idx="4713">
                  <c:v>27</c:v>
                </c:pt>
                <c:pt idx="4714">
                  <c:v>42</c:v>
                </c:pt>
                <c:pt idx="4715">
                  <c:v>40</c:v>
                </c:pt>
                <c:pt idx="4716">
                  <c:v>34</c:v>
                </c:pt>
                <c:pt idx="4717">
                  <c:v>30</c:v>
                </c:pt>
                <c:pt idx="4718">
                  <c:v>44</c:v>
                </c:pt>
                <c:pt idx="4719">
                  <c:v>45</c:v>
                </c:pt>
                <c:pt idx="4720">
                  <c:v>39</c:v>
                </c:pt>
                <c:pt idx="4721">
                  <c:v>37</c:v>
                </c:pt>
                <c:pt idx="4722">
                  <c:v>37</c:v>
                </c:pt>
                <c:pt idx="4723">
                  <c:v>39</c:v>
                </c:pt>
                <c:pt idx="4724">
                  <c:v>35</c:v>
                </c:pt>
                <c:pt idx="4725">
                  <c:v>42</c:v>
                </c:pt>
                <c:pt idx="4726">
                  <c:v>30</c:v>
                </c:pt>
                <c:pt idx="4727">
                  <c:v>34</c:v>
                </c:pt>
                <c:pt idx="4728">
                  <c:v>27</c:v>
                </c:pt>
                <c:pt idx="4729">
                  <c:v>25</c:v>
                </c:pt>
                <c:pt idx="4730">
                  <c:v>25</c:v>
                </c:pt>
                <c:pt idx="4731">
                  <c:v>34</c:v>
                </c:pt>
                <c:pt idx="4732">
                  <c:v>34</c:v>
                </c:pt>
                <c:pt idx="4733">
                  <c:v>31</c:v>
                </c:pt>
                <c:pt idx="4734">
                  <c:v>39</c:v>
                </c:pt>
                <c:pt idx="4735">
                  <c:v>25</c:v>
                </c:pt>
                <c:pt idx="4736">
                  <c:v>39</c:v>
                </c:pt>
                <c:pt idx="4737">
                  <c:v>43</c:v>
                </c:pt>
                <c:pt idx="4738">
                  <c:v>37</c:v>
                </c:pt>
                <c:pt idx="4739">
                  <c:v>35</c:v>
                </c:pt>
                <c:pt idx="4740">
                  <c:v>32</c:v>
                </c:pt>
                <c:pt idx="4741">
                  <c:v>23</c:v>
                </c:pt>
                <c:pt idx="4742">
                  <c:v>40</c:v>
                </c:pt>
                <c:pt idx="4743">
                  <c:v>41</c:v>
                </c:pt>
                <c:pt idx="4744">
                  <c:v>40</c:v>
                </c:pt>
                <c:pt idx="4745">
                  <c:v>29</c:v>
                </c:pt>
                <c:pt idx="4746">
                  <c:v>24</c:v>
                </c:pt>
                <c:pt idx="4747">
                  <c:v>39</c:v>
                </c:pt>
                <c:pt idx="4748">
                  <c:v>41</c:v>
                </c:pt>
                <c:pt idx="4749">
                  <c:v>25</c:v>
                </c:pt>
                <c:pt idx="4750">
                  <c:v>33</c:v>
                </c:pt>
                <c:pt idx="4751">
                  <c:v>34</c:v>
                </c:pt>
                <c:pt idx="4752">
                  <c:v>37</c:v>
                </c:pt>
                <c:pt idx="4753">
                  <c:v>28</c:v>
                </c:pt>
                <c:pt idx="4754">
                  <c:v>40</c:v>
                </c:pt>
                <c:pt idx="4755">
                  <c:v>27</c:v>
                </c:pt>
                <c:pt idx="4756">
                  <c:v>24</c:v>
                </c:pt>
                <c:pt idx="4757">
                  <c:v>33</c:v>
                </c:pt>
                <c:pt idx="4758">
                  <c:v>40</c:v>
                </c:pt>
                <c:pt idx="4759">
                  <c:v>35</c:v>
                </c:pt>
                <c:pt idx="4760">
                  <c:v>44</c:v>
                </c:pt>
                <c:pt idx="4761">
                  <c:v>44</c:v>
                </c:pt>
                <c:pt idx="4762">
                  <c:v>39</c:v>
                </c:pt>
                <c:pt idx="4763">
                  <c:v>33</c:v>
                </c:pt>
                <c:pt idx="4764">
                  <c:v>31</c:v>
                </c:pt>
                <c:pt idx="4765">
                  <c:v>41</c:v>
                </c:pt>
                <c:pt idx="4766">
                  <c:v>33</c:v>
                </c:pt>
                <c:pt idx="4767">
                  <c:v>33</c:v>
                </c:pt>
                <c:pt idx="4768">
                  <c:v>50</c:v>
                </c:pt>
                <c:pt idx="4769">
                  <c:v>34</c:v>
                </c:pt>
                <c:pt idx="4770">
                  <c:v>47</c:v>
                </c:pt>
                <c:pt idx="4771">
                  <c:v>30</c:v>
                </c:pt>
                <c:pt idx="4772">
                  <c:v>37</c:v>
                </c:pt>
                <c:pt idx="4773">
                  <c:v>35</c:v>
                </c:pt>
                <c:pt idx="4774">
                  <c:v>34</c:v>
                </c:pt>
                <c:pt idx="4775">
                  <c:v>25</c:v>
                </c:pt>
                <c:pt idx="4776">
                  <c:v>31</c:v>
                </c:pt>
                <c:pt idx="4777">
                  <c:v>46</c:v>
                </c:pt>
                <c:pt idx="4778">
                  <c:v>34</c:v>
                </c:pt>
                <c:pt idx="4779">
                  <c:v>36</c:v>
                </c:pt>
                <c:pt idx="4780">
                  <c:v>36</c:v>
                </c:pt>
                <c:pt idx="4781">
                  <c:v>43</c:v>
                </c:pt>
                <c:pt idx="4782">
                  <c:v>41</c:v>
                </c:pt>
                <c:pt idx="4783">
                  <c:v>38</c:v>
                </c:pt>
                <c:pt idx="4784">
                  <c:v>31</c:v>
                </c:pt>
                <c:pt idx="4785">
                  <c:v>39</c:v>
                </c:pt>
                <c:pt idx="4786">
                  <c:v>40</c:v>
                </c:pt>
                <c:pt idx="4787">
                  <c:v>39</c:v>
                </c:pt>
                <c:pt idx="4788">
                  <c:v>42</c:v>
                </c:pt>
                <c:pt idx="4789">
                  <c:v>29</c:v>
                </c:pt>
                <c:pt idx="4790">
                  <c:v>40</c:v>
                </c:pt>
                <c:pt idx="4791">
                  <c:v>32</c:v>
                </c:pt>
                <c:pt idx="4792">
                  <c:v>31</c:v>
                </c:pt>
                <c:pt idx="4793">
                  <c:v>31</c:v>
                </c:pt>
                <c:pt idx="4794">
                  <c:v>37</c:v>
                </c:pt>
                <c:pt idx="4795">
                  <c:v>27</c:v>
                </c:pt>
                <c:pt idx="4796">
                  <c:v>43</c:v>
                </c:pt>
                <c:pt idx="4797">
                  <c:v>24</c:v>
                </c:pt>
                <c:pt idx="4798">
                  <c:v>42</c:v>
                </c:pt>
                <c:pt idx="4799">
                  <c:v>41</c:v>
                </c:pt>
                <c:pt idx="4800">
                  <c:v>36</c:v>
                </c:pt>
                <c:pt idx="4801">
                  <c:v>47</c:v>
                </c:pt>
                <c:pt idx="4802">
                  <c:v>36</c:v>
                </c:pt>
                <c:pt idx="4803">
                  <c:v>44</c:v>
                </c:pt>
                <c:pt idx="4804">
                  <c:v>26</c:v>
                </c:pt>
                <c:pt idx="4805">
                  <c:v>32</c:v>
                </c:pt>
                <c:pt idx="4806">
                  <c:v>32</c:v>
                </c:pt>
                <c:pt idx="4807">
                  <c:v>45</c:v>
                </c:pt>
                <c:pt idx="4808">
                  <c:v>32</c:v>
                </c:pt>
                <c:pt idx="4809">
                  <c:v>37</c:v>
                </c:pt>
                <c:pt idx="4810">
                  <c:v>48</c:v>
                </c:pt>
                <c:pt idx="4811">
                  <c:v>38</c:v>
                </c:pt>
                <c:pt idx="4812">
                  <c:v>22</c:v>
                </c:pt>
                <c:pt idx="4813">
                  <c:v>31</c:v>
                </c:pt>
                <c:pt idx="4814">
                  <c:v>30</c:v>
                </c:pt>
                <c:pt idx="4815">
                  <c:v>49</c:v>
                </c:pt>
                <c:pt idx="4816">
                  <c:v>37</c:v>
                </c:pt>
                <c:pt idx="4817">
                  <c:v>41</c:v>
                </c:pt>
                <c:pt idx="4818">
                  <c:v>30</c:v>
                </c:pt>
                <c:pt idx="4819">
                  <c:v>33</c:v>
                </c:pt>
                <c:pt idx="4820">
                  <c:v>28</c:v>
                </c:pt>
                <c:pt idx="4821">
                  <c:v>25</c:v>
                </c:pt>
                <c:pt idx="4822">
                  <c:v>38</c:v>
                </c:pt>
                <c:pt idx="4823">
                  <c:v>24</c:v>
                </c:pt>
                <c:pt idx="4824">
                  <c:v>34</c:v>
                </c:pt>
                <c:pt idx="4825">
                  <c:v>31</c:v>
                </c:pt>
                <c:pt idx="4826">
                  <c:v>43</c:v>
                </c:pt>
                <c:pt idx="4827">
                  <c:v>27</c:v>
                </c:pt>
                <c:pt idx="4828">
                  <c:v>41</c:v>
                </c:pt>
                <c:pt idx="4829">
                  <c:v>42</c:v>
                </c:pt>
                <c:pt idx="4830">
                  <c:v>40</c:v>
                </c:pt>
                <c:pt idx="4831">
                  <c:v>32</c:v>
                </c:pt>
                <c:pt idx="4832">
                  <c:v>30</c:v>
                </c:pt>
                <c:pt idx="4833">
                  <c:v>26</c:v>
                </c:pt>
                <c:pt idx="4834">
                  <c:v>30</c:v>
                </c:pt>
                <c:pt idx="4835">
                  <c:v>33</c:v>
                </c:pt>
                <c:pt idx="4836">
                  <c:v>33</c:v>
                </c:pt>
                <c:pt idx="4837">
                  <c:v>35</c:v>
                </c:pt>
                <c:pt idx="4838">
                  <c:v>33</c:v>
                </c:pt>
                <c:pt idx="4839">
                  <c:v>38</c:v>
                </c:pt>
                <c:pt idx="4840">
                  <c:v>37</c:v>
                </c:pt>
                <c:pt idx="4841">
                  <c:v>34</c:v>
                </c:pt>
                <c:pt idx="4842">
                  <c:v>31</c:v>
                </c:pt>
                <c:pt idx="4843">
                  <c:v>29</c:v>
                </c:pt>
                <c:pt idx="4844">
                  <c:v>29</c:v>
                </c:pt>
                <c:pt idx="4845">
                  <c:v>30</c:v>
                </c:pt>
                <c:pt idx="4846">
                  <c:v>39</c:v>
                </c:pt>
                <c:pt idx="4847">
                  <c:v>32</c:v>
                </c:pt>
                <c:pt idx="4848">
                  <c:v>32</c:v>
                </c:pt>
                <c:pt idx="4849">
                  <c:v>23</c:v>
                </c:pt>
                <c:pt idx="4850">
                  <c:v>29</c:v>
                </c:pt>
                <c:pt idx="4851">
                  <c:v>33</c:v>
                </c:pt>
                <c:pt idx="4852">
                  <c:v>35</c:v>
                </c:pt>
                <c:pt idx="4853">
                  <c:v>31</c:v>
                </c:pt>
                <c:pt idx="4854">
                  <c:v>30</c:v>
                </c:pt>
                <c:pt idx="4855">
                  <c:v>30</c:v>
                </c:pt>
                <c:pt idx="4856">
                  <c:v>24</c:v>
                </c:pt>
                <c:pt idx="4857">
                  <c:v>23</c:v>
                </c:pt>
                <c:pt idx="4858">
                  <c:v>30</c:v>
                </c:pt>
                <c:pt idx="4859">
                  <c:v>32</c:v>
                </c:pt>
                <c:pt idx="4860">
                  <c:v>32</c:v>
                </c:pt>
                <c:pt idx="4861">
                  <c:v>31</c:v>
                </c:pt>
                <c:pt idx="4862">
                  <c:v>24</c:v>
                </c:pt>
                <c:pt idx="4863">
                  <c:v>33</c:v>
                </c:pt>
                <c:pt idx="4864">
                  <c:v>36</c:v>
                </c:pt>
                <c:pt idx="4865">
                  <c:v>31</c:v>
                </c:pt>
                <c:pt idx="4866">
                  <c:v>36</c:v>
                </c:pt>
                <c:pt idx="4867">
                  <c:v>17</c:v>
                </c:pt>
                <c:pt idx="4868">
                  <c:v>32</c:v>
                </c:pt>
                <c:pt idx="4869">
                  <c:v>30</c:v>
                </c:pt>
                <c:pt idx="4870">
                  <c:v>41</c:v>
                </c:pt>
                <c:pt idx="4871">
                  <c:v>41</c:v>
                </c:pt>
                <c:pt idx="4872">
                  <c:v>29</c:v>
                </c:pt>
                <c:pt idx="4873">
                  <c:v>28</c:v>
                </c:pt>
                <c:pt idx="4874">
                  <c:v>29</c:v>
                </c:pt>
                <c:pt idx="4875">
                  <c:v>39</c:v>
                </c:pt>
                <c:pt idx="4876">
                  <c:v>28</c:v>
                </c:pt>
                <c:pt idx="4877">
                  <c:v>37</c:v>
                </c:pt>
                <c:pt idx="4878">
                  <c:v>38</c:v>
                </c:pt>
                <c:pt idx="4879">
                  <c:v>34</c:v>
                </c:pt>
                <c:pt idx="4880">
                  <c:v>34</c:v>
                </c:pt>
                <c:pt idx="4881">
                  <c:v>41</c:v>
                </c:pt>
                <c:pt idx="4882">
                  <c:v>34</c:v>
                </c:pt>
                <c:pt idx="4883">
                  <c:v>23</c:v>
                </c:pt>
                <c:pt idx="4884">
                  <c:v>35</c:v>
                </c:pt>
                <c:pt idx="4885">
                  <c:v>24</c:v>
                </c:pt>
                <c:pt idx="4886">
                  <c:v>35</c:v>
                </c:pt>
                <c:pt idx="4887">
                  <c:v>33</c:v>
                </c:pt>
                <c:pt idx="4888">
                  <c:v>23</c:v>
                </c:pt>
                <c:pt idx="4889">
                  <c:v>44</c:v>
                </c:pt>
                <c:pt idx="4890">
                  <c:v>40</c:v>
                </c:pt>
                <c:pt idx="4891">
                  <c:v>32</c:v>
                </c:pt>
                <c:pt idx="4892">
                  <c:v>27</c:v>
                </c:pt>
                <c:pt idx="4893">
                  <c:v>32</c:v>
                </c:pt>
                <c:pt idx="4894">
                  <c:v>35</c:v>
                </c:pt>
                <c:pt idx="4895">
                  <c:v>30</c:v>
                </c:pt>
                <c:pt idx="4896">
                  <c:v>30</c:v>
                </c:pt>
                <c:pt idx="4897">
                  <c:v>28</c:v>
                </c:pt>
                <c:pt idx="4898">
                  <c:v>31</c:v>
                </c:pt>
                <c:pt idx="4899">
                  <c:v>29</c:v>
                </c:pt>
                <c:pt idx="4900">
                  <c:v>36</c:v>
                </c:pt>
                <c:pt idx="4901">
                  <c:v>22</c:v>
                </c:pt>
                <c:pt idx="4902">
                  <c:v>27</c:v>
                </c:pt>
                <c:pt idx="4903">
                  <c:v>32</c:v>
                </c:pt>
                <c:pt idx="4904">
                  <c:v>38</c:v>
                </c:pt>
                <c:pt idx="4905">
                  <c:v>25</c:v>
                </c:pt>
                <c:pt idx="4906">
                  <c:v>35</c:v>
                </c:pt>
                <c:pt idx="4907">
                  <c:v>35</c:v>
                </c:pt>
                <c:pt idx="4908">
                  <c:v>33</c:v>
                </c:pt>
                <c:pt idx="4909">
                  <c:v>28</c:v>
                </c:pt>
                <c:pt idx="4910">
                  <c:v>34</c:v>
                </c:pt>
                <c:pt idx="4911">
                  <c:v>29</c:v>
                </c:pt>
                <c:pt idx="4912">
                  <c:v>33</c:v>
                </c:pt>
                <c:pt idx="4913">
                  <c:v>36</c:v>
                </c:pt>
                <c:pt idx="4914">
                  <c:v>38</c:v>
                </c:pt>
                <c:pt idx="4915">
                  <c:v>34</c:v>
                </c:pt>
                <c:pt idx="4916">
                  <c:v>31</c:v>
                </c:pt>
                <c:pt idx="4917">
                  <c:v>24</c:v>
                </c:pt>
                <c:pt idx="4918">
                  <c:v>24</c:v>
                </c:pt>
                <c:pt idx="4919">
                  <c:v>30</c:v>
                </c:pt>
                <c:pt idx="4920">
                  <c:v>31</c:v>
                </c:pt>
                <c:pt idx="4921">
                  <c:v>23</c:v>
                </c:pt>
                <c:pt idx="4922">
                  <c:v>36</c:v>
                </c:pt>
                <c:pt idx="4923">
                  <c:v>31</c:v>
                </c:pt>
                <c:pt idx="4924">
                  <c:v>38</c:v>
                </c:pt>
                <c:pt idx="4925">
                  <c:v>27</c:v>
                </c:pt>
                <c:pt idx="4926">
                  <c:v>27</c:v>
                </c:pt>
                <c:pt idx="4927">
                  <c:v>31</c:v>
                </c:pt>
                <c:pt idx="4928">
                  <c:v>29</c:v>
                </c:pt>
                <c:pt idx="4929">
                  <c:v>30</c:v>
                </c:pt>
                <c:pt idx="4930">
                  <c:v>33</c:v>
                </c:pt>
                <c:pt idx="4931">
                  <c:v>31</c:v>
                </c:pt>
                <c:pt idx="4932">
                  <c:v>28</c:v>
                </c:pt>
                <c:pt idx="4933">
                  <c:v>19</c:v>
                </c:pt>
                <c:pt idx="4934">
                  <c:v>29</c:v>
                </c:pt>
                <c:pt idx="4935">
                  <c:v>40</c:v>
                </c:pt>
                <c:pt idx="4936">
                  <c:v>35</c:v>
                </c:pt>
                <c:pt idx="4937">
                  <c:v>29</c:v>
                </c:pt>
                <c:pt idx="4938">
                  <c:v>27</c:v>
                </c:pt>
                <c:pt idx="4939">
                  <c:v>19</c:v>
                </c:pt>
                <c:pt idx="4940">
                  <c:v>42</c:v>
                </c:pt>
                <c:pt idx="4941">
                  <c:v>38</c:v>
                </c:pt>
                <c:pt idx="4942">
                  <c:v>37</c:v>
                </c:pt>
                <c:pt idx="4943">
                  <c:v>21</c:v>
                </c:pt>
                <c:pt idx="4944">
                  <c:v>32</c:v>
                </c:pt>
                <c:pt idx="4945">
                  <c:v>36</c:v>
                </c:pt>
                <c:pt idx="4946">
                  <c:v>32</c:v>
                </c:pt>
                <c:pt idx="4947">
                  <c:v>27</c:v>
                </c:pt>
                <c:pt idx="4948">
                  <c:v>33</c:v>
                </c:pt>
                <c:pt idx="4949">
                  <c:v>30</c:v>
                </c:pt>
                <c:pt idx="4950">
                  <c:v>27</c:v>
                </c:pt>
                <c:pt idx="4951">
                  <c:v>35</c:v>
                </c:pt>
                <c:pt idx="4952">
                  <c:v>32</c:v>
                </c:pt>
                <c:pt idx="4953">
                  <c:v>31</c:v>
                </c:pt>
                <c:pt idx="4954">
                  <c:v>30</c:v>
                </c:pt>
                <c:pt idx="4955">
                  <c:v>36</c:v>
                </c:pt>
                <c:pt idx="4956">
                  <c:v>36</c:v>
                </c:pt>
                <c:pt idx="4957">
                  <c:v>29</c:v>
                </c:pt>
                <c:pt idx="4958">
                  <c:v>35</c:v>
                </c:pt>
                <c:pt idx="4959">
                  <c:v>27</c:v>
                </c:pt>
                <c:pt idx="4960">
                  <c:v>27</c:v>
                </c:pt>
                <c:pt idx="4961">
                  <c:v>27</c:v>
                </c:pt>
                <c:pt idx="4962">
                  <c:v>37</c:v>
                </c:pt>
                <c:pt idx="4963">
                  <c:v>31</c:v>
                </c:pt>
                <c:pt idx="4964">
                  <c:v>27</c:v>
                </c:pt>
                <c:pt idx="4965">
                  <c:v>31</c:v>
                </c:pt>
                <c:pt idx="4966">
                  <c:v>32</c:v>
                </c:pt>
                <c:pt idx="4967">
                  <c:v>16</c:v>
                </c:pt>
                <c:pt idx="4968">
                  <c:v>40</c:v>
                </c:pt>
                <c:pt idx="4969">
                  <c:v>43</c:v>
                </c:pt>
                <c:pt idx="4970">
                  <c:v>28</c:v>
                </c:pt>
                <c:pt idx="4971">
                  <c:v>38</c:v>
                </c:pt>
                <c:pt idx="4972">
                  <c:v>38</c:v>
                </c:pt>
                <c:pt idx="4973">
                  <c:v>22</c:v>
                </c:pt>
                <c:pt idx="4974">
                  <c:v>30</c:v>
                </c:pt>
                <c:pt idx="4975">
                  <c:v>23</c:v>
                </c:pt>
                <c:pt idx="4976">
                  <c:v>37</c:v>
                </c:pt>
                <c:pt idx="4977">
                  <c:v>34</c:v>
                </c:pt>
                <c:pt idx="4978">
                  <c:v>24</c:v>
                </c:pt>
                <c:pt idx="4979">
                  <c:v>32</c:v>
                </c:pt>
                <c:pt idx="4980">
                  <c:v>20</c:v>
                </c:pt>
                <c:pt idx="4981">
                  <c:v>30</c:v>
                </c:pt>
                <c:pt idx="4982">
                  <c:v>39</c:v>
                </c:pt>
                <c:pt idx="4983">
                  <c:v>38</c:v>
                </c:pt>
                <c:pt idx="4984">
                  <c:v>40</c:v>
                </c:pt>
                <c:pt idx="4985">
                  <c:v>32</c:v>
                </c:pt>
                <c:pt idx="4986">
                  <c:v>27</c:v>
                </c:pt>
                <c:pt idx="4987">
                  <c:v>29</c:v>
                </c:pt>
                <c:pt idx="4988">
                  <c:v>31</c:v>
                </c:pt>
                <c:pt idx="4989">
                  <c:v>24</c:v>
                </c:pt>
                <c:pt idx="4990">
                  <c:v>39</c:v>
                </c:pt>
                <c:pt idx="4991">
                  <c:v>29</c:v>
                </c:pt>
                <c:pt idx="4992">
                  <c:v>35</c:v>
                </c:pt>
                <c:pt idx="4993">
                  <c:v>26</c:v>
                </c:pt>
                <c:pt idx="4994">
                  <c:v>24</c:v>
                </c:pt>
                <c:pt idx="4995">
                  <c:v>29</c:v>
                </c:pt>
                <c:pt idx="4996">
                  <c:v>30</c:v>
                </c:pt>
                <c:pt idx="4997">
                  <c:v>34</c:v>
                </c:pt>
                <c:pt idx="4998">
                  <c:v>33</c:v>
                </c:pt>
                <c:pt idx="4999">
                  <c:v>30</c:v>
                </c:pt>
                <c:pt idx="5000">
                  <c:v>21</c:v>
                </c:pt>
                <c:pt idx="5001">
                  <c:v>36</c:v>
                </c:pt>
                <c:pt idx="5002">
                  <c:v>30</c:v>
                </c:pt>
                <c:pt idx="5003">
                  <c:v>42</c:v>
                </c:pt>
                <c:pt idx="5004">
                  <c:v>28</c:v>
                </c:pt>
                <c:pt idx="5005">
                  <c:v>44</c:v>
                </c:pt>
                <c:pt idx="5006">
                  <c:v>26</c:v>
                </c:pt>
                <c:pt idx="5007">
                  <c:v>31</c:v>
                </c:pt>
                <c:pt idx="5008">
                  <c:v>25</c:v>
                </c:pt>
                <c:pt idx="5009">
                  <c:v>35</c:v>
                </c:pt>
                <c:pt idx="5010">
                  <c:v>34</c:v>
                </c:pt>
                <c:pt idx="5011">
                  <c:v>26</c:v>
                </c:pt>
                <c:pt idx="5012">
                  <c:v>29</c:v>
                </c:pt>
                <c:pt idx="5013">
                  <c:v>30</c:v>
                </c:pt>
                <c:pt idx="5014">
                  <c:v>36</c:v>
                </c:pt>
                <c:pt idx="5015">
                  <c:v>27</c:v>
                </c:pt>
                <c:pt idx="5016">
                  <c:v>27</c:v>
                </c:pt>
                <c:pt idx="5017">
                  <c:v>33</c:v>
                </c:pt>
                <c:pt idx="5018">
                  <c:v>37</c:v>
                </c:pt>
                <c:pt idx="5019">
                  <c:v>25</c:v>
                </c:pt>
                <c:pt idx="5020">
                  <c:v>35</c:v>
                </c:pt>
                <c:pt idx="5021">
                  <c:v>33</c:v>
                </c:pt>
                <c:pt idx="5022">
                  <c:v>33</c:v>
                </c:pt>
                <c:pt idx="5023">
                  <c:v>28</c:v>
                </c:pt>
                <c:pt idx="5024">
                  <c:v>37</c:v>
                </c:pt>
                <c:pt idx="5025">
                  <c:v>33</c:v>
                </c:pt>
                <c:pt idx="5026">
                  <c:v>30</c:v>
                </c:pt>
                <c:pt idx="5027">
                  <c:v>25</c:v>
                </c:pt>
                <c:pt idx="5028">
                  <c:v>28</c:v>
                </c:pt>
                <c:pt idx="5029">
                  <c:v>33</c:v>
                </c:pt>
                <c:pt idx="5030">
                  <c:v>31</c:v>
                </c:pt>
                <c:pt idx="5031">
                  <c:v>36</c:v>
                </c:pt>
                <c:pt idx="5032">
                  <c:v>33</c:v>
                </c:pt>
                <c:pt idx="5033">
                  <c:v>25</c:v>
                </c:pt>
                <c:pt idx="5034">
                  <c:v>39</c:v>
                </c:pt>
                <c:pt idx="5035">
                  <c:v>26</c:v>
                </c:pt>
                <c:pt idx="5036">
                  <c:v>37</c:v>
                </c:pt>
                <c:pt idx="5037">
                  <c:v>25</c:v>
                </c:pt>
                <c:pt idx="5038">
                  <c:v>32</c:v>
                </c:pt>
                <c:pt idx="5039">
                  <c:v>30</c:v>
                </c:pt>
                <c:pt idx="5040">
                  <c:v>35</c:v>
                </c:pt>
                <c:pt idx="5041">
                  <c:v>26</c:v>
                </c:pt>
                <c:pt idx="5042">
                  <c:v>32</c:v>
                </c:pt>
                <c:pt idx="5043">
                  <c:v>38</c:v>
                </c:pt>
                <c:pt idx="5044">
                  <c:v>31</c:v>
                </c:pt>
                <c:pt idx="5045">
                  <c:v>38</c:v>
                </c:pt>
                <c:pt idx="5046">
                  <c:v>28</c:v>
                </c:pt>
                <c:pt idx="5047">
                  <c:v>30</c:v>
                </c:pt>
                <c:pt idx="5048">
                  <c:v>25</c:v>
                </c:pt>
                <c:pt idx="5049">
                  <c:v>20</c:v>
                </c:pt>
                <c:pt idx="5050">
                  <c:v>43</c:v>
                </c:pt>
                <c:pt idx="5051">
                  <c:v>36</c:v>
                </c:pt>
                <c:pt idx="5052">
                  <c:v>36</c:v>
                </c:pt>
                <c:pt idx="5053">
                  <c:v>33</c:v>
                </c:pt>
                <c:pt idx="5054">
                  <c:v>40</c:v>
                </c:pt>
                <c:pt idx="5055">
                  <c:v>41</c:v>
                </c:pt>
                <c:pt idx="5056">
                  <c:v>31</c:v>
                </c:pt>
                <c:pt idx="5057">
                  <c:v>40</c:v>
                </c:pt>
                <c:pt idx="5058">
                  <c:v>23</c:v>
                </c:pt>
                <c:pt idx="5059">
                  <c:v>32</c:v>
                </c:pt>
                <c:pt idx="5060">
                  <c:v>45</c:v>
                </c:pt>
                <c:pt idx="5061">
                  <c:v>35</c:v>
                </c:pt>
                <c:pt idx="5062">
                  <c:v>29</c:v>
                </c:pt>
                <c:pt idx="5063">
                  <c:v>39</c:v>
                </c:pt>
                <c:pt idx="5064">
                  <c:v>38</c:v>
                </c:pt>
                <c:pt idx="5065">
                  <c:v>22</c:v>
                </c:pt>
                <c:pt idx="5066">
                  <c:v>29</c:v>
                </c:pt>
                <c:pt idx="5067">
                  <c:v>33</c:v>
                </c:pt>
                <c:pt idx="5068">
                  <c:v>34</c:v>
                </c:pt>
                <c:pt idx="5069">
                  <c:v>31</c:v>
                </c:pt>
                <c:pt idx="5070">
                  <c:v>37</c:v>
                </c:pt>
                <c:pt idx="5071">
                  <c:v>33</c:v>
                </c:pt>
                <c:pt idx="5072">
                  <c:v>43</c:v>
                </c:pt>
                <c:pt idx="5073">
                  <c:v>31</c:v>
                </c:pt>
                <c:pt idx="5074">
                  <c:v>37</c:v>
                </c:pt>
                <c:pt idx="5075">
                  <c:v>29</c:v>
                </c:pt>
                <c:pt idx="5076">
                  <c:v>45</c:v>
                </c:pt>
                <c:pt idx="5077">
                  <c:v>30</c:v>
                </c:pt>
                <c:pt idx="5078">
                  <c:v>35</c:v>
                </c:pt>
                <c:pt idx="5079">
                  <c:v>44</c:v>
                </c:pt>
                <c:pt idx="5080">
                  <c:v>29</c:v>
                </c:pt>
                <c:pt idx="5081">
                  <c:v>32</c:v>
                </c:pt>
                <c:pt idx="5082">
                  <c:v>36</c:v>
                </c:pt>
                <c:pt idx="5083">
                  <c:v>32</c:v>
                </c:pt>
                <c:pt idx="5084">
                  <c:v>36</c:v>
                </c:pt>
                <c:pt idx="5085">
                  <c:v>30</c:v>
                </c:pt>
                <c:pt idx="5086">
                  <c:v>32</c:v>
                </c:pt>
                <c:pt idx="5087">
                  <c:v>29</c:v>
                </c:pt>
                <c:pt idx="5088">
                  <c:v>47</c:v>
                </c:pt>
                <c:pt idx="5089">
                  <c:v>38</c:v>
                </c:pt>
                <c:pt idx="5090">
                  <c:v>37</c:v>
                </c:pt>
                <c:pt idx="5091">
                  <c:v>33</c:v>
                </c:pt>
                <c:pt idx="5092">
                  <c:v>42</c:v>
                </c:pt>
                <c:pt idx="5093">
                  <c:v>33</c:v>
                </c:pt>
                <c:pt idx="5094">
                  <c:v>29</c:v>
                </c:pt>
                <c:pt idx="5095">
                  <c:v>28</c:v>
                </c:pt>
                <c:pt idx="5096">
                  <c:v>36</c:v>
                </c:pt>
                <c:pt idx="5097">
                  <c:v>33</c:v>
                </c:pt>
                <c:pt idx="5098">
                  <c:v>33</c:v>
                </c:pt>
                <c:pt idx="5099">
                  <c:v>32</c:v>
                </c:pt>
                <c:pt idx="5100">
                  <c:v>26</c:v>
                </c:pt>
                <c:pt idx="5101">
                  <c:v>43</c:v>
                </c:pt>
                <c:pt idx="5102">
                  <c:v>39</c:v>
                </c:pt>
                <c:pt idx="5103">
                  <c:v>37</c:v>
                </c:pt>
                <c:pt idx="5104">
                  <c:v>27</c:v>
                </c:pt>
                <c:pt idx="5105">
                  <c:v>28</c:v>
                </c:pt>
                <c:pt idx="5106">
                  <c:v>32</c:v>
                </c:pt>
                <c:pt idx="5107">
                  <c:v>45</c:v>
                </c:pt>
                <c:pt idx="5108">
                  <c:v>40</c:v>
                </c:pt>
                <c:pt idx="5109">
                  <c:v>38</c:v>
                </c:pt>
                <c:pt idx="5110">
                  <c:v>41</c:v>
                </c:pt>
                <c:pt idx="5111">
                  <c:v>48</c:v>
                </c:pt>
                <c:pt idx="5112">
                  <c:v>45</c:v>
                </c:pt>
                <c:pt idx="5113">
                  <c:v>37</c:v>
                </c:pt>
                <c:pt idx="5114">
                  <c:v>38</c:v>
                </c:pt>
                <c:pt idx="5115">
                  <c:v>54</c:v>
                </c:pt>
                <c:pt idx="5116">
                  <c:v>52</c:v>
                </c:pt>
                <c:pt idx="5117">
                  <c:v>41</c:v>
                </c:pt>
                <c:pt idx="5118">
                  <c:v>40</c:v>
                </c:pt>
                <c:pt idx="5119">
                  <c:v>43</c:v>
                </c:pt>
                <c:pt idx="5120">
                  <c:v>47</c:v>
                </c:pt>
                <c:pt idx="5121">
                  <c:v>28</c:v>
                </c:pt>
                <c:pt idx="5122">
                  <c:v>34</c:v>
                </c:pt>
                <c:pt idx="5123">
                  <c:v>47</c:v>
                </c:pt>
                <c:pt idx="5124">
                  <c:v>29</c:v>
                </c:pt>
                <c:pt idx="5125">
                  <c:v>40</c:v>
                </c:pt>
                <c:pt idx="5126">
                  <c:v>33</c:v>
                </c:pt>
                <c:pt idx="5127">
                  <c:v>27</c:v>
                </c:pt>
                <c:pt idx="5128">
                  <c:v>36</c:v>
                </c:pt>
                <c:pt idx="5129">
                  <c:v>41</c:v>
                </c:pt>
                <c:pt idx="5130">
                  <c:v>33</c:v>
                </c:pt>
                <c:pt idx="5131">
                  <c:v>19</c:v>
                </c:pt>
                <c:pt idx="5132">
                  <c:v>42</c:v>
                </c:pt>
                <c:pt idx="5133">
                  <c:v>50</c:v>
                </c:pt>
                <c:pt idx="5134">
                  <c:v>34</c:v>
                </c:pt>
                <c:pt idx="5135">
                  <c:v>37</c:v>
                </c:pt>
                <c:pt idx="5136">
                  <c:v>38</c:v>
                </c:pt>
                <c:pt idx="5137">
                  <c:v>35</c:v>
                </c:pt>
                <c:pt idx="5138">
                  <c:v>33</c:v>
                </c:pt>
                <c:pt idx="5139">
                  <c:v>35</c:v>
                </c:pt>
                <c:pt idx="5140">
                  <c:v>32</c:v>
                </c:pt>
                <c:pt idx="5141">
                  <c:v>32</c:v>
                </c:pt>
                <c:pt idx="5142">
                  <c:v>36</c:v>
                </c:pt>
                <c:pt idx="5143">
                  <c:v>38</c:v>
                </c:pt>
                <c:pt idx="5144">
                  <c:v>41</c:v>
                </c:pt>
                <c:pt idx="5145">
                  <c:v>31</c:v>
                </c:pt>
                <c:pt idx="5146">
                  <c:v>29</c:v>
                </c:pt>
                <c:pt idx="5147">
                  <c:v>33</c:v>
                </c:pt>
                <c:pt idx="5148">
                  <c:v>40</c:v>
                </c:pt>
                <c:pt idx="5149">
                  <c:v>29</c:v>
                </c:pt>
                <c:pt idx="5150">
                  <c:v>34</c:v>
                </c:pt>
                <c:pt idx="5151">
                  <c:v>39</c:v>
                </c:pt>
                <c:pt idx="5152">
                  <c:v>42</c:v>
                </c:pt>
                <c:pt idx="5153">
                  <c:v>41</c:v>
                </c:pt>
                <c:pt idx="5154">
                  <c:v>36</c:v>
                </c:pt>
                <c:pt idx="5155">
                  <c:v>40</c:v>
                </c:pt>
                <c:pt idx="5156">
                  <c:v>39</c:v>
                </c:pt>
                <c:pt idx="5157">
                  <c:v>35</c:v>
                </c:pt>
                <c:pt idx="5158">
                  <c:v>29</c:v>
                </c:pt>
                <c:pt idx="5159">
                  <c:v>33</c:v>
                </c:pt>
                <c:pt idx="5160">
                  <c:v>44</c:v>
                </c:pt>
                <c:pt idx="5161">
                  <c:v>40</c:v>
                </c:pt>
                <c:pt idx="5162">
                  <c:v>50</c:v>
                </c:pt>
                <c:pt idx="5163">
                  <c:v>44</c:v>
                </c:pt>
                <c:pt idx="5164">
                  <c:v>29</c:v>
                </c:pt>
                <c:pt idx="5165">
                  <c:v>53</c:v>
                </c:pt>
                <c:pt idx="5166">
                  <c:v>43</c:v>
                </c:pt>
                <c:pt idx="5167">
                  <c:v>44</c:v>
                </c:pt>
                <c:pt idx="5168">
                  <c:v>38</c:v>
                </c:pt>
                <c:pt idx="5169">
                  <c:v>32</c:v>
                </c:pt>
                <c:pt idx="5170">
                  <c:v>41</c:v>
                </c:pt>
                <c:pt idx="5171">
                  <c:v>39</c:v>
                </c:pt>
                <c:pt idx="5172">
                  <c:v>38</c:v>
                </c:pt>
                <c:pt idx="5173">
                  <c:v>46</c:v>
                </c:pt>
                <c:pt idx="5174">
                  <c:v>37</c:v>
                </c:pt>
                <c:pt idx="5175">
                  <c:v>37</c:v>
                </c:pt>
                <c:pt idx="5176">
                  <c:v>38</c:v>
                </c:pt>
                <c:pt idx="5177">
                  <c:v>33</c:v>
                </c:pt>
                <c:pt idx="5178">
                  <c:v>41</c:v>
                </c:pt>
                <c:pt idx="5179">
                  <c:v>53</c:v>
                </c:pt>
                <c:pt idx="5180">
                  <c:v>36</c:v>
                </c:pt>
                <c:pt idx="5181">
                  <c:v>43</c:v>
                </c:pt>
                <c:pt idx="5182">
                  <c:v>36</c:v>
                </c:pt>
                <c:pt idx="5183">
                  <c:v>34</c:v>
                </c:pt>
                <c:pt idx="5184">
                  <c:v>46</c:v>
                </c:pt>
                <c:pt idx="5185">
                  <c:v>30</c:v>
                </c:pt>
                <c:pt idx="5186">
                  <c:v>31</c:v>
                </c:pt>
                <c:pt idx="5187">
                  <c:v>23</c:v>
                </c:pt>
                <c:pt idx="5188">
                  <c:v>38</c:v>
                </c:pt>
                <c:pt idx="5189">
                  <c:v>36</c:v>
                </c:pt>
                <c:pt idx="5190">
                  <c:v>27</c:v>
                </c:pt>
                <c:pt idx="5191">
                  <c:v>24</c:v>
                </c:pt>
                <c:pt idx="5192">
                  <c:v>47</c:v>
                </c:pt>
                <c:pt idx="5193">
                  <c:v>30</c:v>
                </c:pt>
                <c:pt idx="5194">
                  <c:v>31</c:v>
                </c:pt>
                <c:pt idx="5195">
                  <c:v>32</c:v>
                </c:pt>
                <c:pt idx="5196">
                  <c:v>31</c:v>
                </c:pt>
                <c:pt idx="5197">
                  <c:v>34</c:v>
                </c:pt>
                <c:pt idx="5198">
                  <c:v>23</c:v>
                </c:pt>
                <c:pt idx="5199">
                  <c:v>30</c:v>
                </c:pt>
                <c:pt idx="5200">
                  <c:v>34</c:v>
                </c:pt>
                <c:pt idx="5201">
                  <c:v>35</c:v>
                </c:pt>
                <c:pt idx="5202">
                  <c:v>37</c:v>
                </c:pt>
                <c:pt idx="5203">
                  <c:v>30</c:v>
                </c:pt>
                <c:pt idx="5204">
                  <c:v>31</c:v>
                </c:pt>
                <c:pt idx="5205">
                  <c:v>34</c:v>
                </c:pt>
                <c:pt idx="5206">
                  <c:v>35</c:v>
                </c:pt>
                <c:pt idx="5207">
                  <c:v>35</c:v>
                </c:pt>
                <c:pt idx="5208">
                  <c:v>33</c:v>
                </c:pt>
                <c:pt idx="5209">
                  <c:v>42</c:v>
                </c:pt>
                <c:pt idx="5210">
                  <c:v>25</c:v>
                </c:pt>
                <c:pt idx="5211">
                  <c:v>31</c:v>
                </c:pt>
                <c:pt idx="5212">
                  <c:v>37</c:v>
                </c:pt>
                <c:pt idx="5213">
                  <c:v>37</c:v>
                </c:pt>
                <c:pt idx="5214">
                  <c:v>38</c:v>
                </c:pt>
                <c:pt idx="5215">
                  <c:v>35</c:v>
                </c:pt>
                <c:pt idx="5216">
                  <c:v>30</c:v>
                </c:pt>
                <c:pt idx="5217">
                  <c:v>32</c:v>
                </c:pt>
                <c:pt idx="5218">
                  <c:v>45</c:v>
                </c:pt>
                <c:pt idx="5219">
                  <c:v>26</c:v>
                </c:pt>
                <c:pt idx="5220">
                  <c:v>37</c:v>
                </c:pt>
                <c:pt idx="5221">
                  <c:v>31</c:v>
                </c:pt>
                <c:pt idx="5222">
                  <c:v>23</c:v>
                </c:pt>
                <c:pt idx="5223">
                  <c:v>38</c:v>
                </c:pt>
                <c:pt idx="5224">
                  <c:v>30</c:v>
                </c:pt>
                <c:pt idx="5225">
                  <c:v>44</c:v>
                </c:pt>
                <c:pt idx="5226">
                  <c:v>33</c:v>
                </c:pt>
                <c:pt idx="5227">
                  <c:v>27</c:v>
                </c:pt>
                <c:pt idx="5228">
                  <c:v>33</c:v>
                </c:pt>
                <c:pt idx="5229">
                  <c:v>42</c:v>
                </c:pt>
                <c:pt idx="5230">
                  <c:v>38</c:v>
                </c:pt>
                <c:pt idx="5231">
                  <c:v>33</c:v>
                </c:pt>
                <c:pt idx="5232">
                  <c:v>39</c:v>
                </c:pt>
                <c:pt idx="5233">
                  <c:v>36</c:v>
                </c:pt>
                <c:pt idx="5234">
                  <c:v>44</c:v>
                </c:pt>
                <c:pt idx="5235">
                  <c:v>36</c:v>
                </c:pt>
                <c:pt idx="5236">
                  <c:v>29</c:v>
                </c:pt>
                <c:pt idx="5237">
                  <c:v>31</c:v>
                </c:pt>
                <c:pt idx="5238">
                  <c:v>34</c:v>
                </c:pt>
                <c:pt idx="5239">
                  <c:v>38</c:v>
                </c:pt>
                <c:pt idx="5240">
                  <c:v>46</c:v>
                </c:pt>
                <c:pt idx="5241">
                  <c:v>32</c:v>
                </c:pt>
                <c:pt idx="5242">
                  <c:v>46</c:v>
                </c:pt>
                <c:pt idx="5243">
                  <c:v>31</c:v>
                </c:pt>
                <c:pt idx="5244">
                  <c:v>36</c:v>
                </c:pt>
                <c:pt idx="5245">
                  <c:v>39</c:v>
                </c:pt>
                <c:pt idx="5246">
                  <c:v>35</c:v>
                </c:pt>
                <c:pt idx="5247">
                  <c:v>32</c:v>
                </c:pt>
                <c:pt idx="5248">
                  <c:v>33</c:v>
                </c:pt>
                <c:pt idx="5249">
                  <c:v>43</c:v>
                </c:pt>
                <c:pt idx="5250">
                  <c:v>35</c:v>
                </c:pt>
                <c:pt idx="5251">
                  <c:v>30</c:v>
                </c:pt>
                <c:pt idx="5252">
                  <c:v>42</c:v>
                </c:pt>
                <c:pt idx="5253">
                  <c:v>35</c:v>
                </c:pt>
                <c:pt idx="5254">
                  <c:v>30</c:v>
                </c:pt>
                <c:pt idx="5255">
                  <c:v>34</c:v>
                </c:pt>
                <c:pt idx="5256">
                  <c:v>35</c:v>
                </c:pt>
                <c:pt idx="5257">
                  <c:v>41</c:v>
                </c:pt>
                <c:pt idx="5258">
                  <c:v>29</c:v>
                </c:pt>
                <c:pt idx="5259">
                  <c:v>35</c:v>
                </c:pt>
                <c:pt idx="5260">
                  <c:v>42</c:v>
                </c:pt>
                <c:pt idx="5261">
                  <c:v>29</c:v>
                </c:pt>
                <c:pt idx="5262">
                  <c:v>41</c:v>
                </c:pt>
                <c:pt idx="5263">
                  <c:v>36</c:v>
                </c:pt>
                <c:pt idx="5264">
                  <c:v>33</c:v>
                </c:pt>
                <c:pt idx="5265">
                  <c:v>31</c:v>
                </c:pt>
                <c:pt idx="5266">
                  <c:v>33</c:v>
                </c:pt>
                <c:pt idx="5267">
                  <c:v>34</c:v>
                </c:pt>
                <c:pt idx="5268">
                  <c:v>32</c:v>
                </c:pt>
                <c:pt idx="5269">
                  <c:v>44</c:v>
                </c:pt>
                <c:pt idx="5270">
                  <c:v>32</c:v>
                </c:pt>
                <c:pt idx="5271">
                  <c:v>33</c:v>
                </c:pt>
                <c:pt idx="5272">
                  <c:v>36</c:v>
                </c:pt>
                <c:pt idx="5273">
                  <c:v>29</c:v>
                </c:pt>
                <c:pt idx="5274">
                  <c:v>34</c:v>
                </c:pt>
                <c:pt idx="5275">
                  <c:v>38</c:v>
                </c:pt>
                <c:pt idx="5276">
                  <c:v>31</c:v>
                </c:pt>
                <c:pt idx="5277">
                  <c:v>41</c:v>
                </c:pt>
                <c:pt idx="5278">
                  <c:v>36</c:v>
                </c:pt>
                <c:pt idx="5279">
                  <c:v>33</c:v>
                </c:pt>
                <c:pt idx="5280">
                  <c:v>40</c:v>
                </c:pt>
                <c:pt idx="5281">
                  <c:v>35</c:v>
                </c:pt>
                <c:pt idx="5282">
                  <c:v>32</c:v>
                </c:pt>
                <c:pt idx="5283">
                  <c:v>29</c:v>
                </c:pt>
                <c:pt idx="5284">
                  <c:v>35</c:v>
                </c:pt>
                <c:pt idx="5285">
                  <c:v>28</c:v>
                </c:pt>
                <c:pt idx="5286">
                  <c:v>25</c:v>
                </c:pt>
                <c:pt idx="5287">
                  <c:v>30</c:v>
                </c:pt>
                <c:pt idx="5288">
                  <c:v>38</c:v>
                </c:pt>
                <c:pt idx="5289">
                  <c:v>39</c:v>
                </c:pt>
                <c:pt idx="5290">
                  <c:v>37</c:v>
                </c:pt>
                <c:pt idx="5291">
                  <c:v>35</c:v>
                </c:pt>
                <c:pt idx="5292">
                  <c:v>24</c:v>
                </c:pt>
                <c:pt idx="5293">
                  <c:v>34</c:v>
                </c:pt>
                <c:pt idx="5294">
                  <c:v>33</c:v>
                </c:pt>
                <c:pt idx="5295">
                  <c:v>36</c:v>
                </c:pt>
                <c:pt idx="5296">
                  <c:v>42</c:v>
                </c:pt>
                <c:pt idx="5297">
                  <c:v>33</c:v>
                </c:pt>
                <c:pt idx="5298">
                  <c:v>40</c:v>
                </c:pt>
                <c:pt idx="5299">
                  <c:v>34</c:v>
                </c:pt>
                <c:pt idx="5300">
                  <c:v>28</c:v>
                </c:pt>
                <c:pt idx="5301">
                  <c:v>38</c:v>
                </c:pt>
                <c:pt idx="5302">
                  <c:v>30</c:v>
                </c:pt>
                <c:pt idx="5303">
                  <c:v>28</c:v>
                </c:pt>
                <c:pt idx="5304">
                  <c:v>28</c:v>
                </c:pt>
                <c:pt idx="5305">
                  <c:v>43</c:v>
                </c:pt>
                <c:pt idx="5306">
                  <c:v>32</c:v>
                </c:pt>
                <c:pt idx="5307">
                  <c:v>37</c:v>
                </c:pt>
                <c:pt idx="5308">
                  <c:v>30</c:v>
                </c:pt>
                <c:pt idx="5309">
                  <c:v>36</c:v>
                </c:pt>
                <c:pt idx="5310">
                  <c:v>38</c:v>
                </c:pt>
                <c:pt idx="5311">
                  <c:v>31</c:v>
                </c:pt>
                <c:pt idx="5312">
                  <c:v>33</c:v>
                </c:pt>
                <c:pt idx="5313">
                  <c:v>28</c:v>
                </c:pt>
                <c:pt idx="5314">
                  <c:v>48</c:v>
                </c:pt>
                <c:pt idx="5315">
                  <c:v>31</c:v>
                </c:pt>
                <c:pt idx="5316">
                  <c:v>44</c:v>
                </c:pt>
                <c:pt idx="5317">
                  <c:v>33</c:v>
                </c:pt>
                <c:pt idx="5318">
                  <c:v>37</c:v>
                </c:pt>
                <c:pt idx="5319">
                  <c:v>27</c:v>
                </c:pt>
                <c:pt idx="5320">
                  <c:v>29</c:v>
                </c:pt>
                <c:pt idx="5321">
                  <c:v>35</c:v>
                </c:pt>
                <c:pt idx="5322">
                  <c:v>30</c:v>
                </c:pt>
                <c:pt idx="5323">
                  <c:v>34</c:v>
                </c:pt>
                <c:pt idx="5324">
                  <c:v>26</c:v>
                </c:pt>
                <c:pt idx="5325">
                  <c:v>32</c:v>
                </c:pt>
                <c:pt idx="5326">
                  <c:v>35</c:v>
                </c:pt>
                <c:pt idx="5327">
                  <c:v>32</c:v>
                </c:pt>
                <c:pt idx="5328">
                  <c:v>34</c:v>
                </c:pt>
                <c:pt idx="5329">
                  <c:v>36</c:v>
                </c:pt>
                <c:pt idx="5330">
                  <c:v>36</c:v>
                </c:pt>
                <c:pt idx="5331">
                  <c:v>23</c:v>
                </c:pt>
                <c:pt idx="5332">
                  <c:v>29</c:v>
                </c:pt>
                <c:pt idx="5333">
                  <c:v>47</c:v>
                </c:pt>
                <c:pt idx="5334">
                  <c:v>30</c:v>
                </c:pt>
                <c:pt idx="5335">
                  <c:v>35</c:v>
                </c:pt>
                <c:pt idx="5336">
                  <c:v>26</c:v>
                </c:pt>
                <c:pt idx="5337">
                  <c:v>33</c:v>
                </c:pt>
                <c:pt idx="5338">
                  <c:v>34</c:v>
                </c:pt>
                <c:pt idx="5339">
                  <c:v>40</c:v>
                </c:pt>
                <c:pt idx="5340">
                  <c:v>37</c:v>
                </c:pt>
                <c:pt idx="5341">
                  <c:v>40</c:v>
                </c:pt>
                <c:pt idx="5342">
                  <c:v>40</c:v>
                </c:pt>
                <c:pt idx="5343">
                  <c:v>38</c:v>
                </c:pt>
                <c:pt idx="5344">
                  <c:v>32</c:v>
                </c:pt>
                <c:pt idx="5345">
                  <c:v>27</c:v>
                </c:pt>
                <c:pt idx="5346">
                  <c:v>32</c:v>
                </c:pt>
                <c:pt idx="5347">
                  <c:v>35</c:v>
                </c:pt>
                <c:pt idx="5348">
                  <c:v>48</c:v>
                </c:pt>
                <c:pt idx="5349">
                  <c:v>23</c:v>
                </c:pt>
                <c:pt idx="5350">
                  <c:v>37</c:v>
                </c:pt>
                <c:pt idx="5351">
                  <c:v>21</c:v>
                </c:pt>
                <c:pt idx="5352">
                  <c:v>27</c:v>
                </c:pt>
                <c:pt idx="5353">
                  <c:v>37</c:v>
                </c:pt>
                <c:pt idx="5354">
                  <c:v>27</c:v>
                </c:pt>
                <c:pt idx="5355">
                  <c:v>30</c:v>
                </c:pt>
                <c:pt idx="5356">
                  <c:v>34</c:v>
                </c:pt>
                <c:pt idx="5357">
                  <c:v>25</c:v>
                </c:pt>
                <c:pt idx="5358">
                  <c:v>34</c:v>
                </c:pt>
                <c:pt idx="5359">
                  <c:v>54</c:v>
                </c:pt>
                <c:pt idx="5360">
                  <c:v>41</c:v>
                </c:pt>
                <c:pt idx="5361">
                  <c:v>33</c:v>
                </c:pt>
                <c:pt idx="5362">
                  <c:v>36</c:v>
                </c:pt>
                <c:pt idx="5363">
                  <c:v>36</c:v>
                </c:pt>
                <c:pt idx="5364">
                  <c:v>31</c:v>
                </c:pt>
                <c:pt idx="5365">
                  <c:v>32</c:v>
                </c:pt>
                <c:pt idx="5366">
                  <c:v>43</c:v>
                </c:pt>
                <c:pt idx="5367">
                  <c:v>28</c:v>
                </c:pt>
                <c:pt idx="5368">
                  <c:v>35</c:v>
                </c:pt>
                <c:pt idx="5369">
                  <c:v>34</c:v>
                </c:pt>
                <c:pt idx="5370">
                  <c:v>34</c:v>
                </c:pt>
                <c:pt idx="5371">
                  <c:v>27</c:v>
                </c:pt>
                <c:pt idx="5372">
                  <c:v>25</c:v>
                </c:pt>
                <c:pt idx="5373">
                  <c:v>36</c:v>
                </c:pt>
                <c:pt idx="5374">
                  <c:v>38</c:v>
                </c:pt>
                <c:pt idx="5375">
                  <c:v>33</c:v>
                </c:pt>
                <c:pt idx="5376">
                  <c:v>31</c:v>
                </c:pt>
                <c:pt idx="5377">
                  <c:v>39</c:v>
                </c:pt>
                <c:pt idx="5378">
                  <c:v>24</c:v>
                </c:pt>
                <c:pt idx="5379">
                  <c:v>26</c:v>
                </c:pt>
                <c:pt idx="5380">
                  <c:v>29</c:v>
                </c:pt>
                <c:pt idx="5381">
                  <c:v>33</c:v>
                </c:pt>
                <c:pt idx="5382">
                  <c:v>25</c:v>
                </c:pt>
                <c:pt idx="5383">
                  <c:v>26</c:v>
                </c:pt>
                <c:pt idx="5384">
                  <c:v>27</c:v>
                </c:pt>
                <c:pt idx="5385">
                  <c:v>31</c:v>
                </c:pt>
                <c:pt idx="5386">
                  <c:v>27</c:v>
                </c:pt>
                <c:pt idx="5387">
                  <c:v>34</c:v>
                </c:pt>
                <c:pt idx="5388">
                  <c:v>30</c:v>
                </c:pt>
                <c:pt idx="5389">
                  <c:v>41</c:v>
                </c:pt>
                <c:pt idx="5390">
                  <c:v>28</c:v>
                </c:pt>
                <c:pt idx="5391">
                  <c:v>21</c:v>
                </c:pt>
                <c:pt idx="5392">
                  <c:v>34</c:v>
                </c:pt>
                <c:pt idx="5393">
                  <c:v>33</c:v>
                </c:pt>
                <c:pt idx="5394">
                  <c:v>39</c:v>
                </c:pt>
                <c:pt idx="5395">
                  <c:v>30</c:v>
                </c:pt>
                <c:pt idx="5396">
                  <c:v>34</c:v>
                </c:pt>
                <c:pt idx="5397">
                  <c:v>41</c:v>
                </c:pt>
                <c:pt idx="5398">
                  <c:v>38</c:v>
                </c:pt>
                <c:pt idx="5399">
                  <c:v>28</c:v>
                </c:pt>
                <c:pt idx="5400">
                  <c:v>30</c:v>
                </c:pt>
                <c:pt idx="5401">
                  <c:v>25</c:v>
                </c:pt>
                <c:pt idx="5402">
                  <c:v>30</c:v>
                </c:pt>
                <c:pt idx="5403">
                  <c:v>29</c:v>
                </c:pt>
                <c:pt idx="5404">
                  <c:v>35</c:v>
                </c:pt>
                <c:pt idx="5405">
                  <c:v>31</c:v>
                </c:pt>
                <c:pt idx="5406">
                  <c:v>43</c:v>
                </c:pt>
                <c:pt idx="5407">
                  <c:v>43</c:v>
                </c:pt>
                <c:pt idx="5408">
                  <c:v>33</c:v>
                </c:pt>
                <c:pt idx="5409">
                  <c:v>30</c:v>
                </c:pt>
                <c:pt idx="5410">
                  <c:v>22</c:v>
                </c:pt>
                <c:pt idx="5411">
                  <c:v>39</c:v>
                </c:pt>
                <c:pt idx="5412">
                  <c:v>32</c:v>
                </c:pt>
                <c:pt idx="5413">
                  <c:v>31</c:v>
                </c:pt>
                <c:pt idx="5414">
                  <c:v>37</c:v>
                </c:pt>
                <c:pt idx="5415">
                  <c:v>34</c:v>
                </c:pt>
                <c:pt idx="5416">
                  <c:v>36</c:v>
                </c:pt>
                <c:pt idx="5417">
                  <c:v>26</c:v>
                </c:pt>
                <c:pt idx="5418">
                  <c:v>33</c:v>
                </c:pt>
                <c:pt idx="5419">
                  <c:v>38</c:v>
                </c:pt>
                <c:pt idx="5420">
                  <c:v>33</c:v>
                </c:pt>
                <c:pt idx="5421">
                  <c:v>45</c:v>
                </c:pt>
                <c:pt idx="5422">
                  <c:v>31</c:v>
                </c:pt>
                <c:pt idx="5423">
                  <c:v>38</c:v>
                </c:pt>
                <c:pt idx="5424">
                  <c:v>37</c:v>
                </c:pt>
                <c:pt idx="5425">
                  <c:v>34</c:v>
                </c:pt>
                <c:pt idx="5426">
                  <c:v>32</c:v>
                </c:pt>
                <c:pt idx="5427">
                  <c:v>20</c:v>
                </c:pt>
                <c:pt idx="5428">
                  <c:v>32</c:v>
                </c:pt>
                <c:pt idx="5429">
                  <c:v>37</c:v>
                </c:pt>
                <c:pt idx="5430">
                  <c:v>51</c:v>
                </c:pt>
                <c:pt idx="5431">
                  <c:v>40</c:v>
                </c:pt>
                <c:pt idx="5432">
                  <c:v>39</c:v>
                </c:pt>
                <c:pt idx="5433">
                  <c:v>31</c:v>
                </c:pt>
                <c:pt idx="5434">
                  <c:v>28</c:v>
                </c:pt>
                <c:pt idx="5435">
                  <c:v>30</c:v>
                </c:pt>
                <c:pt idx="5436">
                  <c:v>41</c:v>
                </c:pt>
                <c:pt idx="5437">
                  <c:v>38</c:v>
                </c:pt>
                <c:pt idx="5438">
                  <c:v>25</c:v>
                </c:pt>
                <c:pt idx="5439">
                  <c:v>51</c:v>
                </c:pt>
                <c:pt idx="5440">
                  <c:v>31</c:v>
                </c:pt>
                <c:pt idx="5441">
                  <c:v>34</c:v>
                </c:pt>
                <c:pt idx="5442">
                  <c:v>35</c:v>
                </c:pt>
                <c:pt idx="5443">
                  <c:v>42</c:v>
                </c:pt>
                <c:pt idx="5444">
                  <c:v>35</c:v>
                </c:pt>
                <c:pt idx="5445">
                  <c:v>44</c:v>
                </c:pt>
                <c:pt idx="5446">
                  <c:v>48</c:v>
                </c:pt>
                <c:pt idx="5447">
                  <c:v>34</c:v>
                </c:pt>
                <c:pt idx="5448">
                  <c:v>38</c:v>
                </c:pt>
                <c:pt idx="5449">
                  <c:v>34</c:v>
                </c:pt>
                <c:pt idx="5450">
                  <c:v>34</c:v>
                </c:pt>
                <c:pt idx="5451">
                  <c:v>39</c:v>
                </c:pt>
                <c:pt idx="5452">
                  <c:v>37</c:v>
                </c:pt>
                <c:pt idx="5453">
                  <c:v>37</c:v>
                </c:pt>
                <c:pt idx="5454">
                  <c:v>33</c:v>
                </c:pt>
                <c:pt idx="5455">
                  <c:v>37</c:v>
                </c:pt>
                <c:pt idx="5456">
                  <c:v>33</c:v>
                </c:pt>
                <c:pt idx="5457">
                  <c:v>30</c:v>
                </c:pt>
                <c:pt idx="5458">
                  <c:v>38</c:v>
                </c:pt>
                <c:pt idx="5459">
                  <c:v>37</c:v>
                </c:pt>
                <c:pt idx="5460">
                  <c:v>28</c:v>
                </c:pt>
                <c:pt idx="5461">
                  <c:v>38</c:v>
                </c:pt>
                <c:pt idx="5462">
                  <c:v>39</c:v>
                </c:pt>
                <c:pt idx="5463">
                  <c:v>42</c:v>
                </c:pt>
                <c:pt idx="5464">
                  <c:v>41</c:v>
                </c:pt>
                <c:pt idx="5465">
                  <c:v>57</c:v>
                </c:pt>
                <c:pt idx="5466">
                  <c:v>46</c:v>
                </c:pt>
                <c:pt idx="5467">
                  <c:v>45</c:v>
                </c:pt>
                <c:pt idx="5468">
                  <c:v>49</c:v>
                </c:pt>
                <c:pt idx="5469">
                  <c:v>38</c:v>
                </c:pt>
                <c:pt idx="5470">
                  <c:v>41</c:v>
                </c:pt>
                <c:pt idx="5471">
                  <c:v>51</c:v>
                </c:pt>
                <c:pt idx="5472">
                  <c:v>34</c:v>
                </c:pt>
                <c:pt idx="5473">
                  <c:v>39</c:v>
                </c:pt>
                <c:pt idx="5474">
                  <c:v>39</c:v>
                </c:pt>
                <c:pt idx="5475">
                  <c:v>48</c:v>
                </c:pt>
                <c:pt idx="5476">
                  <c:v>40</c:v>
                </c:pt>
                <c:pt idx="5477">
                  <c:v>53</c:v>
                </c:pt>
                <c:pt idx="5478">
                  <c:v>55</c:v>
                </c:pt>
                <c:pt idx="5479">
                  <c:v>41</c:v>
                </c:pt>
                <c:pt idx="5480">
                  <c:v>40</c:v>
                </c:pt>
                <c:pt idx="5481">
                  <c:v>37</c:v>
                </c:pt>
                <c:pt idx="5482">
                  <c:v>43</c:v>
                </c:pt>
                <c:pt idx="5483">
                  <c:v>46</c:v>
                </c:pt>
                <c:pt idx="5484">
                  <c:v>52</c:v>
                </c:pt>
                <c:pt idx="5485">
                  <c:v>48</c:v>
                </c:pt>
                <c:pt idx="5486">
                  <c:v>37</c:v>
                </c:pt>
                <c:pt idx="5487">
                  <c:v>56</c:v>
                </c:pt>
                <c:pt idx="5488">
                  <c:v>39</c:v>
                </c:pt>
                <c:pt idx="5489">
                  <c:v>33</c:v>
                </c:pt>
                <c:pt idx="5490">
                  <c:v>48</c:v>
                </c:pt>
                <c:pt idx="5491">
                  <c:v>41</c:v>
                </c:pt>
                <c:pt idx="5492">
                  <c:v>49</c:v>
                </c:pt>
                <c:pt idx="5493">
                  <c:v>52</c:v>
                </c:pt>
                <c:pt idx="5494">
                  <c:v>35</c:v>
                </c:pt>
                <c:pt idx="5495">
                  <c:v>39</c:v>
                </c:pt>
                <c:pt idx="5496">
                  <c:v>45</c:v>
                </c:pt>
                <c:pt idx="5497">
                  <c:v>31</c:v>
                </c:pt>
                <c:pt idx="5498">
                  <c:v>39</c:v>
                </c:pt>
                <c:pt idx="5499">
                  <c:v>45</c:v>
                </c:pt>
                <c:pt idx="5500">
                  <c:v>38</c:v>
                </c:pt>
                <c:pt idx="5501">
                  <c:v>42</c:v>
                </c:pt>
                <c:pt idx="5502">
                  <c:v>40</c:v>
                </c:pt>
                <c:pt idx="5503">
                  <c:v>38</c:v>
                </c:pt>
                <c:pt idx="5504">
                  <c:v>24</c:v>
                </c:pt>
                <c:pt idx="5505">
                  <c:v>36</c:v>
                </c:pt>
                <c:pt idx="5506">
                  <c:v>43</c:v>
                </c:pt>
                <c:pt idx="5507">
                  <c:v>37</c:v>
                </c:pt>
                <c:pt idx="5508">
                  <c:v>44</c:v>
                </c:pt>
                <c:pt idx="5509">
                  <c:v>43</c:v>
                </c:pt>
                <c:pt idx="5510">
                  <c:v>38</c:v>
                </c:pt>
                <c:pt idx="5511">
                  <c:v>45</c:v>
                </c:pt>
                <c:pt idx="5512">
                  <c:v>26</c:v>
                </c:pt>
                <c:pt idx="5513">
                  <c:v>33</c:v>
                </c:pt>
                <c:pt idx="5514">
                  <c:v>36</c:v>
                </c:pt>
                <c:pt idx="5515">
                  <c:v>37</c:v>
                </c:pt>
                <c:pt idx="5516">
                  <c:v>32</c:v>
                </c:pt>
                <c:pt idx="5517">
                  <c:v>38</c:v>
                </c:pt>
                <c:pt idx="5518">
                  <c:v>36</c:v>
                </c:pt>
                <c:pt idx="5519">
                  <c:v>49</c:v>
                </c:pt>
                <c:pt idx="5520">
                  <c:v>38</c:v>
                </c:pt>
                <c:pt idx="5521">
                  <c:v>34</c:v>
                </c:pt>
                <c:pt idx="5522">
                  <c:v>43</c:v>
                </c:pt>
                <c:pt idx="5523">
                  <c:v>38</c:v>
                </c:pt>
                <c:pt idx="5524">
                  <c:v>41</c:v>
                </c:pt>
                <c:pt idx="5525">
                  <c:v>50</c:v>
                </c:pt>
                <c:pt idx="5526">
                  <c:v>37</c:v>
                </c:pt>
                <c:pt idx="5527">
                  <c:v>41</c:v>
                </c:pt>
                <c:pt idx="5528">
                  <c:v>43</c:v>
                </c:pt>
                <c:pt idx="5529">
                  <c:v>36</c:v>
                </c:pt>
                <c:pt idx="5530">
                  <c:v>38</c:v>
                </c:pt>
                <c:pt idx="5531">
                  <c:v>51</c:v>
                </c:pt>
                <c:pt idx="5532">
                  <c:v>30</c:v>
                </c:pt>
                <c:pt idx="5533">
                  <c:v>40</c:v>
                </c:pt>
                <c:pt idx="5534">
                  <c:v>40</c:v>
                </c:pt>
                <c:pt idx="5535">
                  <c:v>43</c:v>
                </c:pt>
                <c:pt idx="5536">
                  <c:v>39</c:v>
                </c:pt>
                <c:pt idx="5537">
                  <c:v>42</c:v>
                </c:pt>
                <c:pt idx="5538">
                  <c:v>35</c:v>
                </c:pt>
                <c:pt idx="5539">
                  <c:v>47</c:v>
                </c:pt>
                <c:pt idx="5540">
                  <c:v>45</c:v>
                </c:pt>
                <c:pt idx="5541">
                  <c:v>49</c:v>
                </c:pt>
                <c:pt idx="5542">
                  <c:v>34</c:v>
                </c:pt>
                <c:pt idx="5543">
                  <c:v>38</c:v>
                </c:pt>
                <c:pt idx="5544">
                  <c:v>37</c:v>
                </c:pt>
                <c:pt idx="5545">
                  <c:v>58</c:v>
                </c:pt>
                <c:pt idx="5546">
                  <c:v>47</c:v>
                </c:pt>
                <c:pt idx="5547">
                  <c:v>35</c:v>
                </c:pt>
                <c:pt idx="5548">
                  <c:v>30</c:v>
                </c:pt>
                <c:pt idx="5549">
                  <c:v>36</c:v>
                </c:pt>
                <c:pt idx="5550">
                  <c:v>35</c:v>
                </c:pt>
                <c:pt idx="5551">
                  <c:v>32</c:v>
                </c:pt>
                <c:pt idx="5552">
                  <c:v>26</c:v>
                </c:pt>
                <c:pt idx="5553">
                  <c:v>42</c:v>
                </c:pt>
                <c:pt idx="5554">
                  <c:v>44</c:v>
                </c:pt>
                <c:pt idx="5555">
                  <c:v>33</c:v>
                </c:pt>
                <c:pt idx="5556">
                  <c:v>32</c:v>
                </c:pt>
                <c:pt idx="5557">
                  <c:v>22</c:v>
                </c:pt>
                <c:pt idx="5558">
                  <c:v>27</c:v>
                </c:pt>
                <c:pt idx="5559">
                  <c:v>34</c:v>
                </c:pt>
                <c:pt idx="5560">
                  <c:v>33</c:v>
                </c:pt>
                <c:pt idx="5561">
                  <c:v>32</c:v>
                </c:pt>
                <c:pt idx="5562">
                  <c:v>33</c:v>
                </c:pt>
                <c:pt idx="5563">
                  <c:v>25</c:v>
                </c:pt>
                <c:pt idx="5564">
                  <c:v>44</c:v>
                </c:pt>
                <c:pt idx="5565">
                  <c:v>31</c:v>
                </c:pt>
                <c:pt idx="5566">
                  <c:v>37</c:v>
                </c:pt>
                <c:pt idx="5567">
                  <c:v>28</c:v>
                </c:pt>
                <c:pt idx="5568">
                  <c:v>33</c:v>
                </c:pt>
                <c:pt idx="5569">
                  <c:v>34</c:v>
                </c:pt>
                <c:pt idx="5570">
                  <c:v>30</c:v>
                </c:pt>
                <c:pt idx="5571">
                  <c:v>25</c:v>
                </c:pt>
                <c:pt idx="5572">
                  <c:v>38</c:v>
                </c:pt>
                <c:pt idx="5573">
                  <c:v>39</c:v>
                </c:pt>
                <c:pt idx="5574">
                  <c:v>34</c:v>
                </c:pt>
                <c:pt idx="5575">
                  <c:v>25</c:v>
                </c:pt>
                <c:pt idx="5576">
                  <c:v>30</c:v>
                </c:pt>
                <c:pt idx="5577">
                  <c:v>29</c:v>
                </c:pt>
                <c:pt idx="5578">
                  <c:v>41</c:v>
                </c:pt>
                <c:pt idx="5579">
                  <c:v>37</c:v>
                </c:pt>
                <c:pt idx="5580">
                  <c:v>26</c:v>
                </c:pt>
                <c:pt idx="5581">
                  <c:v>22</c:v>
                </c:pt>
                <c:pt idx="5582">
                  <c:v>29</c:v>
                </c:pt>
                <c:pt idx="5583">
                  <c:v>28</c:v>
                </c:pt>
                <c:pt idx="5584">
                  <c:v>30</c:v>
                </c:pt>
                <c:pt idx="5585">
                  <c:v>30</c:v>
                </c:pt>
                <c:pt idx="5586">
                  <c:v>21</c:v>
                </c:pt>
                <c:pt idx="5587">
                  <c:v>49</c:v>
                </c:pt>
                <c:pt idx="5588">
                  <c:v>36</c:v>
                </c:pt>
                <c:pt idx="5589">
                  <c:v>32</c:v>
                </c:pt>
                <c:pt idx="5590">
                  <c:v>21</c:v>
                </c:pt>
                <c:pt idx="5591">
                  <c:v>29</c:v>
                </c:pt>
                <c:pt idx="5592">
                  <c:v>37</c:v>
                </c:pt>
                <c:pt idx="5593">
                  <c:v>38</c:v>
                </c:pt>
                <c:pt idx="5594">
                  <c:v>31</c:v>
                </c:pt>
                <c:pt idx="5595">
                  <c:v>40</c:v>
                </c:pt>
                <c:pt idx="5596">
                  <c:v>31</c:v>
                </c:pt>
                <c:pt idx="5597">
                  <c:v>34</c:v>
                </c:pt>
                <c:pt idx="5598">
                  <c:v>28</c:v>
                </c:pt>
                <c:pt idx="5599">
                  <c:v>38</c:v>
                </c:pt>
                <c:pt idx="5600">
                  <c:v>30</c:v>
                </c:pt>
                <c:pt idx="5601">
                  <c:v>35</c:v>
                </c:pt>
                <c:pt idx="5602">
                  <c:v>36</c:v>
                </c:pt>
                <c:pt idx="5603">
                  <c:v>38</c:v>
                </c:pt>
                <c:pt idx="5604">
                  <c:v>35</c:v>
                </c:pt>
                <c:pt idx="5605">
                  <c:v>42</c:v>
                </c:pt>
                <c:pt idx="5606">
                  <c:v>26</c:v>
                </c:pt>
                <c:pt idx="5607">
                  <c:v>32</c:v>
                </c:pt>
                <c:pt idx="5608">
                  <c:v>43</c:v>
                </c:pt>
                <c:pt idx="5609">
                  <c:v>27</c:v>
                </c:pt>
                <c:pt idx="5610">
                  <c:v>30</c:v>
                </c:pt>
                <c:pt idx="5611">
                  <c:v>37</c:v>
                </c:pt>
                <c:pt idx="5612">
                  <c:v>46</c:v>
                </c:pt>
                <c:pt idx="5613">
                  <c:v>34</c:v>
                </c:pt>
                <c:pt idx="5614">
                  <c:v>27</c:v>
                </c:pt>
                <c:pt idx="5615">
                  <c:v>41</c:v>
                </c:pt>
                <c:pt idx="5616">
                  <c:v>29</c:v>
                </c:pt>
                <c:pt idx="5617">
                  <c:v>36</c:v>
                </c:pt>
                <c:pt idx="5618">
                  <c:v>31</c:v>
                </c:pt>
                <c:pt idx="5619">
                  <c:v>41</c:v>
                </c:pt>
                <c:pt idx="5620">
                  <c:v>35</c:v>
                </c:pt>
                <c:pt idx="5621">
                  <c:v>34</c:v>
                </c:pt>
                <c:pt idx="5622">
                  <c:v>26</c:v>
                </c:pt>
                <c:pt idx="5623">
                  <c:v>25</c:v>
                </c:pt>
                <c:pt idx="5624">
                  <c:v>37</c:v>
                </c:pt>
                <c:pt idx="5625">
                  <c:v>23</c:v>
                </c:pt>
                <c:pt idx="5626">
                  <c:v>37</c:v>
                </c:pt>
                <c:pt idx="5627">
                  <c:v>28</c:v>
                </c:pt>
                <c:pt idx="5628">
                  <c:v>30</c:v>
                </c:pt>
                <c:pt idx="5629">
                  <c:v>36</c:v>
                </c:pt>
                <c:pt idx="5630">
                  <c:v>30</c:v>
                </c:pt>
                <c:pt idx="5631">
                  <c:v>39</c:v>
                </c:pt>
                <c:pt idx="5632">
                  <c:v>35</c:v>
                </c:pt>
                <c:pt idx="5633">
                  <c:v>25</c:v>
                </c:pt>
                <c:pt idx="5634">
                  <c:v>27</c:v>
                </c:pt>
                <c:pt idx="5635">
                  <c:v>30</c:v>
                </c:pt>
                <c:pt idx="5636">
                  <c:v>32</c:v>
                </c:pt>
                <c:pt idx="5637">
                  <c:v>26</c:v>
                </c:pt>
                <c:pt idx="5638">
                  <c:v>36</c:v>
                </c:pt>
                <c:pt idx="5639">
                  <c:v>31</c:v>
                </c:pt>
                <c:pt idx="5640">
                  <c:v>35</c:v>
                </c:pt>
                <c:pt idx="5641">
                  <c:v>29</c:v>
                </c:pt>
                <c:pt idx="5642">
                  <c:v>37</c:v>
                </c:pt>
                <c:pt idx="5643">
                  <c:v>24</c:v>
                </c:pt>
                <c:pt idx="5644">
                  <c:v>30</c:v>
                </c:pt>
                <c:pt idx="5645">
                  <c:v>28</c:v>
                </c:pt>
                <c:pt idx="5646">
                  <c:v>34</c:v>
                </c:pt>
                <c:pt idx="5647">
                  <c:v>37</c:v>
                </c:pt>
                <c:pt idx="5648">
                  <c:v>37</c:v>
                </c:pt>
                <c:pt idx="5649">
                  <c:v>31</c:v>
                </c:pt>
                <c:pt idx="5650">
                  <c:v>40</c:v>
                </c:pt>
                <c:pt idx="5651">
                  <c:v>31</c:v>
                </c:pt>
                <c:pt idx="5652">
                  <c:v>36</c:v>
                </c:pt>
                <c:pt idx="5653">
                  <c:v>37</c:v>
                </c:pt>
                <c:pt idx="5654">
                  <c:v>26</c:v>
                </c:pt>
                <c:pt idx="5655">
                  <c:v>24</c:v>
                </c:pt>
                <c:pt idx="5656">
                  <c:v>37</c:v>
                </c:pt>
                <c:pt idx="5657">
                  <c:v>36</c:v>
                </c:pt>
                <c:pt idx="5658">
                  <c:v>38</c:v>
                </c:pt>
                <c:pt idx="5659">
                  <c:v>33</c:v>
                </c:pt>
                <c:pt idx="5660">
                  <c:v>27</c:v>
                </c:pt>
                <c:pt idx="5661">
                  <c:v>42</c:v>
                </c:pt>
                <c:pt idx="5662">
                  <c:v>29</c:v>
                </c:pt>
                <c:pt idx="5663">
                  <c:v>39</c:v>
                </c:pt>
                <c:pt idx="5664">
                  <c:v>32</c:v>
                </c:pt>
                <c:pt idx="5665">
                  <c:v>25</c:v>
                </c:pt>
                <c:pt idx="5666">
                  <c:v>22</c:v>
                </c:pt>
                <c:pt idx="5667">
                  <c:v>33</c:v>
                </c:pt>
                <c:pt idx="5668">
                  <c:v>37</c:v>
                </c:pt>
                <c:pt idx="5669">
                  <c:v>34</c:v>
                </c:pt>
                <c:pt idx="5670">
                  <c:v>38</c:v>
                </c:pt>
                <c:pt idx="5671">
                  <c:v>34</c:v>
                </c:pt>
                <c:pt idx="5672">
                  <c:v>38</c:v>
                </c:pt>
                <c:pt idx="5673">
                  <c:v>33</c:v>
                </c:pt>
                <c:pt idx="5674">
                  <c:v>34</c:v>
                </c:pt>
                <c:pt idx="5675">
                  <c:v>31</c:v>
                </c:pt>
                <c:pt idx="5676">
                  <c:v>25</c:v>
                </c:pt>
                <c:pt idx="5677">
                  <c:v>41</c:v>
                </c:pt>
                <c:pt idx="5678">
                  <c:v>31</c:v>
                </c:pt>
                <c:pt idx="5679">
                  <c:v>36</c:v>
                </c:pt>
                <c:pt idx="5680">
                  <c:v>19</c:v>
                </c:pt>
                <c:pt idx="5681">
                  <c:v>28</c:v>
                </c:pt>
                <c:pt idx="5682">
                  <c:v>32</c:v>
                </c:pt>
                <c:pt idx="5683">
                  <c:v>35</c:v>
                </c:pt>
                <c:pt idx="5684">
                  <c:v>29</c:v>
                </c:pt>
                <c:pt idx="5685">
                  <c:v>34</c:v>
                </c:pt>
                <c:pt idx="5686">
                  <c:v>29</c:v>
                </c:pt>
                <c:pt idx="5687">
                  <c:v>18</c:v>
                </c:pt>
                <c:pt idx="5688">
                  <c:v>34</c:v>
                </c:pt>
                <c:pt idx="5689">
                  <c:v>30</c:v>
                </c:pt>
                <c:pt idx="5690">
                  <c:v>44</c:v>
                </c:pt>
                <c:pt idx="5691">
                  <c:v>28</c:v>
                </c:pt>
                <c:pt idx="5692">
                  <c:v>39</c:v>
                </c:pt>
                <c:pt idx="5693">
                  <c:v>34</c:v>
                </c:pt>
                <c:pt idx="5694">
                  <c:v>33</c:v>
                </c:pt>
                <c:pt idx="5695">
                  <c:v>33</c:v>
                </c:pt>
                <c:pt idx="5696">
                  <c:v>29</c:v>
                </c:pt>
                <c:pt idx="5697">
                  <c:v>36</c:v>
                </c:pt>
                <c:pt idx="5698">
                  <c:v>38</c:v>
                </c:pt>
                <c:pt idx="5699">
                  <c:v>26</c:v>
                </c:pt>
                <c:pt idx="5700">
                  <c:v>44</c:v>
                </c:pt>
                <c:pt idx="5701">
                  <c:v>42</c:v>
                </c:pt>
                <c:pt idx="5702">
                  <c:v>23</c:v>
                </c:pt>
                <c:pt idx="5703">
                  <c:v>34</c:v>
                </c:pt>
                <c:pt idx="5704">
                  <c:v>35</c:v>
                </c:pt>
                <c:pt idx="5705">
                  <c:v>40</c:v>
                </c:pt>
                <c:pt idx="5706">
                  <c:v>30</c:v>
                </c:pt>
                <c:pt idx="5707">
                  <c:v>35</c:v>
                </c:pt>
                <c:pt idx="5708">
                  <c:v>26</c:v>
                </c:pt>
                <c:pt idx="5709">
                  <c:v>29</c:v>
                </c:pt>
                <c:pt idx="5710">
                  <c:v>32</c:v>
                </c:pt>
                <c:pt idx="5711">
                  <c:v>21</c:v>
                </c:pt>
                <c:pt idx="5712">
                  <c:v>39</c:v>
                </c:pt>
                <c:pt idx="5713">
                  <c:v>29</c:v>
                </c:pt>
                <c:pt idx="5714">
                  <c:v>32</c:v>
                </c:pt>
                <c:pt idx="5715">
                  <c:v>26</c:v>
                </c:pt>
                <c:pt idx="5716">
                  <c:v>27</c:v>
                </c:pt>
                <c:pt idx="5717">
                  <c:v>29</c:v>
                </c:pt>
                <c:pt idx="5718">
                  <c:v>28</c:v>
                </c:pt>
                <c:pt idx="5719">
                  <c:v>44</c:v>
                </c:pt>
                <c:pt idx="5720">
                  <c:v>27</c:v>
                </c:pt>
                <c:pt idx="5721">
                  <c:v>29</c:v>
                </c:pt>
                <c:pt idx="5722">
                  <c:v>34</c:v>
                </c:pt>
                <c:pt idx="5723">
                  <c:v>39</c:v>
                </c:pt>
                <c:pt idx="5724">
                  <c:v>39</c:v>
                </c:pt>
                <c:pt idx="5725">
                  <c:v>35</c:v>
                </c:pt>
                <c:pt idx="5726">
                  <c:v>30</c:v>
                </c:pt>
                <c:pt idx="5727">
                  <c:v>32</c:v>
                </c:pt>
                <c:pt idx="5728">
                  <c:v>44</c:v>
                </c:pt>
                <c:pt idx="5729">
                  <c:v>34</c:v>
                </c:pt>
                <c:pt idx="5730">
                  <c:v>20</c:v>
                </c:pt>
                <c:pt idx="5731">
                  <c:v>27</c:v>
                </c:pt>
                <c:pt idx="5732">
                  <c:v>31</c:v>
                </c:pt>
                <c:pt idx="5733">
                  <c:v>25</c:v>
                </c:pt>
                <c:pt idx="5734">
                  <c:v>23</c:v>
                </c:pt>
                <c:pt idx="5735">
                  <c:v>31</c:v>
                </c:pt>
                <c:pt idx="5736">
                  <c:v>38</c:v>
                </c:pt>
                <c:pt idx="5737">
                  <c:v>31</c:v>
                </c:pt>
                <c:pt idx="5738">
                  <c:v>24</c:v>
                </c:pt>
                <c:pt idx="5739">
                  <c:v>41</c:v>
                </c:pt>
                <c:pt idx="5740">
                  <c:v>28</c:v>
                </c:pt>
                <c:pt idx="5741">
                  <c:v>31</c:v>
                </c:pt>
                <c:pt idx="5742">
                  <c:v>22</c:v>
                </c:pt>
                <c:pt idx="5743">
                  <c:v>43</c:v>
                </c:pt>
                <c:pt idx="5744">
                  <c:v>29</c:v>
                </c:pt>
                <c:pt idx="5745">
                  <c:v>41</c:v>
                </c:pt>
                <c:pt idx="5746">
                  <c:v>34</c:v>
                </c:pt>
                <c:pt idx="5747">
                  <c:v>27</c:v>
                </c:pt>
                <c:pt idx="5748">
                  <c:v>24</c:v>
                </c:pt>
                <c:pt idx="5749">
                  <c:v>27</c:v>
                </c:pt>
                <c:pt idx="5750">
                  <c:v>27</c:v>
                </c:pt>
                <c:pt idx="5751">
                  <c:v>16</c:v>
                </c:pt>
                <c:pt idx="5752">
                  <c:v>31</c:v>
                </c:pt>
                <c:pt idx="5753">
                  <c:v>23</c:v>
                </c:pt>
                <c:pt idx="5754">
                  <c:v>43</c:v>
                </c:pt>
                <c:pt idx="5755">
                  <c:v>26</c:v>
                </c:pt>
                <c:pt idx="5756">
                  <c:v>39</c:v>
                </c:pt>
                <c:pt idx="5757">
                  <c:v>24</c:v>
                </c:pt>
                <c:pt idx="5758">
                  <c:v>28</c:v>
                </c:pt>
                <c:pt idx="5759">
                  <c:v>45</c:v>
                </c:pt>
                <c:pt idx="5760">
                  <c:v>26</c:v>
                </c:pt>
                <c:pt idx="5761">
                  <c:v>33</c:v>
                </c:pt>
                <c:pt idx="5762">
                  <c:v>24</c:v>
                </c:pt>
                <c:pt idx="5763">
                  <c:v>40</c:v>
                </c:pt>
                <c:pt idx="5764">
                  <c:v>32</c:v>
                </c:pt>
                <c:pt idx="5765">
                  <c:v>31</c:v>
                </c:pt>
                <c:pt idx="5766">
                  <c:v>40</c:v>
                </c:pt>
                <c:pt idx="5767">
                  <c:v>26</c:v>
                </c:pt>
                <c:pt idx="5768">
                  <c:v>40</c:v>
                </c:pt>
                <c:pt idx="5769">
                  <c:v>34</c:v>
                </c:pt>
                <c:pt idx="5770">
                  <c:v>34</c:v>
                </c:pt>
                <c:pt idx="5771">
                  <c:v>35</c:v>
                </c:pt>
                <c:pt idx="5772">
                  <c:v>26</c:v>
                </c:pt>
                <c:pt idx="5773">
                  <c:v>42</c:v>
                </c:pt>
                <c:pt idx="5774">
                  <c:v>36</c:v>
                </c:pt>
                <c:pt idx="5775">
                  <c:v>26</c:v>
                </c:pt>
                <c:pt idx="5776">
                  <c:v>37</c:v>
                </c:pt>
                <c:pt idx="5777">
                  <c:v>38</c:v>
                </c:pt>
                <c:pt idx="5778">
                  <c:v>33</c:v>
                </c:pt>
                <c:pt idx="5779">
                  <c:v>29</c:v>
                </c:pt>
                <c:pt idx="5780">
                  <c:v>33</c:v>
                </c:pt>
                <c:pt idx="5781">
                  <c:v>37</c:v>
                </c:pt>
                <c:pt idx="5782">
                  <c:v>27</c:v>
                </c:pt>
                <c:pt idx="5783">
                  <c:v>36</c:v>
                </c:pt>
                <c:pt idx="5784">
                  <c:v>35</c:v>
                </c:pt>
                <c:pt idx="5785">
                  <c:v>37</c:v>
                </c:pt>
                <c:pt idx="5786">
                  <c:v>29</c:v>
                </c:pt>
                <c:pt idx="5787">
                  <c:v>37</c:v>
                </c:pt>
                <c:pt idx="5788">
                  <c:v>27</c:v>
                </c:pt>
                <c:pt idx="5789">
                  <c:v>37</c:v>
                </c:pt>
                <c:pt idx="5790">
                  <c:v>44</c:v>
                </c:pt>
                <c:pt idx="5791">
                  <c:v>33</c:v>
                </c:pt>
                <c:pt idx="5792">
                  <c:v>32</c:v>
                </c:pt>
                <c:pt idx="5793">
                  <c:v>30</c:v>
                </c:pt>
                <c:pt idx="5794">
                  <c:v>35</c:v>
                </c:pt>
                <c:pt idx="5795">
                  <c:v>38</c:v>
                </c:pt>
                <c:pt idx="5796">
                  <c:v>38</c:v>
                </c:pt>
                <c:pt idx="5797">
                  <c:v>35</c:v>
                </c:pt>
                <c:pt idx="5798">
                  <c:v>31</c:v>
                </c:pt>
                <c:pt idx="5799">
                  <c:v>30</c:v>
                </c:pt>
                <c:pt idx="5800">
                  <c:v>34</c:v>
                </c:pt>
                <c:pt idx="5801">
                  <c:v>32</c:v>
                </c:pt>
                <c:pt idx="5802">
                  <c:v>42</c:v>
                </c:pt>
                <c:pt idx="5803">
                  <c:v>30</c:v>
                </c:pt>
                <c:pt idx="5804">
                  <c:v>35</c:v>
                </c:pt>
                <c:pt idx="5805">
                  <c:v>29</c:v>
                </c:pt>
                <c:pt idx="5806">
                  <c:v>32</c:v>
                </c:pt>
                <c:pt idx="5807">
                  <c:v>28</c:v>
                </c:pt>
                <c:pt idx="5808">
                  <c:v>36</c:v>
                </c:pt>
                <c:pt idx="5809">
                  <c:v>42</c:v>
                </c:pt>
                <c:pt idx="5810">
                  <c:v>35</c:v>
                </c:pt>
                <c:pt idx="5811">
                  <c:v>26</c:v>
                </c:pt>
                <c:pt idx="5812">
                  <c:v>44</c:v>
                </c:pt>
                <c:pt idx="5813">
                  <c:v>27</c:v>
                </c:pt>
                <c:pt idx="5814">
                  <c:v>45</c:v>
                </c:pt>
                <c:pt idx="5815">
                  <c:v>44</c:v>
                </c:pt>
                <c:pt idx="5816">
                  <c:v>40</c:v>
                </c:pt>
                <c:pt idx="5817">
                  <c:v>39</c:v>
                </c:pt>
                <c:pt idx="5818">
                  <c:v>30</c:v>
                </c:pt>
                <c:pt idx="5819">
                  <c:v>33</c:v>
                </c:pt>
                <c:pt idx="5820">
                  <c:v>34</c:v>
                </c:pt>
                <c:pt idx="5821">
                  <c:v>27</c:v>
                </c:pt>
                <c:pt idx="5822">
                  <c:v>43</c:v>
                </c:pt>
                <c:pt idx="5823">
                  <c:v>35</c:v>
                </c:pt>
                <c:pt idx="5824">
                  <c:v>41</c:v>
                </c:pt>
                <c:pt idx="5825">
                  <c:v>29</c:v>
                </c:pt>
                <c:pt idx="5826">
                  <c:v>35</c:v>
                </c:pt>
                <c:pt idx="5827">
                  <c:v>30</c:v>
                </c:pt>
                <c:pt idx="5828">
                  <c:v>35</c:v>
                </c:pt>
                <c:pt idx="5829">
                  <c:v>45</c:v>
                </c:pt>
                <c:pt idx="5830">
                  <c:v>36</c:v>
                </c:pt>
                <c:pt idx="5831">
                  <c:v>29</c:v>
                </c:pt>
                <c:pt idx="5832">
                  <c:v>47</c:v>
                </c:pt>
                <c:pt idx="5833">
                  <c:v>42</c:v>
                </c:pt>
                <c:pt idx="5834">
                  <c:v>24</c:v>
                </c:pt>
                <c:pt idx="5835">
                  <c:v>27</c:v>
                </c:pt>
                <c:pt idx="5836">
                  <c:v>33</c:v>
                </c:pt>
                <c:pt idx="5837">
                  <c:v>38</c:v>
                </c:pt>
                <c:pt idx="5838">
                  <c:v>47</c:v>
                </c:pt>
                <c:pt idx="5839">
                  <c:v>42</c:v>
                </c:pt>
                <c:pt idx="5840">
                  <c:v>50</c:v>
                </c:pt>
                <c:pt idx="5841">
                  <c:v>49</c:v>
                </c:pt>
                <c:pt idx="5842">
                  <c:v>33</c:v>
                </c:pt>
                <c:pt idx="5843">
                  <c:v>23</c:v>
                </c:pt>
                <c:pt idx="5844">
                  <c:v>50</c:v>
                </c:pt>
                <c:pt idx="5845">
                  <c:v>35</c:v>
                </c:pt>
                <c:pt idx="5846">
                  <c:v>37</c:v>
                </c:pt>
                <c:pt idx="5847">
                  <c:v>31</c:v>
                </c:pt>
                <c:pt idx="5848">
                  <c:v>34</c:v>
                </c:pt>
                <c:pt idx="5849">
                  <c:v>33</c:v>
                </c:pt>
                <c:pt idx="5850">
                  <c:v>30</c:v>
                </c:pt>
                <c:pt idx="5851">
                  <c:v>48</c:v>
                </c:pt>
                <c:pt idx="5852">
                  <c:v>47</c:v>
                </c:pt>
                <c:pt idx="5853">
                  <c:v>42</c:v>
                </c:pt>
                <c:pt idx="5854">
                  <c:v>41</c:v>
                </c:pt>
                <c:pt idx="5855">
                  <c:v>36</c:v>
                </c:pt>
                <c:pt idx="5856">
                  <c:v>36</c:v>
                </c:pt>
                <c:pt idx="5857">
                  <c:v>53</c:v>
                </c:pt>
                <c:pt idx="5858">
                  <c:v>45</c:v>
                </c:pt>
                <c:pt idx="5859">
                  <c:v>38</c:v>
                </c:pt>
                <c:pt idx="5860">
                  <c:v>42</c:v>
                </c:pt>
                <c:pt idx="5861">
                  <c:v>45</c:v>
                </c:pt>
                <c:pt idx="5862">
                  <c:v>41</c:v>
                </c:pt>
                <c:pt idx="5863">
                  <c:v>45</c:v>
                </c:pt>
                <c:pt idx="5864">
                  <c:v>36</c:v>
                </c:pt>
                <c:pt idx="5865">
                  <c:v>43</c:v>
                </c:pt>
                <c:pt idx="5866">
                  <c:v>48</c:v>
                </c:pt>
                <c:pt idx="5867">
                  <c:v>44</c:v>
                </c:pt>
                <c:pt idx="5868">
                  <c:v>32</c:v>
                </c:pt>
                <c:pt idx="5869">
                  <c:v>33</c:v>
                </c:pt>
                <c:pt idx="5870">
                  <c:v>41</c:v>
                </c:pt>
                <c:pt idx="5871">
                  <c:v>35</c:v>
                </c:pt>
                <c:pt idx="5872">
                  <c:v>42</c:v>
                </c:pt>
                <c:pt idx="5873">
                  <c:v>33</c:v>
                </c:pt>
                <c:pt idx="5874">
                  <c:v>42</c:v>
                </c:pt>
                <c:pt idx="5875">
                  <c:v>37</c:v>
                </c:pt>
                <c:pt idx="5876">
                  <c:v>42</c:v>
                </c:pt>
                <c:pt idx="5877">
                  <c:v>29</c:v>
                </c:pt>
                <c:pt idx="5878">
                  <c:v>43</c:v>
                </c:pt>
                <c:pt idx="5879">
                  <c:v>43</c:v>
                </c:pt>
                <c:pt idx="5880">
                  <c:v>37</c:v>
                </c:pt>
                <c:pt idx="5881">
                  <c:v>37</c:v>
                </c:pt>
                <c:pt idx="5882">
                  <c:v>45</c:v>
                </c:pt>
                <c:pt idx="5883">
                  <c:v>35</c:v>
                </c:pt>
                <c:pt idx="5884">
                  <c:v>54</c:v>
                </c:pt>
                <c:pt idx="5885">
                  <c:v>34</c:v>
                </c:pt>
                <c:pt idx="5886">
                  <c:v>40</c:v>
                </c:pt>
                <c:pt idx="5887">
                  <c:v>30</c:v>
                </c:pt>
                <c:pt idx="5888">
                  <c:v>40</c:v>
                </c:pt>
                <c:pt idx="5889">
                  <c:v>42</c:v>
                </c:pt>
                <c:pt idx="5890">
                  <c:v>40</c:v>
                </c:pt>
                <c:pt idx="5891">
                  <c:v>28</c:v>
                </c:pt>
                <c:pt idx="5892">
                  <c:v>35</c:v>
                </c:pt>
                <c:pt idx="5893">
                  <c:v>44</c:v>
                </c:pt>
                <c:pt idx="5894">
                  <c:v>41</c:v>
                </c:pt>
                <c:pt idx="5895">
                  <c:v>37</c:v>
                </c:pt>
                <c:pt idx="5896">
                  <c:v>45</c:v>
                </c:pt>
                <c:pt idx="5897">
                  <c:v>48</c:v>
                </c:pt>
                <c:pt idx="5898">
                  <c:v>38</c:v>
                </c:pt>
                <c:pt idx="5899">
                  <c:v>31</c:v>
                </c:pt>
                <c:pt idx="5900">
                  <c:v>44</c:v>
                </c:pt>
                <c:pt idx="5901">
                  <c:v>39</c:v>
                </c:pt>
                <c:pt idx="5902">
                  <c:v>31</c:v>
                </c:pt>
                <c:pt idx="5903">
                  <c:v>41</c:v>
                </c:pt>
                <c:pt idx="5904">
                  <c:v>33</c:v>
                </c:pt>
                <c:pt idx="5905">
                  <c:v>46</c:v>
                </c:pt>
                <c:pt idx="5906">
                  <c:v>44</c:v>
                </c:pt>
                <c:pt idx="5907">
                  <c:v>45</c:v>
                </c:pt>
                <c:pt idx="5908">
                  <c:v>35</c:v>
                </c:pt>
                <c:pt idx="5909">
                  <c:v>35</c:v>
                </c:pt>
                <c:pt idx="5910">
                  <c:v>33</c:v>
                </c:pt>
                <c:pt idx="5911">
                  <c:v>45</c:v>
                </c:pt>
                <c:pt idx="5912">
                  <c:v>43</c:v>
                </c:pt>
                <c:pt idx="5913">
                  <c:v>25</c:v>
                </c:pt>
                <c:pt idx="5914">
                  <c:v>43</c:v>
                </c:pt>
                <c:pt idx="5915">
                  <c:v>44</c:v>
                </c:pt>
                <c:pt idx="5916">
                  <c:v>42</c:v>
                </c:pt>
                <c:pt idx="5917">
                  <c:v>35</c:v>
                </c:pt>
                <c:pt idx="5918">
                  <c:v>35</c:v>
                </c:pt>
                <c:pt idx="5919">
                  <c:v>33</c:v>
                </c:pt>
                <c:pt idx="5920">
                  <c:v>44</c:v>
                </c:pt>
                <c:pt idx="5921">
                  <c:v>41</c:v>
                </c:pt>
                <c:pt idx="5922">
                  <c:v>41</c:v>
                </c:pt>
                <c:pt idx="5923">
                  <c:v>31</c:v>
                </c:pt>
                <c:pt idx="5924">
                  <c:v>31</c:v>
                </c:pt>
                <c:pt idx="5925">
                  <c:v>33</c:v>
                </c:pt>
                <c:pt idx="5926">
                  <c:v>38</c:v>
                </c:pt>
                <c:pt idx="5927">
                  <c:v>39</c:v>
                </c:pt>
                <c:pt idx="5928">
                  <c:v>40</c:v>
                </c:pt>
                <c:pt idx="5929">
                  <c:v>34</c:v>
                </c:pt>
                <c:pt idx="5930">
                  <c:v>43</c:v>
                </c:pt>
                <c:pt idx="5931">
                  <c:v>32</c:v>
                </c:pt>
                <c:pt idx="5932">
                  <c:v>30</c:v>
                </c:pt>
                <c:pt idx="5933">
                  <c:v>35</c:v>
                </c:pt>
                <c:pt idx="5934">
                  <c:v>41</c:v>
                </c:pt>
                <c:pt idx="5935">
                  <c:v>32</c:v>
                </c:pt>
                <c:pt idx="5936">
                  <c:v>42</c:v>
                </c:pt>
                <c:pt idx="5937">
                  <c:v>47</c:v>
                </c:pt>
                <c:pt idx="5938">
                  <c:v>36</c:v>
                </c:pt>
                <c:pt idx="5939">
                  <c:v>37</c:v>
                </c:pt>
                <c:pt idx="5940">
                  <c:v>34</c:v>
                </c:pt>
                <c:pt idx="5941">
                  <c:v>40</c:v>
                </c:pt>
                <c:pt idx="5942">
                  <c:v>36</c:v>
                </c:pt>
                <c:pt idx="5943">
                  <c:v>50</c:v>
                </c:pt>
                <c:pt idx="5944">
                  <c:v>48</c:v>
                </c:pt>
                <c:pt idx="5945">
                  <c:v>36</c:v>
                </c:pt>
                <c:pt idx="5946">
                  <c:v>49</c:v>
                </c:pt>
                <c:pt idx="5947">
                  <c:v>38</c:v>
                </c:pt>
                <c:pt idx="5948">
                  <c:v>32</c:v>
                </c:pt>
                <c:pt idx="5949">
                  <c:v>35</c:v>
                </c:pt>
                <c:pt idx="5950">
                  <c:v>42</c:v>
                </c:pt>
                <c:pt idx="5951">
                  <c:v>35</c:v>
                </c:pt>
                <c:pt idx="5952">
                  <c:v>28</c:v>
                </c:pt>
                <c:pt idx="5953">
                  <c:v>41</c:v>
                </c:pt>
                <c:pt idx="5954">
                  <c:v>36</c:v>
                </c:pt>
                <c:pt idx="5955">
                  <c:v>39</c:v>
                </c:pt>
                <c:pt idx="5956">
                  <c:v>39</c:v>
                </c:pt>
                <c:pt idx="5957">
                  <c:v>34</c:v>
                </c:pt>
                <c:pt idx="5958">
                  <c:v>33</c:v>
                </c:pt>
                <c:pt idx="5959">
                  <c:v>33</c:v>
                </c:pt>
                <c:pt idx="5960">
                  <c:v>32</c:v>
                </c:pt>
                <c:pt idx="5961">
                  <c:v>38</c:v>
                </c:pt>
                <c:pt idx="5962">
                  <c:v>29</c:v>
                </c:pt>
                <c:pt idx="5963">
                  <c:v>33</c:v>
                </c:pt>
                <c:pt idx="5964">
                  <c:v>34</c:v>
                </c:pt>
                <c:pt idx="5965">
                  <c:v>31</c:v>
                </c:pt>
                <c:pt idx="5966">
                  <c:v>28</c:v>
                </c:pt>
                <c:pt idx="5967">
                  <c:v>35</c:v>
                </c:pt>
                <c:pt idx="5968">
                  <c:v>34</c:v>
                </c:pt>
                <c:pt idx="5969">
                  <c:v>33</c:v>
                </c:pt>
                <c:pt idx="5970">
                  <c:v>38</c:v>
                </c:pt>
                <c:pt idx="5971">
                  <c:v>45</c:v>
                </c:pt>
                <c:pt idx="5972">
                  <c:v>32</c:v>
                </c:pt>
                <c:pt idx="5973">
                  <c:v>39</c:v>
                </c:pt>
                <c:pt idx="5974">
                  <c:v>35</c:v>
                </c:pt>
                <c:pt idx="5975">
                  <c:v>37</c:v>
                </c:pt>
                <c:pt idx="5976">
                  <c:v>44</c:v>
                </c:pt>
                <c:pt idx="5977">
                  <c:v>37</c:v>
                </c:pt>
                <c:pt idx="5978">
                  <c:v>38</c:v>
                </c:pt>
                <c:pt idx="5979">
                  <c:v>40</c:v>
                </c:pt>
                <c:pt idx="5980">
                  <c:v>35</c:v>
                </c:pt>
                <c:pt idx="5981">
                  <c:v>33</c:v>
                </c:pt>
                <c:pt idx="5982">
                  <c:v>32</c:v>
                </c:pt>
                <c:pt idx="5983">
                  <c:v>35</c:v>
                </c:pt>
                <c:pt idx="5984">
                  <c:v>44</c:v>
                </c:pt>
                <c:pt idx="5985">
                  <c:v>42</c:v>
                </c:pt>
                <c:pt idx="5986">
                  <c:v>30</c:v>
                </c:pt>
                <c:pt idx="5987">
                  <c:v>43</c:v>
                </c:pt>
                <c:pt idx="5988">
                  <c:v>22</c:v>
                </c:pt>
                <c:pt idx="5989">
                  <c:v>37</c:v>
                </c:pt>
                <c:pt idx="5990">
                  <c:v>39</c:v>
                </c:pt>
                <c:pt idx="5991">
                  <c:v>30</c:v>
                </c:pt>
                <c:pt idx="5992">
                  <c:v>42</c:v>
                </c:pt>
                <c:pt idx="5993">
                  <c:v>33</c:v>
                </c:pt>
                <c:pt idx="5994">
                  <c:v>27</c:v>
                </c:pt>
                <c:pt idx="5995">
                  <c:v>36</c:v>
                </c:pt>
                <c:pt idx="5996">
                  <c:v>39</c:v>
                </c:pt>
                <c:pt idx="5997">
                  <c:v>43</c:v>
                </c:pt>
                <c:pt idx="5998">
                  <c:v>43</c:v>
                </c:pt>
                <c:pt idx="5999">
                  <c:v>36</c:v>
                </c:pt>
                <c:pt idx="6000">
                  <c:v>38</c:v>
                </c:pt>
                <c:pt idx="6001">
                  <c:v>39</c:v>
                </c:pt>
                <c:pt idx="6002">
                  <c:v>36</c:v>
                </c:pt>
                <c:pt idx="6003">
                  <c:v>36</c:v>
                </c:pt>
                <c:pt idx="6004">
                  <c:v>34</c:v>
                </c:pt>
                <c:pt idx="6005">
                  <c:v>37</c:v>
                </c:pt>
                <c:pt idx="6006">
                  <c:v>29</c:v>
                </c:pt>
                <c:pt idx="6007">
                  <c:v>34</c:v>
                </c:pt>
                <c:pt idx="6008">
                  <c:v>42</c:v>
                </c:pt>
                <c:pt idx="6009">
                  <c:v>35</c:v>
                </c:pt>
                <c:pt idx="6010">
                  <c:v>29</c:v>
                </c:pt>
                <c:pt idx="6011">
                  <c:v>33</c:v>
                </c:pt>
                <c:pt idx="6012">
                  <c:v>38</c:v>
                </c:pt>
                <c:pt idx="6013">
                  <c:v>39</c:v>
                </c:pt>
                <c:pt idx="6014">
                  <c:v>39</c:v>
                </c:pt>
                <c:pt idx="6015">
                  <c:v>32</c:v>
                </c:pt>
                <c:pt idx="6016">
                  <c:v>28</c:v>
                </c:pt>
                <c:pt idx="6017">
                  <c:v>35</c:v>
                </c:pt>
                <c:pt idx="6018">
                  <c:v>46</c:v>
                </c:pt>
                <c:pt idx="6019">
                  <c:v>37</c:v>
                </c:pt>
                <c:pt idx="6020">
                  <c:v>31</c:v>
                </c:pt>
                <c:pt idx="6021">
                  <c:v>36</c:v>
                </c:pt>
                <c:pt idx="6022">
                  <c:v>20</c:v>
                </c:pt>
                <c:pt idx="6023">
                  <c:v>33</c:v>
                </c:pt>
                <c:pt idx="6024">
                  <c:v>42</c:v>
                </c:pt>
                <c:pt idx="6025">
                  <c:v>24</c:v>
                </c:pt>
                <c:pt idx="6026">
                  <c:v>31</c:v>
                </c:pt>
                <c:pt idx="6027">
                  <c:v>48</c:v>
                </c:pt>
                <c:pt idx="6028">
                  <c:v>48</c:v>
                </c:pt>
                <c:pt idx="6029">
                  <c:v>39</c:v>
                </c:pt>
                <c:pt idx="6030">
                  <c:v>33</c:v>
                </c:pt>
                <c:pt idx="6031">
                  <c:v>34</c:v>
                </c:pt>
                <c:pt idx="6032">
                  <c:v>21</c:v>
                </c:pt>
                <c:pt idx="6033">
                  <c:v>36</c:v>
                </c:pt>
                <c:pt idx="6034">
                  <c:v>38</c:v>
                </c:pt>
                <c:pt idx="6035">
                  <c:v>38</c:v>
                </c:pt>
                <c:pt idx="6036">
                  <c:v>43</c:v>
                </c:pt>
                <c:pt idx="6037">
                  <c:v>35</c:v>
                </c:pt>
                <c:pt idx="6038">
                  <c:v>34</c:v>
                </c:pt>
                <c:pt idx="6039">
                  <c:v>41</c:v>
                </c:pt>
                <c:pt idx="6040">
                  <c:v>28</c:v>
                </c:pt>
                <c:pt idx="6041">
                  <c:v>37</c:v>
                </c:pt>
                <c:pt idx="6042">
                  <c:v>37</c:v>
                </c:pt>
                <c:pt idx="6043">
                  <c:v>32</c:v>
                </c:pt>
                <c:pt idx="6044">
                  <c:v>32</c:v>
                </c:pt>
                <c:pt idx="6045">
                  <c:v>39</c:v>
                </c:pt>
                <c:pt idx="6046">
                  <c:v>35</c:v>
                </c:pt>
                <c:pt idx="6047">
                  <c:v>40</c:v>
                </c:pt>
                <c:pt idx="6048">
                  <c:v>35</c:v>
                </c:pt>
                <c:pt idx="6049">
                  <c:v>32</c:v>
                </c:pt>
                <c:pt idx="6050">
                  <c:v>39</c:v>
                </c:pt>
                <c:pt idx="6051">
                  <c:v>23</c:v>
                </c:pt>
                <c:pt idx="6052">
                  <c:v>37</c:v>
                </c:pt>
                <c:pt idx="6053">
                  <c:v>36</c:v>
                </c:pt>
                <c:pt idx="6054">
                  <c:v>37</c:v>
                </c:pt>
                <c:pt idx="6055">
                  <c:v>26</c:v>
                </c:pt>
                <c:pt idx="6056">
                  <c:v>32</c:v>
                </c:pt>
                <c:pt idx="6057">
                  <c:v>36</c:v>
                </c:pt>
                <c:pt idx="6058">
                  <c:v>36</c:v>
                </c:pt>
                <c:pt idx="6059">
                  <c:v>17</c:v>
                </c:pt>
                <c:pt idx="6060">
                  <c:v>33</c:v>
                </c:pt>
                <c:pt idx="6061">
                  <c:v>34</c:v>
                </c:pt>
                <c:pt idx="6062">
                  <c:v>42</c:v>
                </c:pt>
                <c:pt idx="6063">
                  <c:v>35</c:v>
                </c:pt>
                <c:pt idx="6064">
                  <c:v>38</c:v>
                </c:pt>
                <c:pt idx="6065">
                  <c:v>29</c:v>
                </c:pt>
                <c:pt idx="6066">
                  <c:v>29</c:v>
                </c:pt>
                <c:pt idx="6067">
                  <c:v>42</c:v>
                </c:pt>
                <c:pt idx="6068">
                  <c:v>38</c:v>
                </c:pt>
                <c:pt idx="6069">
                  <c:v>35</c:v>
                </c:pt>
                <c:pt idx="6070">
                  <c:v>39</c:v>
                </c:pt>
                <c:pt idx="6071">
                  <c:v>36</c:v>
                </c:pt>
                <c:pt idx="6072">
                  <c:v>39</c:v>
                </c:pt>
                <c:pt idx="6073">
                  <c:v>32</c:v>
                </c:pt>
                <c:pt idx="6074">
                  <c:v>35</c:v>
                </c:pt>
                <c:pt idx="6075">
                  <c:v>40</c:v>
                </c:pt>
                <c:pt idx="6076">
                  <c:v>48</c:v>
                </c:pt>
                <c:pt idx="6077">
                  <c:v>34</c:v>
                </c:pt>
                <c:pt idx="6078">
                  <c:v>34</c:v>
                </c:pt>
                <c:pt idx="6079">
                  <c:v>35</c:v>
                </c:pt>
                <c:pt idx="6080">
                  <c:v>31</c:v>
                </c:pt>
                <c:pt idx="6081">
                  <c:v>41</c:v>
                </c:pt>
                <c:pt idx="6082">
                  <c:v>42</c:v>
                </c:pt>
                <c:pt idx="6083">
                  <c:v>45</c:v>
                </c:pt>
                <c:pt idx="6084">
                  <c:v>28</c:v>
                </c:pt>
                <c:pt idx="6085">
                  <c:v>38</c:v>
                </c:pt>
                <c:pt idx="6086">
                  <c:v>40</c:v>
                </c:pt>
                <c:pt idx="6087">
                  <c:v>37</c:v>
                </c:pt>
                <c:pt idx="6088">
                  <c:v>23</c:v>
                </c:pt>
                <c:pt idx="6089">
                  <c:v>42</c:v>
                </c:pt>
                <c:pt idx="6090">
                  <c:v>32</c:v>
                </c:pt>
                <c:pt idx="6091">
                  <c:v>36</c:v>
                </c:pt>
                <c:pt idx="6092">
                  <c:v>33</c:v>
                </c:pt>
                <c:pt idx="6093">
                  <c:v>29</c:v>
                </c:pt>
                <c:pt idx="6094">
                  <c:v>28</c:v>
                </c:pt>
                <c:pt idx="6095">
                  <c:v>40</c:v>
                </c:pt>
                <c:pt idx="6096">
                  <c:v>40</c:v>
                </c:pt>
                <c:pt idx="6097">
                  <c:v>31</c:v>
                </c:pt>
                <c:pt idx="6098">
                  <c:v>31</c:v>
                </c:pt>
                <c:pt idx="6099">
                  <c:v>24</c:v>
                </c:pt>
                <c:pt idx="6100">
                  <c:v>30</c:v>
                </c:pt>
                <c:pt idx="6101">
                  <c:v>30</c:v>
                </c:pt>
                <c:pt idx="6102">
                  <c:v>35</c:v>
                </c:pt>
                <c:pt idx="6103">
                  <c:v>33</c:v>
                </c:pt>
                <c:pt idx="6104">
                  <c:v>42</c:v>
                </c:pt>
                <c:pt idx="6105">
                  <c:v>49</c:v>
                </c:pt>
                <c:pt idx="6106">
                  <c:v>50</c:v>
                </c:pt>
                <c:pt idx="6107">
                  <c:v>40</c:v>
                </c:pt>
                <c:pt idx="6108">
                  <c:v>27</c:v>
                </c:pt>
                <c:pt idx="6109">
                  <c:v>31</c:v>
                </c:pt>
                <c:pt idx="6110">
                  <c:v>32</c:v>
                </c:pt>
                <c:pt idx="6111">
                  <c:v>46</c:v>
                </c:pt>
                <c:pt idx="6112">
                  <c:v>41</c:v>
                </c:pt>
                <c:pt idx="6113">
                  <c:v>28</c:v>
                </c:pt>
                <c:pt idx="6114">
                  <c:v>42</c:v>
                </c:pt>
                <c:pt idx="6115">
                  <c:v>35</c:v>
                </c:pt>
                <c:pt idx="6116">
                  <c:v>32</c:v>
                </c:pt>
                <c:pt idx="6117">
                  <c:v>38</c:v>
                </c:pt>
                <c:pt idx="6118">
                  <c:v>38</c:v>
                </c:pt>
                <c:pt idx="6119">
                  <c:v>27</c:v>
                </c:pt>
                <c:pt idx="6120">
                  <c:v>29</c:v>
                </c:pt>
                <c:pt idx="6121">
                  <c:v>32</c:v>
                </c:pt>
                <c:pt idx="6122">
                  <c:v>50</c:v>
                </c:pt>
                <c:pt idx="6123">
                  <c:v>42</c:v>
                </c:pt>
                <c:pt idx="6124">
                  <c:v>41</c:v>
                </c:pt>
                <c:pt idx="6125">
                  <c:v>35</c:v>
                </c:pt>
                <c:pt idx="6126">
                  <c:v>48</c:v>
                </c:pt>
                <c:pt idx="6127">
                  <c:v>30</c:v>
                </c:pt>
                <c:pt idx="6128">
                  <c:v>32</c:v>
                </c:pt>
                <c:pt idx="6129">
                  <c:v>37</c:v>
                </c:pt>
                <c:pt idx="6130">
                  <c:v>31</c:v>
                </c:pt>
                <c:pt idx="6131">
                  <c:v>41</c:v>
                </c:pt>
                <c:pt idx="6132">
                  <c:v>38</c:v>
                </c:pt>
                <c:pt idx="6133">
                  <c:v>36</c:v>
                </c:pt>
                <c:pt idx="6134">
                  <c:v>25</c:v>
                </c:pt>
                <c:pt idx="6135">
                  <c:v>42</c:v>
                </c:pt>
                <c:pt idx="6136">
                  <c:v>39</c:v>
                </c:pt>
                <c:pt idx="6137">
                  <c:v>41</c:v>
                </c:pt>
                <c:pt idx="6138">
                  <c:v>43</c:v>
                </c:pt>
                <c:pt idx="6139">
                  <c:v>36</c:v>
                </c:pt>
                <c:pt idx="6140">
                  <c:v>40</c:v>
                </c:pt>
                <c:pt idx="6141">
                  <c:v>39</c:v>
                </c:pt>
                <c:pt idx="6142">
                  <c:v>35</c:v>
                </c:pt>
                <c:pt idx="6143">
                  <c:v>31</c:v>
                </c:pt>
                <c:pt idx="6144">
                  <c:v>37</c:v>
                </c:pt>
                <c:pt idx="6145">
                  <c:v>36</c:v>
                </c:pt>
                <c:pt idx="6146">
                  <c:v>34</c:v>
                </c:pt>
                <c:pt idx="6147">
                  <c:v>36</c:v>
                </c:pt>
                <c:pt idx="6148">
                  <c:v>38</c:v>
                </c:pt>
                <c:pt idx="6149">
                  <c:v>49</c:v>
                </c:pt>
                <c:pt idx="6150">
                  <c:v>36</c:v>
                </c:pt>
                <c:pt idx="6151">
                  <c:v>33</c:v>
                </c:pt>
                <c:pt idx="6152">
                  <c:v>32</c:v>
                </c:pt>
                <c:pt idx="6153">
                  <c:v>30</c:v>
                </c:pt>
                <c:pt idx="6154">
                  <c:v>42</c:v>
                </c:pt>
                <c:pt idx="6155">
                  <c:v>41</c:v>
                </c:pt>
                <c:pt idx="6156">
                  <c:v>39</c:v>
                </c:pt>
                <c:pt idx="6157">
                  <c:v>32</c:v>
                </c:pt>
                <c:pt idx="6158">
                  <c:v>32</c:v>
                </c:pt>
                <c:pt idx="6159">
                  <c:v>33</c:v>
                </c:pt>
                <c:pt idx="6160">
                  <c:v>22</c:v>
                </c:pt>
                <c:pt idx="6161">
                  <c:v>37</c:v>
                </c:pt>
                <c:pt idx="6162">
                  <c:v>33</c:v>
                </c:pt>
                <c:pt idx="6163">
                  <c:v>39</c:v>
                </c:pt>
                <c:pt idx="6164">
                  <c:v>44</c:v>
                </c:pt>
                <c:pt idx="6165">
                  <c:v>46</c:v>
                </c:pt>
                <c:pt idx="6166">
                  <c:v>46</c:v>
                </c:pt>
                <c:pt idx="6167">
                  <c:v>52</c:v>
                </c:pt>
                <c:pt idx="6168">
                  <c:v>37</c:v>
                </c:pt>
                <c:pt idx="6169">
                  <c:v>42</c:v>
                </c:pt>
                <c:pt idx="6170">
                  <c:v>44</c:v>
                </c:pt>
                <c:pt idx="6171">
                  <c:v>38</c:v>
                </c:pt>
                <c:pt idx="6172">
                  <c:v>36</c:v>
                </c:pt>
                <c:pt idx="6173">
                  <c:v>40</c:v>
                </c:pt>
                <c:pt idx="6174">
                  <c:v>31</c:v>
                </c:pt>
                <c:pt idx="6175">
                  <c:v>47</c:v>
                </c:pt>
                <c:pt idx="6176">
                  <c:v>38</c:v>
                </c:pt>
                <c:pt idx="6177">
                  <c:v>35</c:v>
                </c:pt>
                <c:pt idx="6178">
                  <c:v>46</c:v>
                </c:pt>
                <c:pt idx="6179">
                  <c:v>32</c:v>
                </c:pt>
                <c:pt idx="6180">
                  <c:v>34</c:v>
                </c:pt>
                <c:pt idx="6181">
                  <c:v>27</c:v>
                </c:pt>
                <c:pt idx="6182">
                  <c:v>42</c:v>
                </c:pt>
                <c:pt idx="6183">
                  <c:v>53</c:v>
                </c:pt>
                <c:pt idx="6184">
                  <c:v>42</c:v>
                </c:pt>
                <c:pt idx="6185">
                  <c:v>30</c:v>
                </c:pt>
                <c:pt idx="6186">
                  <c:v>39</c:v>
                </c:pt>
                <c:pt idx="6187">
                  <c:v>35</c:v>
                </c:pt>
                <c:pt idx="6188">
                  <c:v>37</c:v>
                </c:pt>
                <c:pt idx="6189">
                  <c:v>44</c:v>
                </c:pt>
                <c:pt idx="6190">
                  <c:v>31</c:v>
                </c:pt>
                <c:pt idx="6191">
                  <c:v>36</c:v>
                </c:pt>
                <c:pt idx="6192">
                  <c:v>50</c:v>
                </c:pt>
                <c:pt idx="6193">
                  <c:v>37</c:v>
                </c:pt>
                <c:pt idx="6194">
                  <c:v>53</c:v>
                </c:pt>
                <c:pt idx="6195">
                  <c:v>64</c:v>
                </c:pt>
                <c:pt idx="6196">
                  <c:v>49</c:v>
                </c:pt>
                <c:pt idx="6197">
                  <c:v>37</c:v>
                </c:pt>
                <c:pt idx="6198">
                  <c:v>46</c:v>
                </c:pt>
                <c:pt idx="6199">
                  <c:v>49</c:v>
                </c:pt>
                <c:pt idx="6200">
                  <c:v>36</c:v>
                </c:pt>
                <c:pt idx="6201">
                  <c:v>55</c:v>
                </c:pt>
                <c:pt idx="6202">
                  <c:v>65</c:v>
                </c:pt>
                <c:pt idx="6203">
                  <c:v>32</c:v>
                </c:pt>
                <c:pt idx="6204">
                  <c:v>40</c:v>
                </c:pt>
                <c:pt idx="6205">
                  <c:v>51</c:v>
                </c:pt>
                <c:pt idx="6206">
                  <c:v>46</c:v>
                </c:pt>
                <c:pt idx="6207">
                  <c:v>39</c:v>
                </c:pt>
                <c:pt idx="6208">
                  <c:v>46</c:v>
                </c:pt>
                <c:pt idx="6209">
                  <c:v>47</c:v>
                </c:pt>
                <c:pt idx="6210">
                  <c:v>44</c:v>
                </c:pt>
                <c:pt idx="6211">
                  <c:v>43</c:v>
                </c:pt>
                <c:pt idx="6212">
                  <c:v>36</c:v>
                </c:pt>
                <c:pt idx="6213">
                  <c:v>42</c:v>
                </c:pt>
                <c:pt idx="6214">
                  <c:v>51</c:v>
                </c:pt>
                <c:pt idx="6215">
                  <c:v>41</c:v>
                </c:pt>
                <c:pt idx="6216">
                  <c:v>46</c:v>
                </c:pt>
                <c:pt idx="6217">
                  <c:v>52</c:v>
                </c:pt>
                <c:pt idx="6218">
                  <c:v>40</c:v>
                </c:pt>
                <c:pt idx="6219">
                  <c:v>50</c:v>
                </c:pt>
                <c:pt idx="6220">
                  <c:v>32</c:v>
                </c:pt>
                <c:pt idx="6221">
                  <c:v>57</c:v>
                </c:pt>
                <c:pt idx="6222">
                  <c:v>34</c:v>
                </c:pt>
                <c:pt idx="6223">
                  <c:v>42</c:v>
                </c:pt>
                <c:pt idx="6224">
                  <c:v>50</c:v>
                </c:pt>
                <c:pt idx="6225">
                  <c:v>49</c:v>
                </c:pt>
                <c:pt idx="6226">
                  <c:v>46</c:v>
                </c:pt>
                <c:pt idx="6227">
                  <c:v>48</c:v>
                </c:pt>
                <c:pt idx="6228">
                  <c:v>33</c:v>
                </c:pt>
                <c:pt idx="6229">
                  <c:v>36</c:v>
                </c:pt>
                <c:pt idx="6230">
                  <c:v>37</c:v>
                </c:pt>
                <c:pt idx="6231">
                  <c:v>46</c:v>
                </c:pt>
                <c:pt idx="6232">
                  <c:v>34</c:v>
                </c:pt>
                <c:pt idx="6233">
                  <c:v>26</c:v>
                </c:pt>
                <c:pt idx="6234">
                  <c:v>33</c:v>
                </c:pt>
                <c:pt idx="6235">
                  <c:v>48</c:v>
                </c:pt>
                <c:pt idx="6236">
                  <c:v>46</c:v>
                </c:pt>
                <c:pt idx="6237">
                  <c:v>60</c:v>
                </c:pt>
                <c:pt idx="6238">
                  <c:v>37</c:v>
                </c:pt>
                <c:pt idx="6239">
                  <c:v>42</c:v>
                </c:pt>
                <c:pt idx="6240">
                  <c:v>49</c:v>
                </c:pt>
                <c:pt idx="6241">
                  <c:v>38</c:v>
                </c:pt>
                <c:pt idx="6242">
                  <c:v>43</c:v>
                </c:pt>
                <c:pt idx="6243">
                  <c:v>37</c:v>
                </c:pt>
                <c:pt idx="6244">
                  <c:v>49</c:v>
                </c:pt>
                <c:pt idx="6245">
                  <c:v>32</c:v>
                </c:pt>
                <c:pt idx="6246">
                  <c:v>48</c:v>
                </c:pt>
                <c:pt idx="6247">
                  <c:v>34</c:v>
                </c:pt>
                <c:pt idx="6248">
                  <c:v>39</c:v>
                </c:pt>
                <c:pt idx="6249">
                  <c:v>40</c:v>
                </c:pt>
                <c:pt idx="6250">
                  <c:v>46</c:v>
                </c:pt>
                <c:pt idx="6251">
                  <c:v>43</c:v>
                </c:pt>
                <c:pt idx="6252">
                  <c:v>32</c:v>
                </c:pt>
                <c:pt idx="6253">
                  <c:v>49</c:v>
                </c:pt>
                <c:pt idx="6254">
                  <c:v>42</c:v>
                </c:pt>
                <c:pt idx="6255">
                  <c:v>30</c:v>
                </c:pt>
                <c:pt idx="6256">
                  <c:v>41</c:v>
                </c:pt>
                <c:pt idx="6257">
                  <c:v>37</c:v>
                </c:pt>
                <c:pt idx="6258">
                  <c:v>42</c:v>
                </c:pt>
                <c:pt idx="6259">
                  <c:v>36</c:v>
                </c:pt>
                <c:pt idx="6260">
                  <c:v>43</c:v>
                </c:pt>
                <c:pt idx="6261">
                  <c:v>31</c:v>
                </c:pt>
                <c:pt idx="6262">
                  <c:v>38</c:v>
                </c:pt>
                <c:pt idx="6263">
                  <c:v>36</c:v>
                </c:pt>
                <c:pt idx="6264">
                  <c:v>43</c:v>
                </c:pt>
                <c:pt idx="6265">
                  <c:v>44</c:v>
                </c:pt>
                <c:pt idx="6266">
                  <c:v>46</c:v>
                </c:pt>
                <c:pt idx="6267">
                  <c:v>44</c:v>
                </c:pt>
                <c:pt idx="6268">
                  <c:v>30</c:v>
                </c:pt>
                <c:pt idx="6269">
                  <c:v>47</c:v>
                </c:pt>
                <c:pt idx="6270">
                  <c:v>41</c:v>
                </c:pt>
                <c:pt idx="6271">
                  <c:v>34</c:v>
                </c:pt>
                <c:pt idx="6272">
                  <c:v>36</c:v>
                </c:pt>
                <c:pt idx="6273">
                  <c:v>36</c:v>
                </c:pt>
                <c:pt idx="6274">
                  <c:v>44</c:v>
                </c:pt>
                <c:pt idx="6275">
                  <c:v>44</c:v>
                </c:pt>
                <c:pt idx="6276">
                  <c:v>43</c:v>
                </c:pt>
                <c:pt idx="6277">
                  <c:v>41</c:v>
                </c:pt>
                <c:pt idx="6278">
                  <c:v>40</c:v>
                </c:pt>
                <c:pt idx="6279">
                  <c:v>40</c:v>
                </c:pt>
                <c:pt idx="6280">
                  <c:v>44</c:v>
                </c:pt>
                <c:pt idx="6281">
                  <c:v>34</c:v>
                </c:pt>
                <c:pt idx="6282">
                  <c:v>36</c:v>
                </c:pt>
                <c:pt idx="6283">
                  <c:v>41</c:v>
                </c:pt>
                <c:pt idx="6284">
                  <c:v>49</c:v>
                </c:pt>
                <c:pt idx="6285">
                  <c:v>29</c:v>
                </c:pt>
                <c:pt idx="6286">
                  <c:v>48</c:v>
                </c:pt>
                <c:pt idx="6287">
                  <c:v>35</c:v>
                </c:pt>
                <c:pt idx="6288">
                  <c:v>40</c:v>
                </c:pt>
                <c:pt idx="6289">
                  <c:v>48</c:v>
                </c:pt>
                <c:pt idx="6290">
                  <c:v>46</c:v>
                </c:pt>
                <c:pt idx="6291">
                  <c:v>29</c:v>
                </c:pt>
                <c:pt idx="6292">
                  <c:v>38</c:v>
                </c:pt>
                <c:pt idx="6293">
                  <c:v>42</c:v>
                </c:pt>
                <c:pt idx="6294">
                  <c:v>47</c:v>
                </c:pt>
                <c:pt idx="6295">
                  <c:v>33</c:v>
                </c:pt>
                <c:pt idx="6296">
                  <c:v>32</c:v>
                </c:pt>
                <c:pt idx="6297">
                  <c:v>40</c:v>
                </c:pt>
                <c:pt idx="6298">
                  <c:v>34</c:v>
                </c:pt>
                <c:pt idx="6299">
                  <c:v>44</c:v>
                </c:pt>
                <c:pt idx="6300">
                  <c:v>33</c:v>
                </c:pt>
                <c:pt idx="6301">
                  <c:v>37</c:v>
                </c:pt>
                <c:pt idx="6302">
                  <c:v>51</c:v>
                </c:pt>
                <c:pt idx="6303">
                  <c:v>54</c:v>
                </c:pt>
                <c:pt idx="6304">
                  <c:v>39</c:v>
                </c:pt>
                <c:pt idx="6305">
                  <c:v>42</c:v>
                </c:pt>
                <c:pt idx="6306">
                  <c:v>53</c:v>
                </c:pt>
                <c:pt idx="6307">
                  <c:v>37</c:v>
                </c:pt>
                <c:pt idx="6308">
                  <c:v>30</c:v>
                </c:pt>
                <c:pt idx="6309">
                  <c:v>38</c:v>
                </c:pt>
                <c:pt idx="6310">
                  <c:v>40</c:v>
                </c:pt>
                <c:pt idx="6311">
                  <c:v>45</c:v>
                </c:pt>
                <c:pt idx="6312">
                  <c:v>37</c:v>
                </c:pt>
                <c:pt idx="6313">
                  <c:v>42</c:v>
                </c:pt>
                <c:pt idx="6314">
                  <c:v>25</c:v>
                </c:pt>
                <c:pt idx="6315">
                  <c:v>30</c:v>
                </c:pt>
                <c:pt idx="6316">
                  <c:v>31</c:v>
                </c:pt>
                <c:pt idx="6317">
                  <c:v>34</c:v>
                </c:pt>
                <c:pt idx="6318">
                  <c:v>36</c:v>
                </c:pt>
                <c:pt idx="6319">
                  <c:v>37</c:v>
                </c:pt>
                <c:pt idx="6320">
                  <c:v>35</c:v>
                </c:pt>
                <c:pt idx="6321">
                  <c:v>35</c:v>
                </c:pt>
                <c:pt idx="6322">
                  <c:v>27</c:v>
                </c:pt>
                <c:pt idx="6323">
                  <c:v>40</c:v>
                </c:pt>
                <c:pt idx="6324">
                  <c:v>41</c:v>
                </c:pt>
                <c:pt idx="6325">
                  <c:v>41</c:v>
                </c:pt>
                <c:pt idx="6326">
                  <c:v>34</c:v>
                </c:pt>
                <c:pt idx="6327">
                  <c:v>47</c:v>
                </c:pt>
                <c:pt idx="6328">
                  <c:v>43</c:v>
                </c:pt>
                <c:pt idx="6329">
                  <c:v>21</c:v>
                </c:pt>
                <c:pt idx="6330">
                  <c:v>41</c:v>
                </c:pt>
                <c:pt idx="6331">
                  <c:v>39</c:v>
                </c:pt>
                <c:pt idx="6332">
                  <c:v>32</c:v>
                </c:pt>
                <c:pt idx="6333">
                  <c:v>43</c:v>
                </c:pt>
                <c:pt idx="6334">
                  <c:v>41</c:v>
                </c:pt>
                <c:pt idx="6335">
                  <c:v>37</c:v>
                </c:pt>
                <c:pt idx="6336">
                  <c:v>40</c:v>
                </c:pt>
                <c:pt idx="6337">
                  <c:v>33</c:v>
                </c:pt>
                <c:pt idx="6338">
                  <c:v>43</c:v>
                </c:pt>
                <c:pt idx="6339">
                  <c:v>33</c:v>
                </c:pt>
                <c:pt idx="6340">
                  <c:v>28</c:v>
                </c:pt>
                <c:pt idx="6341">
                  <c:v>37</c:v>
                </c:pt>
                <c:pt idx="6342">
                  <c:v>40</c:v>
                </c:pt>
                <c:pt idx="6343">
                  <c:v>36</c:v>
                </c:pt>
                <c:pt idx="6344">
                  <c:v>33</c:v>
                </c:pt>
                <c:pt idx="6345">
                  <c:v>27</c:v>
                </c:pt>
                <c:pt idx="6346">
                  <c:v>21</c:v>
                </c:pt>
                <c:pt idx="6347">
                  <c:v>39</c:v>
                </c:pt>
                <c:pt idx="6348">
                  <c:v>30</c:v>
                </c:pt>
                <c:pt idx="6349">
                  <c:v>38</c:v>
                </c:pt>
                <c:pt idx="6350">
                  <c:v>46</c:v>
                </c:pt>
                <c:pt idx="6351">
                  <c:v>33</c:v>
                </c:pt>
                <c:pt idx="6352">
                  <c:v>22</c:v>
                </c:pt>
                <c:pt idx="6353">
                  <c:v>40</c:v>
                </c:pt>
                <c:pt idx="6354">
                  <c:v>35</c:v>
                </c:pt>
                <c:pt idx="6355">
                  <c:v>39</c:v>
                </c:pt>
                <c:pt idx="6356">
                  <c:v>35</c:v>
                </c:pt>
                <c:pt idx="6357">
                  <c:v>33</c:v>
                </c:pt>
                <c:pt idx="6358">
                  <c:v>32</c:v>
                </c:pt>
                <c:pt idx="6359">
                  <c:v>27</c:v>
                </c:pt>
                <c:pt idx="6360">
                  <c:v>33</c:v>
                </c:pt>
                <c:pt idx="6361">
                  <c:v>31</c:v>
                </c:pt>
                <c:pt idx="6362">
                  <c:v>27</c:v>
                </c:pt>
                <c:pt idx="6363">
                  <c:v>45</c:v>
                </c:pt>
                <c:pt idx="6364">
                  <c:v>28</c:v>
                </c:pt>
                <c:pt idx="6365">
                  <c:v>35</c:v>
                </c:pt>
                <c:pt idx="6366">
                  <c:v>29</c:v>
                </c:pt>
                <c:pt idx="6367">
                  <c:v>31</c:v>
                </c:pt>
                <c:pt idx="6368">
                  <c:v>29</c:v>
                </c:pt>
                <c:pt idx="6369">
                  <c:v>27</c:v>
                </c:pt>
                <c:pt idx="6370">
                  <c:v>30</c:v>
                </c:pt>
                <c:pt idx="6371">
                  <c:v>36</c:v>
                </c:pt>
                <c:pt idx="6372">
                  <c:v>42</c:v>
                </c:pt>
                <c:pt idx="6373">
                  <c:v>40</c:v>
                </c:pt>
                <c:pt idx="6374">
                  <c:v>25</c:v>
                </c:pt>
                <c:pt idx="6375">
                  <c:v>33</c:v>
                </c:pt>
                <c:pt idx="6376">
                  <c:v>34</c:v>
                </c:pt>
                <c:pt idx="6377">
                  <c:v>36</c:v>
                </c:pt>
                <c:pt idx="6378">
                  <c:v>32</c:v>
                </c:pt>
                <c:pt idx="6379">
                  <c:v>21</c:v>
                </c:pt>
                <c:pt idx="6380">
                  <c:v>30</c:v>
                </c:pt>
                <c:pt idx="6381">
                  <c:v>28</c:v>
                </c:pt>
                <c:pt idx="6382">
                  <c:v>36</c:v>
                </c:pt>
                <c:pt idx="6383">
                  <c:v>37</c:v>
                </c:pt>
                <c:pt idx="6384">
                  <c:v>39</c:v>
                </c:pt>
                <c:pt idx="6385">
                  <c:v>44</c:v>
                </c:pt>
                <c:pt idx="6386">
                  <c:v>53</c:v>
                </c:pt>
                <c:pt idx="6387">
                  <c:v>46</c:v>
                </c:pt>
                <c:pt idx="6388">
                  <c:v>40</c:v>
                </c:pt>
                <c:pt idx="6389">
                  <c:v>49</c:v>
                </c:pt>
                <c:pt idx="6390">
                  <c:v>32</c:v>
                </c:pt>
                <c:pt idx="6391">
                  <c:v>37</c:v>
                </c:pt>
                <c:pt idx="6392">
                  <c:v>34</c:v>
                </c:pt>
                <c:pt idx="6393">
                  <c:v>44</c:v>
                </c:pt>
                <c:pt idx="6394">
                  <c:v>54</c:v>
                </c:pt>
                <c:pt idx="6395">
                  <c:v>30</c:v>
                </c:pt>
                <c:pt idx="6396">
                  <c:v>38</c:v>
                </c:pt>
                <c:pt idx="6397">
                  <c:v>32</c:v>
                </c:pt>
                <c:pt idx="6398">
                  <c:v>32</c:v>
                </c:pt>
                <c:pt idx="6399">
                  <c:v>39</c:v>
                </c:pt>
                <c:pt idx="6400">
                  <c:v>29</c:v>
                </c:pt>
                <c:pt idx="6401">
                  <c:v>39</c:v>
                </c:pt>
                <c:pt idx="6402">
                  <c:v>39</c:v>
                </c:pt>
                <c:pt idx="6403">
                  <c:v>45</c:v>
                </c:pt>
                <c:pt idx="6404">
                  <c:v>37</c:v>
                </c:pt>
                <c:pt idx="6405">
                  <c:v>40</c:v>
                </c:pt>
                <c:pt idx="6406">
                  <c:v>45</c:v>
                </c:pt>
                <c:pt idx="6407">
                  <c:v>44</c:v>
                </c:pt>
                <c:pt idx="6408">
                  <c:v>30</c:v>
                </c:pt>
                <c:pt idx="6409">
                  <c:v>41</c:v>
                </c:pt>
                <c:pt idx="6410">
                  <c:v>38</c:v>
                </c:pt>
                <c:pt idx="6411">
                  <c:v>36</c:v>
                </c:pt>
                <c:pt idx="6412">
                  <c:v>46</c:v>
                </c:pt>
                <c:pt idx="6413">
                  <c:v>37</c:v>
                </c:pt>
                <c:pt idx="6414">
                  <c:v>42</c:v>
                </c:pt>
                <c:pt idx="6415">
                  <c:v>35</c:v>
                </c:pt>
                <c:pt idx="6416">
                  <c:v>38</c:v>
                </c:pt>
                <c:pt idx="6417">
                  <c:v>48</c:v>
                </c:pt>
                <c:pt idx="6418">
                  <c:v>36</c:v>
                </c:pt>
                <c:pt idx="6419">
                  <c:v>35</c:v>
                </c:pt>
                <c:pt idx="6420">
                  <c:v>37</c:v>
                </c:pt>
                <c:pt idx="6421">
                  <c:v>36</c:v>
                </c:pt>
                <c:pt idx="6422">
                  <c:v>33</c:v>
                </c:pt>
                <c:pt idx="6423">
                  <c:v>33</c:v>
                </c:pt>
                <c:pt idx="6424">
                  <c:v>42</c:v>
                </c:pt>
                <c:pt idx="6425">
                  <c:v>40</c:v>
                </c:pt>
                <c:pt idx="6426">
                  <c:v>34</c:v>
                </c:pt>
                <c:pt idx="6427">
                  <c:v>46</c:v>
                </c:pt>
                <c:pt idx="6428">
                  <c:v>50</c:v>
                </c:pt>
                <c:pt idx="6429">
                  <c:v>36</c:v>
                </c:pt>
                <c:pt idx="6430">
                  <c:v>33</c:v>
                </c:pt>
                <c:pt idx="6431">
                  <c:v>29</c:v>
                </c:pt>
                <c:pt idx="6432">
                  <c:v>32</c:v>
                </c:pt>
                <c:pt idx="6433">
                  <c:v>31</c:v>
                </c:pt>
                <c:pt idx="6434">
                  <c:v>31</c:v>
                </c:pt>
                <c:pt idx="6435">
                  <c:v>36</c:v>
                </c:pt>
                <c:pt idx="6436">
                  <c:v>42</c:v>
                </c:pt>
                <c:pt idx="6437">
                  <c:v>26</c:v>
                </c:pt>
                <c:pt idx="6438">
                  <c:v>42</c:v>
                </c:pt>
                <c:pt idx="6439">
                  <c:v>39</c:v>
                </c:pt>
                <c:pt idx="6440">
                  <c:v>41</c:v>
                </c:pt>
                <c:pt idx="6441">
                  <c:v>30</c:v>
                </c:pt>
                <c:pt idx="6442">
                  <c:v>32</c:v>
                </c:pt>
                <c:pt idx="6443">
                  <c:v>38</c:v>
                </c:pt>
                <c:pt idx="6444">
                  <c:v>31</c:v>
                </c:pt>
                <c:pt idx="6445">
                  <c:v>44</c:v>
                </c:pt>
                <c:pt idx="6446">
                  <c:v>41</c:v>
                </c:pt>
                <c:pt idx="6447">
                  <c:v>37</c:v>
                </c:pt>
                <c:pt idx="6448">
                  <c:v>35</c:v>
                </c:pt>
                <c:pt idx="6449">
                  <c:v>29</c:v>
                </c:pt>
                <c:pt idx="6450">
                  <c:v>38</c:v>
                </c:pt>
                <c:pt idx="6451">
                  <c:v>29</c:v>
                </c:pt>
                <c:pt idx="6452">
                  <c:v>30</c:v>
                </c:pt>
                <c:pt idx="6453">
                  <c:v>35</c:v>
                </c:pt>
                <c:pt idx="6454">
                  <c:v>31</c:v>
                </c:pt>
                <c:pt idx="6455">
                  <c:v>33</c:v>
                </c:pt>
                <c:pt idx="6456">
                  <c:v>31</c:v>
                </c:pt>
                <c:pt idx="6457">
                  <c:v>41</c:v>
                </c:pt>
                <c:pt idx="6458">
                  <c:v>39</c:v>
                </c:pt>
                <c:pt idx="6459">
                  <c:v>31</c:v>
                </c:pt>
                <c:pt idx="6460">
                  <c:v>43</c:v>
                </c:pt>
                <c:pt idx="6461">
                  <c:v>36</c:v>
                </c:pt>
                <c:pt idx="6462">
                  <c:v>34</c:v>
                </c:pt>
                <c:pt idx="6463">
                  <c:v>35</c:v>
                </c:pt>
                <c:pt idx="6464">
                  <c:v>38</c:v>
                </c:pt>
                <c:pt idx="6465">
                  <c:v>38</c:v>
                </c:pt>
                <c:pt idx="6466">
                  <c:v>40</c:v>
                </c:pt>
                <c:pt idx="6467">
                  <c:v>43</c:v>
                </c:pt>
                <c:pt idx="6468">
                  <c:v>32</c:v>
                </c:pt>
                <c:pt idx="6469">
                  <c:v>41</c:v>
                </c:pt>
                <c:pt idx="6470">
                  <c:v>33</c:v>
                </c:pt>
                <c:pt idx="6471">
                  <c:v>28</c:v>
                </c:pt>
                <c:pt idx="6472">
                  <c:v>37</c:v>
                </c:pt>
                <c:pt idx="6473">
                  <c:v>35</c:v>
                </c:pt>
                <c:pt idx="6474">
                  <c:v>45</c:v>
                </c:pt>
                <c:pt idx="6475">
                  <c:v>38</c:v>
                </c:pt>
                <c:pt idx="6476">
                  <c:v>41</c:v>
                </c:pt>
                <c:pt idx="6477">
                  <c:v>29</c:v>
                </c:pt>
                <c:pt idx="6478">
                  <c:v>33</c:v>
                </c:pt>
                <c:pt idx="6479">
                  <c:v>33</c:v>
                </c:pt>
                <c:pt idx="6480">
                  <c:v>38</c:v>
                </c:pt>
                <c:pt idx="6481">
                  <c:v>29</c:v>
                </c:pt>
                <c:pt idx="6482">
                  <c:v>30</c:v>
                </c:pt>
                <c:pt idx="6483">
                  <c:v>43</c:v>
                </c:pt>
                <c:pt idx="6484">
                  <c:v>36</c:v>
                </c:pt>
                <c:pt idx="6485">
                  <c:v>37</c:v>
                </c:pt>
                <c:pt idx="6486">
                  <c:v>35</c:v>
                </c:pt>
                <c:pt idx="6487">
                  <c:v>36</c:v>
                </c:pt>
                <c:pt idx="6488">
                  <c:v>37</c:v>
                </c:pt>
                <c:pt idx="6489">
                  <c:v>43</c:v>
                </c:pt>
                <c:pt idx="6490">
                  <c:v>40</c:v>
                </c:pt>
                <c:pt idx="6491">
                  <c:v>37</c:v>
                </c:pt>
                <c:pt idx="6492">
                  <c:v>37</c:v>
                </c:pt>
                <c:pt idx="6493">
                  <c:v>41</c:v>
                </c:pt>
                <c:pt idx="6494">
                  <c:v>43</c:v>
                </c:pt>
                <c:pt idx="6495">
                  <c:v>35</c:v>
                </c:pt>
                <c:pt idx="6496">
                  <c:v>43</c:v>
                </c:pt>
                <c:pt idx="6497">
                  <c:v>35</c:v>
                </c:pt>
                <c:pt idx="6498">
                  <c:v>34</c:v>
                </c:pt>
                <c:pt idx="6499">
                  <c:v>37</c:v>
                </c:pt>
                <c:pt idx="6500">
                  <c:v>34</c:v>
                </c:pt>
                <c:pt idx="6501">
                  <c:v>31</c:v>
                </c:pt>
                <c:pt idx="6502">
                  <c:v>41</c:v>
                </c:pt>
                <c:pt idx="6503">
                  <c:v>27</c:v>
                </c:pt>
                <c:pt idx="6504">
                  <c:v>47</c:v>
                </c:pt>
                <c:pt idx="6505">
                  <c:v>26</c:v>
                </c:pt>
                <c:pt idx="6506">
                  <c:v>27</c:v>
                </c:pt>
                <c:pt idx="6507">
                  <c:v>37</c:v>
                </c:pt>
                <c:pt idx="6508">
                  <c:v>41</c:v>
                </c:pt>
                <c:pt idx="6509">
                  <c:v>45</c:v>
                </c:pt>
                <c:pt idx="6510">
                  <c:v>38</c:v>
                </c:pt>
                <c:pt idx="6511">
                  <c:v>24</c:v>
                </c:pt>
                <c:pt idx="6512">
                  <c:v>26</c:v>
                </c:pt>
                <c:pt idx="6513">
                  <c:v>38</c:v>
                </c:pt>
                <c:pt idx="6514">
                  <c:v>44</c:v>
                </c:pt>
                <c:pt idx="6515">
                  <c:v>39</c:v>
                </c:pt>
                <c:pt idx="6516">
                  <c:v>48</c:v>
                </c:pt>
                <c:pt idx="6517">
                  <c:v>30</c:v>
                </c:pt>
                <c:pt idx="6518">
                  <c:v>42</c:v>
                </c:pt>
                <c:pt idx="6519">
                  <c:v>33</c:v>
                </c:pt>
                <c:pt idx="6520">
                  <c:v>35</c:v>
                </c:pt>
                <c:pt idx="6521">
                  <c:v>40</c:v>
                </c:pt>
                <c:pt idx="6522">
                  <c:v>40</c:v>
                </c:pt>
                <c:pt idx="6523">
                  <c:v>37</c:v>
                </c:pt>
                <c:pt idx="6524">
                  <c:v>28</c:v>
                </c:pt>
                <c:pt idx="6525">
                  <c:v>37</c:v>
                </c:pt>
                <c:pt idx="6526">
                  <c:v>41</c:v>
                </c:pt>
                <c:pt idx="6527">
                  <c:v>24</c:v>
                </c:pt>
                <c:pt idx="6528">
                  <c:v>22</c:v>
                </c:pt>
                <c:pt idx="6529">
                  <c:v>28</c:v>
                </c:pt>
                <c:pt idx="6530">
                  <c:v>39</c:v>
                </c:pt>
                <c:pt idx="6531">
                  <c:v>39</c:v>
                </c:pt>
                <c:pt idx="6532">
                  <c:v>40</c:v>
                </c:pt>
                <c:pt idx="6533">
                  <c:v>38</c:v>
                </c:pt>
                <c:pt idx="6534">
                  <c:v>34</c:v>
                </c:pt>
                <c:pt idx="6535">
                  <c:v>30</c:v>
                </c:pt>
                <c:pt idx="6536">
                  <c:v>30</c:v>
                </c:pt>
                <c:pt idx="6537">
                  <c:v>37</c:v>
                </c:pt>
                <c:pt idx="6538">
                  <c:v>34</c:v>
                </c:pt>
                <c:pt idx="6539">
                  <c:v>36</c:v>
                </c:pt>
                <c:pt idx="6540">
                  <c:v>39</c:v>
                </c:pt>
                <c:pt idx="6541">
                  <c:v>34</c:v>
                </c:pt>
                <c:pt idx="6542">
                  <c:v>45</c:v>
                </c:pt>
                <c:pt idx="6543">
                  <c:v>41</c:v>
                </c:pt>
                <c:pt idx="6544">
                  <c:v>32</c:v>
                </c:pt>
                <c:pt idx="6545">
                  <c:v>46</c:v>
                </c:pt>
                <c:pt idx="6546">
                  <c:v>38</c:v>
                </c:pt>
                <c:pt idx="6547">
                  <c:v>49</c:v>
                </c:pt>
                <c:pt idx="6548">
                  <c:v>59</c:v>
                </c:pt>
                <c:pt idx="6549">
                  <c:v>31</c:v>
                </c:pt>
                <c:pt idx="6550">
                  <c:v>43</c:v>
                </c:pt>
                <c:pt idx="6551">
                  <c:v>33</c:v>
                </c:pt>
                <c:pt idx="6552">
                  <c:v>45</c:v>
                </c:pt>
                <c:pt idx="6553">
                  <c:v>43</c:v>
                </c:pt>
                <c:pt idx="6554">
                  <c:v>42</c:v>
                </c:pt>
                <c:pt idx="6555">
                  <c:v>39</c:v>
                </c:pt>
                <c:pt idx="6556">
                  <c:v>45</c:v>
                </c:pt>
                <c:pt idx="6557">
                  <c:v>41</c:v>
                </c:pt>
                <c:pt idx="6558">
                  <c:v>43</c:v>
                </c:pt>
                <c:pt idx="6559">
                  <c:v>34</c:v>
                </c:pt>
                <c:pt idx="6560">
                  <c:v>44</c:v>
                </c:pt>
                <c:pt idx="6561">
                  <c:v>43</c:v>
                </c:pt>
                <c:pt idx="6562">
                  <c:v>41</c:v>
                </c:pt>
                <c:pt idx="6563">
                  <c:v>35</c:v>
                </c:pt>
                <c:pt idx="6564">
                  <c:v>37</c:v>
                </c:pt>
                <c:pt idx="6565">
                  <c:v>40</c:v>
                </c:pt>
                <c:pt idx="6566">
                  <c:v>40</c:v>
                </c:pt>
                <c:pt idx="6567">
                  <c:v>36</c:v>
                </c:pt>
                <c:pt idx="6568">
                  <c:v>45</c:v>
                </c:pt>
                <c:pt idx="6569">
                  <c:v>46</c:v>
                </c:pt>
                <c:pt idx="6570">
                  <c:v>48</c:v>
                </c:pt>
                <c:pt idx="6571">
                  <c:v>35</c:v>
                </c:pt>
                <c:pt idx="6572">
                  <c:v>37</c:v>
                </c:pt>
                <c:pt idx="6573">
                  <c:v>54</c:v>
                </c:pt>
                <c:pt idx="6574">
                  <c:v>42</c:v>
                </c:pt>
                <c:pt idx="6575">
                  <c:v>33</c:v>
                </c:pt>
                <c:pt idx="6576">
                  <c:v>41</c:v>
                </c:pt>
                <c:pt idx="6577">
                  <c:v>35</c:v>
                </c:pt>
                <c:pt idx="6578">
                  <c:v>34</c:v>
                </c:pt>
                <c:pt idx="6579">
                  <c:v>52</c:v>
                </c:pt>
                <c:pt idx="6580">
                  <c:v>39</c:v>
                </c:pt>
                <c:pt idx="6581">
                  <c:v>44</c:v>
                </c:pt>
                <c:pt idx="6582">
                  <c:v>45</c:v>
                </c:pt>
                <c:pt idx="6583">
                  <c:v>23</c:v>
                </c:pt>
                <c:pt idx="6584">
                  <c:v>50</c:v>
                </c:pt>
                <c:pt idx="6585">
                  <c:v>44</c:v>
                </c:pt>
                <c:pt idx="6586">
                  <c:v>38</c:v>
                </c:pt>
                <c:pt idx="6587">
                  <c:v>46</c:v>
                </c:pt>
                <c:pt idx="6588">
                  <c:v>48</c:v>
                </c:pt>
                <c:pt idx="6589">
                  <c:v>51</c:v>
                </c:pt>
                <c:pt idx="6590">
                  <c:v>44</c:v>
                </c:pt>
                <c:pt idx="6591">
                  <c:v>43</c:v>
                </c:pt>
                <c:pt idx="6592">
                  <c:v>46</c:v>
                </c:pt>
                <c:pt idx="6593">
                  <c:v>43</c:v>
                </c:pt>
                <c:pt idx="6594">
                  <c:v>43</c:v>
                </c:pt>
                <c:pt idx="6595">
                  <c:v>47</c:v>
                </c:pt>
                <c:pt idx="6596">
                  <c:v>38</c:v>
                </c:pt>
                <c:pt idx="6597">
                  <c:v>39</c:v>
                </c:pt>
                <c:pt idx="6598">
                  <c:v>50</c:v>
                </c:pt>
                <c:pt idx="6599">
                  <c:v>40</c:v>
                </c:pt>
                <c:pt idx="6600">
                  <c:v>46</c:v>
                </c:pt>
                <c:pt idx="6601">
                  <c:v>36</c:v>
                </c:pt>
                <c:pt idx="6602">
                  <c:v>38</c:v>
                </c:pt>
                <c:pt idx="6603">
                  <c:v>33</c:v>
                </c:pt>
                <c:pt idx="6604">
                  <c:v>42</c:v>
                </c:pt>
                <c:pt idx="6605">
                  <c:v>35</c:v>
                </c:pt>
                <c:pt idx="6606">
                  <c:v>52</c:v>
                </c:pt>
                <c:pt idx="6607">
                  <c:v>50</c:v>
                </c:pt>
                <c:pt idx="6608">
                  <c:v>48</c:v>
                </c:pt>
                <c:pt idx="6609">
                  <c:v>47</c:v>
                </c:pt>
                <c:pt idx="6610">
                  <c:v>43</c:v>
                </c:pt>
                <c:pt idx="6611">
                  <c:v>36</c:v>
                </c:pt>
                <c:pt idx="6612">
                  <c:v>37</c:v>
                </c:pt>
                <c:pt idx="6613">
                  <c:v>42</c:v>
                </c:pt>
                <c:pt idx="6614">
                  <c:v>37</c:v>
                </c:pt>
                <c:pt idx="6615">
                  <c:v>38</c:v>
                </c:pt>
                <c:pt idx="6616">
                  <c:v>42</c:v>
                </c:pt>
                <c:pt idx="6617">
                  <c:v>32</c:v>
                </c:pt>
                <c:pt idx="6618">
                  <c:v>31</c:v>
                </c:pt>
                <c:pt idx="6619">
                  <c:v>34</c:v>
                </c:pt>
                <c:pt idx="6620">
                  <c:v>29</c:v>
                </c:pt>
                <c:pt idx="6621">
                  <c:v>43</c:v>
                </c:pt>
                <c:pt idx="6622">
                  <c:v>38</c:v>
                </c:pt>
                <c:pt idx="6623">
                  <c:v>31</c:v>
                </c:pt>
                <c:pt idx="6624">
                  <c:v>45</c:v>
                </c:pt>
                <c:pt idx="6625">
                  <c:v>37</c:v>
                </c:pt>
                <c:pt idx="6626">
                  <c:v>48</c:v>
                </c:pt>
                <c:pt idx="6627">
                  <c:v>40</c:v>
                </c:pt>
                <c:pt idx="6628">
                  <c:v>37</c:v>
                </c:pt>
                <c:pt idx="6629">
                  <c:v>41</c:v>
                </c:pt>
                <c:pt idx="6630">
                  <c:v>33</c:v>
                </c:pt>
                <c:pt idx="6631">
                  <c:v>38</c:v>
                </c:pt>
                <c:pt idx="6632">
                  <c:v>31</c:v>
                </c:pt>
                <c:pt idx="6633">
                  <c:v>39</c:v>
                </c:pt>
                <c:pt idx="6634">
                  <c:v>44</c:v>
                </c:pt>
                <c:pt idx="6635">
                  <c:v>40</c:v>
                </c:pt>
                <c:pt idx="6636">
                  <c:v>33</c:v>
                </c:pt>
                <c:pt idx="6637">
                  <c:v>36</c:v>
                </c:pt>
                <c:pt idx="6638">
                  <c:v>39</c:v>
                </c:pt>
                <c:pt idx="6639">
                  <c:v>41</c:v>
                </c:pt>
                <c:pt idx="6640">
                  <c:v>41</c:v>
                </c:pt>
                <c:pt idx="6641">
                  <c:v>40</c:v>
                </c:pt>
                <c:pt idx="6642">
                  <c:v>42</c:v>
                </c:pt>
                <c:pt idx="6643">
                  <c:v>32</c:v>
                </c:pt>
                <c:pt idx="6644">
                  <c:v>41</c:v>
                </c:pt>
                <c:pt idx="6645">
                  <c:v>33</c:v>
                </c:pt>
                <c:pt idx="6646">
                  <c:v>38</c:v>
                </c:pt>
                <c:pt idx="6647">
                  <c:v>36</c:v>
                </c:pt>
                <c:pt idx="6648">
                  <c:v>37</c:v>
                </c:pt>
                <c:pt idx="6649">
                  <c:v>32</c:v>
                </c:pt>
                <c:pt idx="6650">
                  <c:v>35</c:v>
                </c:pt>
                <c:pt idx="6651">
                  <c:v>37</c:v>
                </c:pt>
                <c:pt idx="6652">
                  <c:v>30</c:v>
                </c:pt>
                <c:pt idx="6653">
                  <c:v>29</c:v>
                </c:pt>
                <c:pt idx="6654">
                  <c:v>38</c:v>
                </c:pt>
                <c:pt idx="6655">
                  <c:v>41</c:v>
                </c:pt>
                <c:pt idx="6656">
                  <c:v>33</c:v>
                </c:pt>
                <c:pt idx="6657">
                  <c:v>38</c:v>
                </c:pt>
                <c:pt idx="6658">
                  <c:v>49</c:v>
                </c:pt>
                <c:pt idx="6659">
                  <c:v>26</c:v>
                </c:pt>
                <c:pt idx="6660">
                  <c:v>43</c:v>
                </c:pt>
                <c:pt idx="6661">
                  <c:v>37</c:v>
                </c:pt>
                <c:pt idx="6662">
                  <c:v>31</c:v>
                </c:pt>
                <c:pt idx="6663">
                  <c:v>34</c:v>
                </c:pt>
                <c:pt idx="6664">
                  <c:v>44</c:v>
                </c:pt>
                <c:pt idx="6665">
                  <c:v>40</c:v>
                </c:pt>
                <c:pt idx="6666">
                  <c:v>40</c:v>
                </c:pt>
                <c:pt idx="6667">
                  <c:v>27</c:v>
                </c:pt>
                <c:pt idx="6668">
                  <c:v>34</c:v>
                </c:pt>
                <c:pt idx="6669">
                  <c:v>37</c:v>
                </c:pt>
                <c:pt idx="6670">
                  <c:v>30</c:v>
                </c:pt>
                <c:pt idx="6671">
                  <c:v>36</c:v>
                </c:pt>
                <c:pt idx="6672">
                  <c:v>39</c:v>
                </c:pt>
                <c:pt idx="6673">
                  <c:v>30</c:v>
                </c:pt>
                <c:pt idx="6674">
                  <c:v>39</c:v>
                </c:pt>
                <c:pt idx="6675">
                  <c:v>52</c:v>
                </c:pt>
                <c:pt idx="6676">
                  <c:v>34</c:v>
                </c:pt>
                <c:pt idx="6677">
                  <c:v>38</c:v>
                </c:pt>
                <c:pt idx="6678">
                  <c:v>49</c:v>
                </c:pt>
                <c:pt idx="6679">
                  <c:v>55</c:v>
                </c:pt>
                <c:pt idx="6680">
                  <c:v>26</c:v>
                </c:pt>
                <c:pt idx="6681">
                  <c:v>35</c:v>
                </c:pt>
                <c:pt idx="6682">
                  <c:v>22</c:v>
                </c:pt>
                <c:pt idx="6683">
                  <c:v>40</c:v>
                </c:pt>
                <c:pt idx="6684">
                  <c:v>27</c:v>
                </c:pt>
                <c:pt idx="6685">
                  <c:v>43</c:v>
                </c:pt>
                <c:pt idx="6686">
                  <c:v>45</c:v>
                </c:pt>
                <c:pt idx="6687">
                  <c:v>31</c:v>
                </c:pt>
                <c:pt idx="6688">
                  <c:v>32</c:v>
                </c:pt>
                <c:pt idx="6689">
                  <c:v>18</c:v>
                </c:pt>
                <c:pt idx="6690">
                  <c:v>30</c:v>
                </c:pt>
                <c:pt idx="6691">
                  <c:v>36</c:v>
                </c:pt>
                <c:pt idx="6692">
                  <c:v>37</c:v>
                </c:pt>
                <c:pt idx="6693">
                  <c:v>45</c:v>
                </c:pt>
                <c:pt idx="6694">
                  <c:v>29</c:v>
                </c:pt>
                <c:pt idx="6695">
                  <c:v>36</c:v>
                </c:pt>
                <c:pt idx="6696">
                  <c:v>42</c:v>
                </c:pt>
                <c:pt idx="6697">
                  <c:v>44</c:v>
                </c:pt>
                <c:pt idx="6698">
                  <c:v>37</c:v>
                </c:pt>
                <c:pt idx="6699">
                  <c:v>40</c:v>
                </c:pt>
                <c:pt idx="6700">
                  <c:v>39</c:v>
                </c:pt>
                <c:pt idx="6701">
                  <c:v>36</c:v>
                </c:pt>
                <c:pt idx="6702">
                  <c:v>42</c:v>
                </c:pt>
                <c:pt idx="6703">
                  <c:v>46</c:v>
                </c:pt>
                <c:pt idx="6704">
                  <c:v>32</c:v>
                </c:pt>
                <c:pt idx="6705">
                  <c:v>44</c:v>
                </c:pt>
                <c:pt idx="6706">
                  <c:v>46</c:v>
                </c:pt>
                <c:pt idx="6707">
                  <c:v>27</c:v>
                </c:pt>
                <c:pt idx="6708">
                  <c:v>43</c:v>
                </c:pt>
                <c:pt idx="6709">
                  <c:v>45</c:v>
                </c:pt>
                <c:pt idx="6710">
                  <c:v>28</c:v>
                </c:pt>
                <c:pt idx="6711">
                  <c:v>38</c:v>
                </c:pt>
                <c:pt idx="6712">
                  <c:v>34</c:v>
                </c:pt>
                <c:pt idx="6713">
                  <c:v>49</c:v>
                </c:pt>
                <c:pt idx="6714">
                  <c:v>25</c:v>
                </c:pt>
                <c:pt idx="6715">
                  <c:v>30</c:v>
                </c:pt>
                <c:pt idx="6716">
                  <c:v>42</c:v>
                </c:pt>
                <c:pt idx="6717">
                  <c:v>42</c:v>
                </c:pt>
                <c:pt idx="6718">
                  <c:v>37</c:v>
                </c:pt>
                <c:pt idx="6719">
                  <c:v>34</c:v>
                </c:pt>
                <c:pt idx="6720">
                  <c:v>53</c:v>
                </c:pt>
                <c:pt idx="6721">
                  <c:v>42</c:v>
                </c:pt>
                <c:pt idx="6722">
                  <c:v>33</c:v>
                </c:pt>
                <c:pt idx="6723">
                  <c:v>38</c:v>
                </c:pt>
                <c:pt idx="6724">
                  <c:v>28</c:v>
                </c:pt>
                <c:pt idx="6725">
                  <c:v>34</c:v>
                </c:pt>
                <c:pt idx="6726">
                  <c:v>46</c:v>
                </c:pt>
                <c:pt idx="6727">
                  <c:v>31</c:v>
                </c:pt>
                <c:pt idx="6728">
                  <c:v>32</c:v>
                </c:pt>
                <c:pt idx="6729">
                  <c:v>31</c:v>
                </c:pt>
                <c:pt idx="6730">
                  <c:v>25</c:v>
                </c:pt>
                <c:pt idx="6731">
                  <c:v>28</c:v>
                </c:pt>
                <c:pt idx="6732">
                  <c:v>48</c:v>
                </c:pt>
                <c:pt idx="6733">
                  <c:v>37</c:v>
                </c:pt>
                <c:pt idx="6734">
                  <c:v>43</c:v>
                </c:pt>
                <c:pt idx="6735">
                  <c:v>29</c:v>
                </c:pt>
                <c:pt idx="6736">
                  <c:v>31</c:v>
                </c:pt>
                <c:pt idx="6737">
                  <c:v>28</c:v>
                </c:pt>
                <c:pt idx="6738">
                  <c:v>34</c:v>
                </c:pt>
                <c:pt idx="6739">
                  <c:v>38</c:v>
                </c:pt>
                <c:pt idx="6740">
                  <c:v>33</c:v>
                </c:pt>
                <c:pt idx="6741">
                  <c:v>51</c:v>
                </c:pt>
                <c:pt idx="6742">
                  <c:v>30</c:v>
                </c:pt>
                <c:pt idx="6743">
                  <c:v>35</c:v>
                </c:pt>
                <c:pt idx="6744">
                  <c:v>33</c:v>
                </c:pt>
                <c:pt idx="6745">
                  <c:v>44</c:v>
                </c:pt>
                <c:pt idx="6746">
                  <c:v>35</c:v>
                </c:pt>
                <c:pt idx="6747">
                  <c:v>27</c:v>
                </c:pt>
                <c:pt idx="6748">
                  <c:v>36</c:v>
                </c:pt>
                <c:pt idx="6749">
                  <c:v>41</c:v>
                </c:pt>
                <c:pt idx="6750">
                  <c:v>34</c:v>
                </c:pt>
                <c:pt idx="6751">
                  <c:v>37</c:v>
                </c:pt>
                <c:pt idx="6752">
                  <c:v>22</c:v>
                </c:pt>
                <c:pt idx="6753">
                  <c:v>27</c:v>
                </c:pt>
                <c:pt idx="6754">
                  <c:v>39</c:v>
                </c:pt>
                <c:pt idx="6755">
                  <c:v>39</c:v>
                </c:pt>
                <c:pt idx="6756">
                  <c:v>36</c:v>
                </c:pt>
                <c:pt idx="6757">
                  <c:v>29</c:v>
                </c:pt>
                <c:pt idx="6758">
                  <c:v>37</c:v>
                </c:pt>
                <c:pt idx="6759">
                  <c:v>25</c:v>
                </c:pt>
                <c:pt idx="6760">
                  <c:v>41</c:v>
                </c:pt>
                <c:pt idx="6761">
                  <c:v>35</c:v>
                </c:pt>
                <c:pt idx="6762">
                  <c:v>41</c:v>
                </c:pt>
                <c:pt idx="6763">
                  <c:v>29</c:v>
                </c:pt>
                <c:pt idx="6764">
                  <c:v>33</c:v>
                </c:pt>
                <c:pt idx="6765">
                  <c:v>40</c:v>
                </c:pt>
                <c:pt idx="6766">
                  <c:v>33</c:v>
                </c:pt>
                <c:pt idx="6767">
                  <c:v>26</c:v>
                </c:pt>
                <c:pt idx="6768">
                  <c:v>33</c:v>
                </c:pt>
                <c:pt idx="6769">
                  <c:v>30</c:v>
                </c:pt>
                <c:pt idx="6770">
                  <c:v>31</c:v>
                </c:pt>
                <c:pt idx="6771">
                  <c:v>34</c:v>
                </c:pt>
                <c:pt idx="6772">
                  <c:v>33</c:v>
                </c:pt>
                <c:pt idx="6773">
                  <c:v>30</c:v>
                </c:pt>
                <c:pt idx="6774">
                  <c:v>39</c:v>
                </c:pt>
                <c:pt idx="6775">
                  <c:v>32</c:v>
                </c:pt>
                <c:pt idx="6776">
                  <c:v>48</c:v>
                </c:pt>
                <c:pt idx="6777">
                  <c:v>28</c:v>
                </c:pt>
                <c:pt idx="6778">
                  <c:v>39</c:v>
                </c:pt>
                <c:pt idx="6779">
                  <c:v>38</c:v>
                </c:pt>
                <c:pt idx="6780">
                  <c:v>31</c:v>
                </c:pt>
                <c:pt idx="6781">
                  <c:v>31</c:v>
                </c:pt>
                <c:pt idx="6782">
                  <c:v>35</c:v>
                </c:pt>
                <c:pt idx="6783">
                  <c:v>42</c:v>
                </c:pt>
                <c:pt idx="6784">
                  <c:v>40</c:v>
                </c:pt>
                <c:pt idx="6785">
                  <c:v>41</c:v>
                </c:pt>
                <c:pt idx="6786">
                  <c:v>20</c:v>
                </c:pt>
                <c:pt idx="6787">
                  <c:v>22</c:v>
                </c:pt>
                <c:pt idx="6788">
                  <c:v>42</c:v>
                </c:pt>
                <c:pt idx="6789">
                  <c:v>36</c:v>
                </c:pt>
                <c:pt idx="6790">
                  <c:v>34</c:v>
                </c:pt>
                <c:pt idx="6791">
                  <c:v>44</c:v>
                </c:pt>
                <c:pt idx="6792">
                  <c:v>40</c:v>
                </c:pt>
                <c:pt idx="6793">
                  <c:v>34</c:v>
                </c:pt>
                <c:pt idx="6794">
                  <c:v>30</c:v>
                </c:pt>
                <c:pt idx="6795">
                  <c:v>32</c:v>
                </c:pt>
                <c:pt idx="6796">
                  <c:v>38</c:v>
                </c:pt>
                <c:pt idx="6797">
                  <c:v>33</c:v>
                </c:pt>
                <c:pt idx="6798">
                  <c:v>42</c:v>
                </c:pt>
                <c:pt idx="6799">
                  <c:v>36</c:v>
                </c:pt>
                <c:pt idx="6800">
                  <c:v>30</c:v>
                </c:pt>
                <c:pt idx="6801">
                  <c:v>27</c:v>
                </c:pt>
                <c:pt idx="6802">
                  <c:v>33</c:v>
                </c:pt>
                <c:pt idx="6803">
                  <c:v>32</c:v>
                </c:pt>
                <c:pt idx="6804">
                  <c:v>39</c:v>
                </c:pt>
                <c:pt idx="6805">
                  <c:v>38</c:v>
                </c:pt>
                <c:pt idx="6806">
                  <c:v>35</c:v>
                </c:pt>
                <c:pt idx="6807">
                  <c:v>29</c:v>
                </c:pt>
                <c:pt idx="6808">
                  <c:v>37</c:v>
                </c:pt>
                <c:pt idx="6809">
                  <c:v>33</c:v>
                </c:pt>
                <c:pt idx="6810">
                  <c:v>49</c:v>
                </c:pt>
                <c:pt idx="6811">
                  <c:v>34</c:v>
                </c:pt>
                <c:pt idx="6812">
                  <c:v>47</c:v>
                </c:pt>
                <c:pt idx="6813">
                  <c:v>39</c:v>
                </c:pt>
                <c:pt idx="6814">
                  <c:v>39</c:v>
                </c:pt>
                <c:pt idx="6815">
                  <c:v>46</c:v>
                </c:pt>
                <c:pt idx="6816">
                  <c:v>38</c:v>
                </c:pt>
                <c:pt idx="6817">
                  <c:v>38</c:v>
                </c:pt>
                <c:pt idx="6818">
                  <c:v>55</c:v>
                </c:pt>
                <c:pt idx="6819">
                  <c:v>34</c:v>
                </c:pt>
                <c:pt idx="6820">
                  <c:v>34</c:v>
                </c:pt>
                <c:pt idx="6821">
                  <c:v>28</c:v>
                </c:pt>
                <c:pt idx="6822">
                  <c:v>31</c:v>
                </c:pt>
                <c:pt idx="6823">
                  <c:v>38</c:v>
                </c:pt>
                <c:pt idx="6824">
                  <c:v>37</c:v>
                </c:pt>
                <c:pt idx="6825">
                  <c:v>32</c:v>
                </c:pt>
                <c:pt idx="6826">
                  <c:v>44</c:v>
                </c:pt>
                <c:pt idx="6827">
                  <c:v>29</c:v>
                </c:pt>
                <c:pt idx="6828">
                  <c:v>43</c:v>
                </c:pt>
                <c:pt idx="6829">
                  <c:v>38</c:v>
                </c:pt>
                <c:pt idx="6830">
                  <c:v>34</c:v>
                </c:pt>
                <c:pt idx="6831">
                  <c:v>58</c:v>
                </c:pt>
                <c:pt idx="6832">
                  <c:v>32</c:v>
                </c:pt>
                <c:pt idx="6833">
                  <c:v>32</c:v>
                </c:pt>
                <c:pt idx="6834">
                  <c:v>24</c:v>
                </c:pt>
                <c:pt idx="6835">
                  <c:v>38</c:v>
                </c:pt>
                <c:pt idx="6836">
                  <c:v>28</c:v>
                </c:pt>
                <c:pt idx="6837">
                  <c:v>38</c:v>
                </c:pt>
                <c:pt idx="6838">
                  <c:v>25</c:v>
                </c:pt>
                <c:pt idx="6839">
                  <c:v>36</c:v>
                </c:pt>
                <c:pt idx="6840">
                  <c:v>31</c:v>
                </c:pt>
                <c:pt idx="6841">
                  <c:v>38</c:v>
                </c:pt>
                <c:pt idx="6842">
                  <c:v>41</c:v>
                </c:pt>
                <c:pt idx="6843">
                  <c:v>38</c:v>
                </c:pt>
                <c:pt idx="6844">
                  <c:v>27</c:v>
                </c:pt>
                <c:pt idx="6845">
                  <c:v>37</c:v>
                </c:pt>
                <c:pt idx="6846">
                  <c:v>46</c:v>
                </c:pt>
                <c:pt idx="6847">
                  <c:v>41</c:v>
                </c:pt>
                <c:pt idx="6848">
                  <c:v>35</c:v>
                </c:pt>
                <c:pt idx="6849">
                  <c:v>32</c:v>
                </c:pt>
                <c:pt idx="6850">
                  <c:v>32</c:v>
                </c:pt>
                <c:pt idx="6851">
                  <c:v>35</c:v>
                </c:pt>
                <c:pt idx="6852">
                  <c:v>33</c:v>
                </c:pt>
                <c:pt idx="6853">
                  <c:v>42</c:v>
                </c:pt>
                <c:pt idx="6854">
                  <c:v>32</c:v>
                </c:pt>
                <c:pt idx="6855">
                  <c:v>43</c:v>
                </c:pt>
                <c:pt idx="6856">
                  <c:v>35</c:v>
                </c:pt>
                <c:pt idx="6857">
                  <c:v>29</c:v>
                </c:pt>
                <c:pt idx="6858">
                  <c:v>34</c:v>
                </c:pt>
                <c:pt idx="6859">
                  <c:v>40</c:v>
                </c:pt>
                <c:pt idx="6860">
                  <c:v>35</c:v>
                </c:pt>
                <c:pt idx="6861">
                  <c:v>29</c:v>
                </c:pt>
                <c:pt idx="6862">
                  <c:v>40</c:v>
                </c:pt>
                <c:pt idx="6863">
                  <c:v>39</c:v>
                </c:pt>
                <c:pt idx="6864">
                  <c:v>41</c:v>
                </c:pt>
                <c:pt idx="6865">
                  <c:v>38</c:v>
                </c:pt>
                <c:pt idx="6866">
                  <c:v>37</c:v>
                </c:pt>
                <c:pt idx="6867">
                  <c:v>34</c:v>
                </c:pt>
                <c:pt idx="6868">
                  <c:v>32</c:v>
                </c:pt>
                <c:pt idx="6869">
                  <c:v>41</c:v>
                </c:pt>
                <c:pt idx="6870">
                  <c:v>43</c:v>
                </c:pt>
                <c:pt idx="6871">
                  <c:v>38</c:v>
                </c:pt>
                <c:pt idx="6872">
                  <c:v>33</c:v>
                </c:pt>
                <c:pt idx="6873">
                  <c:v>49</c:v>
                </c:pt>
                <c:pt idx="6874">
                  <c:v>41</c:v>
                </c:pt>
                <c:pt idx="6875">
                  <c:v>27</c:v>
                </c:pt>
                <c:pt idx="6876">
                  <c:v>43</c:v>
                </c:pt>
                <c:pt idx="6877">
                  <c:v>44</c:v>
                </c:pt>
                <c:pt idx="6878">
                  <c:v>35</c:v>
                </c:pt>
                <c:pt idx="6879">
                  <c:v>31</c:v>
                </c:pt>
                <c:pt idx="6880">
                  <c:v>41</c:v>
                </c:pt>
                <c:pt idx="6881">
                  <c:v>30</c:v>
                </c:pt>
                <c:pt idx="6882">
                  <c:v>31</c:v>
                </c:pt>
                <c:pt idx="6883">
                  <c:v>40</c:v>
                </c:pt>
                <c:pt idx="6884">
                  <c:v>27</c:v>
                </c:pt>
                <c:pt idx="6885">
                  <c:v>22</c:v>
                </c:pt>
                <c:pt idx="6886">
                  <c:v>41</c:v>
                </c:pt>
                <c:pt idx="6887">
                  <c:v>36</c:v>
                </c:pt>
                <c:pt idx="6888">
                  <c:v>35</c:v>
                </c:pt>
                <c:pt idx="6889">
                  <c:v>42</c:v>
                </c:pt>
                <c:pt idx="6890">
                  <c:v>41</c:v>
                </c:pt>
                <c:pt idx="6891">
                  <c:v>35</c:v>
                </c:pt>
                <c:pt idx="6892">
                  <c:v>45</c:v>
                </c:pt>
                <c:pt idx="6893">
                  <c:v>33</c:v>
                </c:pt>
                <c:pt idx="6894">
                  <c:v>39</c:v>
                </c:pt>
                <c:pt idx="6895">
                  <c:v>41</c:v>
                </c:pt>
                <c:pt idx="6896">
                  <c:v>34</c:v>
                </c:pt>
                <c:pt idx="6897">
                  <c:v>30</c:v>
                </c:pt>
                <c:pt idx="6898">
                  <c:v>29</c:v>
                </c:pt>
                <c:pt idx="6899">
                  <c:v>43</c:v>
                </c:pt>
                <c:pt idx="6900">
                  <c:v>35</c:v>
                </c:pt>
                <c:pt idx="6901">
                  <c:v>37</c:v>
                </c:pt>
                <c:pt idx="6902">
                  <c:v>43</c:v>
                </c:pt>
                <c:pt idx="6903">
                  <c:v>44</c:v>
                </c:pt>
                <c:pt idx="6904">
                  <c:v>42</c:v>
                </c:pt>
                <c:pt idx="6905">
                  <c:v>33</c:v>
                </c:pt>
                <c:pt idx="6906">
                  <c:v>44</c:v>
                </c:pt>
                <c:pt idx="6907">
                  <c:v>43</c:v>
                </c:pt>
                <c:pt idx="6908">
                  <c:v>27</c:v>
                </c:pt>
                <c:pt idx="6909">
                  <c:v>30</c:v>
                </c:pt>
                <c:pt idx="6910">
                  <c:v>40</c:v>
                </c:pt>
                <c:pt idx="6911">
                  <c:v>39</c:v>
                </c:pt>
                <c:pt idx="6912">
                  <c:v>43</c:v>
                </c:pt>
                <c:pt idx="6913">
                  <c:v>41</c:v>
                </c:pt>
                <c:pt idx="6914">
                  <c:v>25</c:v>
                </c:pt>
                <c:pt idx="6915">
                  <c:v>34</c:v>
                </c:pt>
                <c:pt idx="6916">
                  <c:v>25</c:v>
                </c:pt>
                <c:pt idx="6917">
                  <c:v>45</c:v>
                </c:pt>
                <c:pt idx="6918">
                  <c:v>37</c:v>
                </c:pt>
                <c:pt idx="6919">
                  <c:v>37</c:v>
                </c:pt>
                <c:pt idx="6920">
                  <c:v>38</c:v>
                </c:pt>
                <c:pt idx="6921">
                  <c:v>41</c:v>
                </c:pt>
                <c:pt idx="6922">
                  <c:v>46</c:v>
                </c:pt>
                <c:pt idx="6923">
                  <c:v>39</c:v>
                </c:pt>
                <c:pt idx="6924">
                  <c:v>30</c:v>
                </c:pt>
                <c:pt idx="6925">
                  <c:v>41</c:v>
                </c:pt>
                <c:pt idx="6926">
                  <c:v>29</c:v>
                </c:pt>
                <c:pt idx="6927">
                  <c:v>38</c:v>
                </c:pt>
                <c:pt idx="6928">
                  <c:v>37</c:v>
                </c:pt>
                <c:pt idx="6929">
                  <c:v>48</c:v>
                </c:pt>
                <c:pt idx="6930">
                  <c:v>31</c:v>
                </c:pt>
                <c:pt idx="6931">
                  <c:v>43</c:v>
                </c:pt>
                <c:pt idx="6932">
                  <c:v>40</c:v>
                </c:pt>
                <c:pt idx="6933">
                  <c:v>45</c:v>
                </c:pt>
                <c:pt idx="6934">
                  <c:v>39</c:v>
                </c:pt>
                <c:pt idx="6935">
                  <c:v>43</c:v>
                </c:pt>
                <c:pt idx="6936">
                  <c:v>48</c:v>
                </c:pt>
                <c:pt idx="6937">
                  <c:v>53</c:v>
                </c:pt>
                <c:pt idx="6938">
                  <c:v>36</c:v>
                </c:pt>
                <c:pt idx="6939">
                  <c:v>37</c:v>
                </c:pt>
                <c:pt idx="6940">
                  <c:v>42</c:v>
                </c:pt>
                <c:pt idx="6941">
                  <c:v>39</c:v>
                </c:pt>
                <c:pt idx="6942">
                  <c:v>39</c:v>
                </c:pt>
                <c:pt idx="6943">
                  <c:v>34</c:v>
                </c:pt>
                <c:pt idx="6944">
                  <c:v>37</c:v>
                </c:pt>
                <c:pt idx="6945">
                  <c:v>51</c:v>
                </c:pt>
                <c:pt idx="6946">
                  <c:v>33</c:v>
                </c:pt>
                <c:pt idx="6947">
                  <c:v>37</c:v>
                </c:pt>
                <c:pt idx="6948">
                  <c:v>38</c:v>
                </c:pt>
                <c:pt idx="6949">
                  <c:v>51</c:v>
                </c:pt>
                <c:pt idx="6950">
                  <c:v>35</c:v>
                </c:pt>
                <c:pt idx="6951">
                  <c:v>47</c:v>
                </c:pt>
                <c:pt idx="6952">
                  <c:v>40</c:v>
                </c:pt>
                <c:pt idx="6953">
                  <c:v>38</c:v>
                </c:pt>
                <c:pt idx="6954">
                  <c:v>43</c:v>
                </c:pt>
                <c:pt idx="6955">
                  <c:v>37</c:v>
                </c:pt>
                <c:pt idx="6956">
                  <c:v>52</c:v>
                </c:pt>
                <c:pt idx="6957">
                  <c:v>45</c:v>
                </c:pt>
                <c:pt idx="6958">
                  <c:v>34</c:v>
                </c:pt>
                <c:pt idx="6959">
                  <c:v>47</c:v>
                </c:pt>
                <c:pt idx="6960">
                  <c:v>34</c:v>
                </c:pt>
                <c:pt idx="6961">
                  <c:v>35</c:v>
                </c:pt>
                <c:pt idx="6962">
                  <c:v>56</c:v>
                </c:pt>
                <c:pt idx="6963">
                  <c:v>38</c:v>
                </c:pt>
                <c:pt idx="6964">
                  <c:v>39</c:v>
                </c:pt>
                <c:pt idx="6965">
                  <c:v>56</c:v>
                </c:pt>
                <c:pt idx="6966">
                  <c:v>49</c:v>
                </c:pt>
                <c:pt idx="6967">
                  <c:v>50</c:v>
                </c:pt>
                <c:pt idx="6968">
                  <c:v>49</c:v>
                </c:pt>
                <c:pt idx="6969">
                  <c:v>42</c:v>
                </c:pt>
                <c:pt idx="6970">
                  <c:v>45</c:v>
                </c:pt>
                <c:pt idx="6971">
                  <c:v>46</c:v>
                </c:pt>
                <c:pt idx="6972">
                  <c:v>65</c:v>
                </c:pt>
                <c:pt idx="6973">
                  <c:v>52</c:v>
                </c:pt>
                <c:pt idx="6974">
                  <c:v>43</c:v>
                </c:pt>
                <c:pt idx="6975">
                  <c:v>32</c:v>
                </c:pt>
                <c:pt idx="6976">
                  <c:v>47</c:v>
                </c:pt>
                <c:pt idx="6977">
                  <c:v>49</c:v>
                </c:pt>
                <c:pt idx="6978">
                  <c:v>48</c:v>
                </c:pt>
                <c:pt idx="6979">
                  <c:v>52</c:v>
                </c:pt>
                <c:pt idx="6980">
                  <c:v>48</c:v>
                </c:pt>
                <c:pt idx="6981">
                  <c:v>52</c:v>
                </c:pt>
                <c:pt idx="6982">
                  <c:v>48</c:v>
                </c:pt>
                <c:pt idx="6983">
                  <c:v>49</c:v>
                </c:pt>
                <c:pt idx="6984">
                  <c:v>40</c:v>
                </c:pt>
                <c:pt idx="6985">
                  <c:v>38</c:v>
                </c:pt>
                <c:pt idx="6986">
                  <c:v>49</c:v>
                </c:pt>
                <c:pt idx="6987">
                  <c:v>48</c:v>
                </c:pt>
                <c:pt idx="6988">
                  <c:v>38</c:v>
                </c:pt>
                <c:pt idx="6989">
                  <c:v>40</c:v>
                </c:pt>
                <c:pt idx="6990">
                  <c:v>49</c:v>
                </c:pt>
                <c:pt idx="6991">
                  <c:v>42</c:v>
                </c:pt>
                <c:pt idx="6992">
                  <c:v>39</c:v>
                </c:pt>
                <c:pt idx="6993">
                  <c:v>66</c:v>
                </c:pt>
                <c:pt idx="6994">
                  <c:v>49</c:v>
                </c:pt>
                <c:pt idx="6995">
                  <c:v>39</c:v>
                </c:pt>
                <c:pt idx="6996">
                  <c:v>46</c:v>
                </c:pt>
                <c:pt idx="6997">
                  <c:v>41</c:v>
                </c:pt>
                <c:pt idx="6998">
                  <c:v>43</c:v>
                </c:pt>
                <c:pt idx="6999">
                  <c:v>49</c:v>
                </c:pt>
                <c:pt idx="7000">
                  <c:v>48</c:v>
                </c:pt>
                <c:pt idx="7001">
                  <c:v>49</c:v>
                </c:pt>
                <c:pt idx="7002">
                  <c:v>49</c:v>
                </c:pt>
                <c:pt idx="7003">
                  <c:v>43</c:v>
                </c:pt>
                <c:pt idx="7004">
                  <c:v>36</c:v>
                </c:pt>
                <c:pt idx="7005">
                  <c:v>35</c:v>
                </c:pt>
                <c:pt idx="7006">
                  <c:v>57</c:v>
                </c:pt>
                <c:pt idx="7007">
                  <c:v>53</c:v>
                </c:pt>
                <c:pt idx="7008">
                  <c:v>47</c:v>
                </c:pt>
                <c:pt idx="7009">
                  <c:v>37</c:v>
                </c:pt>
                <c:pt idx="7010">
                  <c:v>43</c:v>
                </c:pt>
                <c:pt idx="7011">
                  <c:v>40</c:v>
                </c:pt>
                <c:pt idx="7012">
                  <c:v>26</c:v>
                </c:pt>
                <c:pt idx="7013">
                  <c:v>35</c:v>
                </c:pt>
                <c:pt idx="7014">
                  <c:v>37</c:v>
                </c:pt>
                <c:pt idx="7015">
                  <c:v>38</c:v>
                </c:pt>
                <c:pt idx="7016">
                  <c:v>37</c:v>
                </c:pt>
                <c:pt idx="7017">
                  <c:v>50</c:v>
                </c:pt>
                <c:pt idx="7018">
                  <c:v>36</c:v>
                </c:pt>
                <c:pt idx="7019">
                  <c:v>43</c:v>
                </c:pt>
                <c:pt idx="7020">
                  <c:v>38</c:v>
                </c:pt>
                <c:pt idx="7021">
                  <c:v>42</c:v>
                </c:pt>
                <c:pt idx="7022">
                  <c:v>43</c:v>
                </c:pt>
                <c:pt idx="7023">
                  <c:v>48</c:v>
                </c:pt>
                <c:pt idx="7024">
                  <c:v>45</c:v>
                </c:pt>
                <c:pt idx="7025">
                  <c:v>50</c:v>
                </c:pt>
                <c:pt idx="7026">
                  <c:v>35</c:v>
                </c:pt>
                <c:pt idx="7027">
                  <c:v>48</c:v>
                </c:pt>
                <c:pt idx="7028">
                  <c:v>40</c:v>
                </c:pt>
                <c:pt idx="7029">
                  <c:v>42</c:v>
                </c:pt>
                <c:pt idx="7030">
                  <c:v>29</c:v>
                </c:pt>
                <c:pt idx="7031">
                  <c:v>34</c:v>
                </c:pt>
                <c:pt idx="7032">
                  <c:v>41</c:v>
                </c:pt>
                <c:pt idx="7033">
                  <c:v>41</c:v>
                </c:pt>
                <c:pt idx="7034">
                  <c:v>34</c:v>
                </c:pt>
                <c:pt idx="7035">
                  <c:v>44</c:v>
                </c:pt>
                <c:pt idx="7036">
                  <c:v>44</c:v>
                </c:pt>
                <c:pt idx="7037">
                  <c:v>37</c:v>
                </c:pt>
                <c:pt idx="7038">
                  <c:v>47</c:v>
                </c:pt>
                <c:pt idx="7039">
                  <c:v>30</c:v>
                </c:pt>
                <c:pt idx="7040">
                  <c:v>32</c:v>
                </c:pt>
                <c:pt idx="7041">
                  <c:v>34</c:v>
                </c:pt>
                <c:pt idx="7042">
                  <c:v>46</c:v>
                </c:pt>
                <c:pt idx="7043">
                  <c:v>41</c:v>
                </c:pt>
                <c:pt idx="7044">
                  <c:v>38</c:v>
                </c:pt>
                <c:pt idx="7045">
                  <c:v>30</c:v>
                </c:pt>
                <c:pt idx="7046">
                  <c:v>34</c:v>
                </c:pt>
                <c:pt idx="7047">
                  <c:v>28</c:v>
                </c:pt>
                <c:pt idx="7048">
                  <c:v>38</c:v>
                </c:pt>
                <c:pt idx="7049">
                  <c:v>50</c:v>
                </c:pt>
                <c:pt idx="7050">
                  <c:v>32</c:v>
                </c:pt>
                <c:pt idx="7051">
                  <c:v>39</c:v>
                </c:pt>
                <c:pt idx="7052">
                  <c:v>27</c:v>
                </c:pt>
                <c:pt idx="7053">
                  <c:v>30</c:v>
                </c:pt>
                <c:pt idx="7054">
                  <c:v>39</c:v>
                </c:pt>
                <c:pt idx="7055">
                  <c:v>22</c:v>
                </c:pt>
                <c:pt idx="7056">
                  <c:v>35</c:v>
                </c:pt>
                <c:pt idx="7057">
                  <c:v>33</c:v>
                </c:pt>
                <c:pt idx="7058">
                  <c:v>35</c:v>
                </c:pt>
                <c:pt idx="7059">
                  <c:v>31</c:v>
                </c:pt>
                <c:pt idx="7060">
                  <c:v>40</c:v>
                </c:pt>
                <c:pt idx="7061">
                  <c:v>38</c:v>
                </c:pt>
                <c:pt idx="7062">
                  <c:v>37</c:v>
                </c:pt>
                <c:pt idx="7063">
                  <c:v>27</c:v>
                </c:pt>
                <c:pt idx="7064">
                  <c:v>21</c:v>
                </c:pt>
                <c:pt idx="7065">
                  <c:v>32</c:v>
                </c:pt>
                <c:pt idx="7066">
                  <c:v>35</c:v>
                </c:pt>
                <c:pt idx="7067">
                  <c:v>33</c:v>
                </c:pt>
                <c:pt idx="7068">
                  <c:v>36</c:v>
                </c:pt>
                <c:pt idx="7069">
                  <c:v>34</c:v>
                </c:pt>
                <c:pt idx="7070">
                  <c:v>35</c:v>
                </c:pt>
                <c:pt idx="7071">
                  <c:v>31</c:v>
                </c:pt>
                <c:pt idx="7072">
                  <c:v>37</c:v>
                </c:pt>
                <c:pt idx="7073">
                  <c:v>33</c:v>
                </c:pt>
                <c:pt idx="7074">
                  <c:v>34</c:v>
                </c:pt>
                <c:pt idx="7075">
                  <c:v>32</c:v>
                </c:pt>
                <c:pt idx="7076">
                  <c:v>37</c:v>
                </c:pt>
                <c:pt idx="7077">
                  <c:v>35</c:v>
                </c:pt>
                <c:pt idx="7078">
                  <c:v>30</c:v>
                </c:pt>
                <c:pt idx="7079">
                  <c:v>33</c:v>
                </c:pt>
                <c:pt idx="7080">
                  <c:v>35</c:v>
                </c:pt>
                <c:pt idx="7081">
                  <c:v>32</c:v>
                </c:pt>
                <c:pt idx="7082">
                  <c:v>37</c:v>
                </c:pt>
                <c:pt idx="7083">
                  <c:v>38</c:v>
                </c:pt>
                <c:pt idx="7084">
                  <c:v>42</c:v>
                </c:pt>
                <c:pt idx="7085">
                  <c:v>48</c:v>
                </c:pt>
                <c:pt idx="7086">
                  <c:v>36</c:v>
                </c:pt>
                <c:pt idx="7087">
                  <c:v>35</c:v>
                </c:pt>
                <c:pt idx="7088">
                  <c:v>36</c:v>
                </c:pt>
                <c:pt idx="7089">
                  <c:v>32</c:v>
                </c:pt>
                <c:pt idx="7090">
                  <c:v>34</c:v>
                </c:pt>
                <c:pt idx="7091">
                  <c:v>32</c:v>
                </c:pt>
                <c:pt idx="7092">
                  <c:v>45</c:v>
                </c:pt>
                <c:pt idx="7093">
                  <c:v>36</c:v>
                </c:pt>
                <c:pt idx="7094">
                  <c:v>33</c:v>
                </c:pt>
                <c:pt idx="7095">
                  <c:v>34</c:v>
                </c:pt>
                <c:pt idx="7096">
                  <c:v>37</c:v>
                </c:pt>
                <c:pt idx="7097">
                  <c:v>27</c:v>
                </c:pt>
                <c:pt idx="7098">
                  <c:v>40</c:v>
                </c:pt>
                <c:pt idx="7099">
                  <c:v>40</c:v>
                </c:pt>
                <c:pt idx="7100">
                  <c:v>39</c:v>
                </c:pt>
                <c:pt idx="7101">
                  <c:v>30</c:v>
                </c:pt>
                <c:pt idx="7102">
                  <c:v>36</c:v>
                </c:pt>
                <c:pt idx="7103">
                  <c:v>42</c:v>
                </c:pt>
                <c:pt idx="7104">
                  <c:v>40</c:v>
                </c:pt>
                <c:pt idx="7105">
                  <c:v>26</c:v>
                </c:pt>
                <c:pt idx="7106">
                  <c:v>31</c:v>
                </c:pt>
                <c:pt idx="7107">
                  <c:v>32</c:v>
                </c:pt>
                <c:pt idx="7108">
                  <c:v>41</c:v>
                </c:pt>
                <c:pt idx="7109">
                  <c:v>33</c:v>
                </c:pt>
                <c:pt idx="7110">
                  <c:v>41</c:v>
                </c:pt>
                <c:pt idx="7111">
                  <c:v>35</c:v>
                </c:pt>
                <c:pt idx="7112">
                  <c:v>38</c:v>
                </c:pt>
                <c:pt idx="7113">
                  <c:v>36</c:v>
                </c:pt>
                <c:pt idx="7114">
                  <c:v>30</c:v>
                </c:pt>
                <c:pt idx="7115">
                  <c:v>42</c:v>
                </c:pt>
                <c:pt idx="7116">
                  <c:v>27</c:v>
                </c:pt>
                <c:pt idx="7117">
                  <c:v>36</c:v>
                </c:pt>
                <c:pt idx="7118">
                  <c:v>41</c:v>
                </c:pt>
                <c:pt idx="7119">
                  <c:v>29</c:v>
                </c:pt>
                <c:pt idx="7120">
                  <c:v>29</c:v>
                </c:pt>
                <c:pt idx="7121">
                  <c:v>33</c:v>
                </c:pt>
                <c:pt idx="7122">
                  <c:v>24</c:v>
                </c:pt>
                <c:pt idx="7123">
                  <c:v>39</c:v>
                </c:pt>
                <c:pt idx="7124">
                  <c:v>40</c:v>
                </c:pt>
                <c:pt idx="7125">
                  <c:v>45</c:v>
                </c:pt>
                <c:pt idx="7126">
                  <c:v>40</c:v>
                </c:pt>
                <c:pt idx="7127">
                  <c:v>41</c:v>
                </c:pt>
                <c:pt idx="7128">
                  <c:v>26</c:v>
                </c:pt>
                <c:pt idx="7129">
                  <c:v>25</c:v>
                </c:pt>
                <c:pt idx="7130">
                  <c:v>33</c:v>
                </c:pt>
                <c:pt idx="7131">
                  <c:v>34</c:v>
                </c:pt>
                <c:pt idx="7132">
                  <c:v>38</c:v>
                </c:pt>
                <c:pt idx="7133">
                  <c:v>33</c:v>
                </c:pt>
                <c:pt idx="7134">
                  <c:v>35</c:v>
                </c:pt>
                <c:pt idx="7135">
                  <c:v>33</c:v>
                </c:pt>
                <c:pt idx="7136">
                  <c:v>34</c:v>
                </c:pt>
                <c:pt idx="7137">
                  <c:v>32</c:v>
                </c:pt>
                <c:pt idx="7138">
                  <c:v>46</c:v>
                </c:pt>
                <c:pt idx="7139">
                  <c:v>43</c:v>
                </c:pt>
                <c:pt idx="7140">
                  <c:v>50</c:v>
                </c:pt>
                <c:pt idx="7141">
                  <c:v>32</c:v>
                </c:pt>
                <c:pt idx="7142">
                  <c:v>36</c:v>
                </c:pt>
                <c:pt idx="7143">
                  <c:v>35</c:v>
                </c:pt>
                <c:pt idx="7144">
                  <c:v>31</c:v>
                </c:pt>
                <c:pt idx="7145">
                  <c:v>32</c:v>
                </c:pt>
                <c:pt idx="7146">
                  <c:v>31</c:v>
                </c:pt>
                <c:pt idx="7147">
                  <c:v>32</c:v>
                </c:pt>
                <c:pt idx="7148">
                  <c:v>34</c:v>
                </c:pt>
                <c:pt idx="7149">
                  <c:v>31</c:v>
                </c:pt>
                <c:pt idx="7150">
                  <c:v>32</c:v>
                </c:pt>
                <c:pt idx="7151">
                  <c:v>39</c:v>
                </c:pt>
                <c:pt idx="7152">
                  <c:v>36</c:v>
                </c:pt>
                <c:pt idx="7153">
                  <c:v>29</c:v>
                </c:pt>
                <c:pt idx="7154">
                  <c:v>34</c:v>
                </c:pt>
                <c:pt idx="7155">
                  <c:v>34</c:v>
                </c:pt>
                <c:pt idx="7156">
                  <c:v>24</c:v>
                </c:pt>
                <c:pt idx="7157">
                  <c:v>46</c:v>
                </c:pt>
                <c:pt idx="7158">
                  <c:v>37</c:v>
                </c:pt>
                <c:pt idx="7159">
                  <c:v>39</c:v>
                </c:pt>
                <c:pt idx="7160">
                  <c:v>38</c:v>
                </c:pt>
                <c:pt idx="7161">
                  <c:v>40</c:v>
                </c:pt>
                <c:pt idx="7162">
                  <c:v>44</c:v>
                </c:pt>
                <c:pt idx="7163">
                  <c:v>38</c:v>
                </c:pt>
                <c:pt idx="7164">
                  <c:v>29</c:v>
                </c:pt>
                <c:pt idx="7165">
                  <c:v>39</c:v>
                </c:pt>
                <c:pt idx="7166">
                  <c:v>30</c:v>
                </c:pt>
                <c:pt idx="7167">
                  <c:v>30</c:v>
                </c:pt>
                <c:pt idx="7168">
                  <c:v>35</c:v>
                </c:pt>
                <c:pt idx="7169">
                  <c:v>32</c:v>
                </c:pt>
                <c:pt idx="7170">
                  <c:v>26</c:v>
                </c:pt>
                <c:pt idx="7171">
                  <c:v>30</c:v>
                </c:pt>
                <c:pt idx="7172">
                  <c:v>41</c:v>
                </c:pt>
                <c:pt idx="7173">
                  <c:v>37</c:v>
                </c:pt>
                <c:pt idx="7174">
                  <c:v>30</c:v>
                </c:pt>
                <c:pt idx="7175">
                  <c:v>27</c:v>
                </c:pt>
                <c:pt idx="7176">
                  <c:v>34</c:v>
                </c:pt>
                <c:pt idx="7177">
                  <c:v>35</c:v>
                </c:pt>
                <c:pt idx="7178">
                  <c:v>44</c:v>
                </c:pt>
                <c:pt idx="7179">
                  <c:v>32</c:v>
                </c:pt>
                <c:pt idx="7180">
                  <c:v>33</c:v>
                </c:pt>
                <c:pt idx="7181">
                  <c:v>34</c:v>
                </c:pt>
                <c:pt idx="7182">
                  <c:v>40</c:v>
                </c:pt>
                <c:pt idx="7183">
                  <c:v>37</c:v>
                </c:pt>
                <c:pt idx="7184">
                  <c:v>29</c:v>
                </c:pt>
                <c:pt idx="7185">
                  <c:v>32</c:v>
                </c:pt>
                <c:pt idx="7186">
                  <c:v>41</c:v>
                </c:pt>
                <c:pt idx="7187">
                  <c:v>41</c:v>
                </c:pt>
                <c:pt idx="7188">
                  <c:v>48</c:v>
                </c:pt>
                <c:pt idx="7189">
                  <c:v>27</c:v>
                </c:pt>
                <c:pt idx="7190">
                  <c:v>33</c:v>
                </c:pt>
                <c:pt idx="7191">
                  <c:v>31</c:v>
                </c:pt>
                <c:pt idx="7192">
                  <c:v>46</c:v>
                </c:pt>
                <c:pt idx="7193">
                  <c:v>34</c:v>
                </c:pt>
                <c:pt idx="7194">
                  <c:v>40</c:v>
                </c:pt>
                <c:pt idx="7195">
                  <c:v>32</c:v>
                </c:pt>
                <c:pt idx="7196">
                  <c:v>39</c:v>
                </c:pt>
                <c:pt idx="7197">
                  <c:v>41</c:v>
                </c:pt>
                <c:pt idx="7198">
                  <c:v>30</c:v>
                </c:pt>
                <c:pt idx="7199">
                  <c:v>42</c:v>
                </c:pt>
                <c:pt idx="7200">
                  <c:v>24</c:v>
                </c:pt>
                <c:pt idx="7201">
                  <c:v>31</c:v>
                </c:pt>
                <c:pt idx="7202">
                  <c:v>27</c:v>
                </c:pt>
                <c:pt idx="7203">
                  <c:v>35</c:v>
                </c:pt>
                <c:pt idx="7204">
                  <c:v>35</c:v>
                </c:pt>
                <c:pt idx="7205">
                  <c:v>41</c:v>
                </c:pt>
                <c:pt idx="7206">
                  <c:v>34</c:v>
                </c:pt>
                <c:pt idx="7207">
                  <c:v>23</c:v>
                </c:pt>
                <c:pt idx="7208">
                  <c:v>33</c:v>
                </c:pt>
                <c:pt idx="7209">
                  <c:v>33</c:v>
                </c:pt>
                <c:pt idx="7210">
                  <c:v>31</c:v>
                </c:pt>
                <c:pt idx="7211">
                  <c:v>25</c:v>
                </c:pt>
                <c:pt idx="7212">
                  <c:v>37</c:v>
                </c:pt>
                <c:pt idx="7213">
                  <c:v>37</c:v>
                </c:pt>
                <c:pt idx="7214">
                  <c:v>28</c:v>
                </c:pt>
                <c:pt idx="7215">
                  <c:v>34</c:v>
                </c:pt>
                <c:pt idx="7216">
                  <c:v>33</c:v>
                </c:pt>
                <c:pt idx="7217">
                  <c:v>31</c:v>
                </c:pt>
                <c:pt idx="7218">
                  <c:v>29</c:v>
                </c:pt>
                <c:pt idx="7219">
                  <c:v>38</c:v>
                </c:pt>
                <c:pt idx="7220">
                  <c:v>33</c:v>
                </c:pt>
                <c:pt idx="7221">
                  <c:v>38</c:v>
                </c:pt>
                <c:pt idx="7222">
                  <c:v>36</c:v>
                </c:pt>
                <c:pt idx="7223">
                  <c:v>34</c:v>
                </c:pt>
                <c:pt idx="7224">
                  <c:v>40</c:v>
                </c:pt>
                <c:pt idx="7225">
                  <c:v>36</c:v>
                </c:pt>
                <c:pt idx="7226">
                  <c:v>36</c:v>
                </c:pt>
                <c:pt idx="7227">
                  <c:v>39</c:v>
                </c:pt>
                <c:pt idx="7228">
                  <c:v>25</c:v>
                </c:pt>
                <c:pt idx="7229">
                  <c:v>51</c:v>
                </c:pt>
                <c:pt idx="7230">
                  <c:v>39</c:v>
                </c:pt>
                <c:pt idx="7231">
                  <c:v>33</c:v>
                </c:pt>
                <c:pt idx="7232">
                  <c:v>29</c:v>
                </c:pt>
                <c:pt idx="7233">
                  <c:v>36</c:v>
                </c:pt>
                <c:pt idx="7234">
                  <c:v>31</c:v>
                </c:pt>
                <c:pt idx="7235">
                  <c:v>22</c:v>
                </c:pt>
                <c:pt idx="7236">
                  <c:v>32</c:v>
                </c:pt>
                <c:pt idx="7237">
                  <c:v>30</c:v>
                </c:pt>
                <c:pt idx="7238">
                  <c:v>41</c:v>
                </c:pt>
                <c:pt idx="7239">
                  <c:v>34</c:v>
                </c:pt>
                <c:pt idx="7240">
                  <c:v>28</c:v>
                </c:pt>
                <c:pt idx="7241">
                  <c:v>42</c:v>
                </c:pt>
                <c:pt idx="7242">
                  <c:v>23</c:v>
                </c:pt>
                <c:pt idx="7243">
                  <c:v>31</c:v>
                </c:pt>
                <c:pt idx="7244">
                  <c:v>37</c:v>
                </c:pt>
                <c:pt idx="7245">
                  <c:v>44</c:v>
                </c:pt>
                <c:pt idx="7246">
                  <c:v>38</c:v>
                </c:pt>
                <c:pt idx="7247">
                  <c:v>46</c:v>
                </c:pt>
                <c:pt idx="7248">
                  <c:v>37</c:v>
                </c:pt>
                <c:pt idx="7249">
                  <c:v>36</c:v>
                </c:pt>
                <c:pt idx="7250">
                  <c:v>42</c:v>
                </c:pt>
                <c:pt idx="7251">
                  <c:v>35</c:v>
                </c:pt>
                <c:pt idx="7252">
                  <c:v>35</c:v>
                </c:pt>
                <c:pt idx="7253">
                  <c:v>49</c:v>
                </c:pt>
                <c:pt idx="7254">
                  <c:v>34</c:v>
                </c:pt>
                <c:pt idx="7255">
                  <c:v>30</c:v>
                </c:pt>
                <c:pt idx="7256">
                  <c:v>34</c:v>
                </c:pt>
                <c:pt idx="7257">
                  <c:v>34</c:v>
                </c:pt>
                <c:pt idx="7258">
                  <c:v>39</c:v>
                </c:pt>
                <c:pt idx="7259">
                  <c:v>33</c:v>
                </c:pt>
                <c:pt idx="7260">
                  <c:v>27</c:v>
                </c:pt>
                <c:pt idx="7261">
                  <c:v>35</c:v>
                </c:pt>
                <c:pt idx="7262">
                  <c:v>41</c:v>
                </c:pt>
                <c:pt idx="7263">
                  <c:v>27</c:v>
                </c:pt>
                <c:pt idx="7264">
                  <c:v>36</c:v>
                </c:pt>
                <c:pt idx="7265">
                  <c:v>44</c:v>
                </c:pt>
                <c:pt idx="7266">
                  <c:v>38</c:v>
                </c:pt>
                <c:pt idx="7267">
                  <c:v>41</c:v>
                </c:pt>
                <c:pt idx="7268">
                  <c:v>39</c:v>
                </c:pt>
                <c:pt idx="7269">
                  <c:v>35</c:v>
                </c:pt>
                <c:pt idx="7270">
                  <c:v>35</c:v>
                </c:pt>
                <c:pt idx="7271">
                  <c:v>33</c:v>
                </c:pt>
                <c:pt idx="7272">
                  <c:v>44</c:v>
                </c:pt>
                <c:pt idx="7273">
                  <c:v>36</c:v>
                </c:pt>
                <c:pt idx="7274">
                  <c:v>24</c:v>
                </c:pt>
                <c:pt idx="7275">
                  <c:v>41</c:v>
                </c:pt>
                <c:pt idx="7276">
                  <c:v>33</c:v>
                </c:pt>
                <c:pt idx="7277">
                  <c:v>25</c:v>
                </c:pt>
                <c:pt idx="7278">
                  <c:v>32</c:v>
                </c:pt>
                <c:pt idx="7279">
                  <c:v>44</c:v>
                </c:pt>
                <c:pt idx="7280">
                  <c:v>34</c:v>
                </c:pt>
                <c:pt idx="7281">
                  <c:v>50</c:v>
                </c:pt>
                <c:pt idx="7282">
                  <c:v>31</c:v>
                </c:pt>
                <c:pt idx="7283">
                  <c:v>38</c:v>
                </c:pt>
                <c:pt idx="7284">
                  <c:v>31</c:v>
                </c:pt>
                <c:pt idx="7285">
                  <c:v>31</c:v>
                </c:pt>
                <c:pt idx="7286">
                  <c:v>31</c:v>
                </c:pt>
                <c:pt idx="7287">
                  <c:v>37</c:v>
                </c:pt>
                <c:pt idx="7288">
                  <c:v>37</c:v>
                </c:pt>
                <c:pt idx="7289">
                  <c:v>42</c:v>
                </c:pt>
                <c:pt idx="7290">
                  <c:v>30</c:v>
                </c:pt>
                <c:pt idx="7291">
                  <c:v>45</c:v>
                </c:pt>
                <c:pt idx="7292">
                  <c:v>42</c:v>
                </c:pt>
                <c:pt idx="7293">
                  <c:v>36</c:v>
                </c:pt>
                <c:pt idx="7294">
                  <c:v>38</c:v>
                </c:pt>
                <c:pt idx="7295">
                  <c:v>46</c:v>
                </c:pt>
                <c:pt idx="7296">
                  <c:v>42</c:v>
                </c:pt>
                <c:pt idx="7297">
                  <c:v>39</c:v>
                </c:pt>
                <c:pt idx="7298">
                  <c:v>46</c:v>
                </c:pt>
                <c:pt idx="7299">
                  <c:v>40</c:v>
                </c:pt>
                <c:pt idx="7300">
                  <c:v>40</c:v>
                </c:pt>
                <c:pt idx="7301">
                  <c:v>55</c:v>
                </c:pt>
                <c:pt idx="7302">
                  <c:v>39</c:v>
                </c:pt>
                <c:pt idx="7303">
                  <c:v>44</c:v>
                </c:pt>
                <c:pt idx="7304">
                  <c:v>45</c:v>
                </c:pt>
                <c:pt idx="7305">
                  <c:v>55</c:v>
                </c:pt>
                <c:pt idx="7306">
                  <c:v>42</c:v>
                </c:pt>
                <c:pt idx="7307">
                  <c:v>44</c:v>
                </c:pt>
                <c:pt idx="7308">
                  <c:v>26</c:v>
                </c:pt>
                <c:pt idx="7309">
                  <c:v>48</c:v>
                </c:pt>
                <c:pt idx="7310">
                  <c:v>44</c:v>
                </c:pt>
                <c:pt idx="7311">
                  <c:v>35</c:v>
                </c:pt>
                <c:pt idx="7312">
                  <c:v>47</c:v>
                </c:pt>
                <c:pt idx="7313">
                  <c:v>37</c:v>
                </c:pt>
                <c:pt idx="7314">
                  <c:v>37</c:v>
                </c:pt>
                <c:pt idx="7315">
                  <c:v>44</c:v>
                </c:pt>
                <c:pt idx="7316">
                  <c:v>42</c:v>
                </c:pt>
                <c:pt idx="7317">
                  <c:v>33</c:v>
                </c:pt>
                <c:pt idx="7318">
                  <c:v>31</c:v>
                </c:pt>
                <c:pt idx="7319">
                  <c:v>31</c:v>
                </c:pt>
                <c:pt idx="7320">
                  <c:v>39</c:v>
                </c:pt>
                <c:pt idx="7321">
                  <c:v>31</c:v>
                </c:pt>
                <c:pt idx="7322">
                  <c:v>47</c:v>
                </c:pt>
                <c:pt idx="7323">
                  <c:v>33</c:v>
                </c:pt>
                <c:pt idx="7324">
                  <c:v>36</c:v>
                </c:pt>
                <c:pt idx="7325">
                  <c:v>43</c:v>
                </c:pt>
                <c:pt idx="7326">
                  <c:v>47</c:v>
                </c:pt>
                <c:pt idx="7327">
                  <c:v>36</c:v>
                </c:pt>
                <c:pt idx="7328">
                  <c:v>33</c:v>
                </c:pt>
                <c:pt idx="7329">
                  <c:v>36</c:v>
                </c:pt>
                <c:pt idx="7330">
                  <c:v>39</c:v>
                </c:pt>
                <c:pt idx="7331">
                  <c:v>42</c:v>
                </c:pt>
                <c:pt idx="7332">
                  <c:v>44</c:v>
                </c:pt>
                <c:pt idx="7333">
                  <c:v>37</c:v>
                </c:pt>
                <c:pt idx="7334">
                  <c:v>36</c:v>
                </c:pt>
                <c:pt idx="7335">
                  <c:v>34</c:v>
                </c:pt>
                <c:pt idx="7336">
                  <c:v>38</c:v>
                </c:pt>
                <c:pt idx="7337">
                  <c:v>34</c:v>
                </c:pt>
                <c:pt idx="7338">
                  <c:v>33</c:v>
                </c:pt>
                <c:pt idx="7339">
                  <c:v>37</c:v>
                </c:pt>
                <c:pt idx="7340">
                  <c:v>42</c:v>
                </c:pt>
                <c:pt idx="7341">
                  <c:v>46</c:v>
                </c:pt>
                <c:pt idx="7342">
                  <c:v>48</c:v>
                </c:pt>
                <c:pt idx="7343">
                  <c:v>44</c:v>
                </c:pt>
                <c:pt idx="7344">
                  <c:v>39</c:v>
                </c:pt>
                <c:pt idx="7345">
                  <c:v>35</c:v>
                </c:pt>
                <c:pt idx="7346">
                  <c:v>36</c:v>
                </c:pt>
                <c:pt idx="7347">
                  <c:v>45</c:v>
                </c:pt>
                <c:pt idx="7348">
                  <c:v>34</c:v>
                </c:pt>
                <c:pt idx="7349">
                  <c:v>46</c:v>
                </c:pt>
                <c:pt idx="7350">
                  <c:v>41</c:v>
                </c:pt>
                <c:pt idx="7351">
                  <c:v>38</c:v>
                </c:pt>
                <c:pt idx="7352">
                  <c:v>45</c:v>
                </c:pt>
                <c:pt idx="7353">
                  <c:v>43</c:v>
                </c:pt>
                <c:pt idx="7354">
                  <c:v>43</c:v>
                </c:pt>
                <c:pt idx="7355">
                  <c:v>48</c:v>
                </c:pt>
                <c:pt idx="7356">
                  <c:v>36</c:v>
                </c:pt>
                <c:pt idx="7357">
                  <c:v>40</c:v>
                </c:pt>
                <c:pt idx="7358">
                  <c:v>44</c:v>
                </c:pt>
                <c:pt idx="7359">
                  <c:v>42</c:v>
                </c:pt>
                <c:pt idx="7360">
                  <c:v>37</c:v>
                </c:pt>
                <c:pt idx="7361">
                  <c:v>52</c:v>
                </c:pt>
                <c:pt idx="7362">
                  <c:v>35</c:v>
                </c:pt>
                <c:pt idx="7363">
                  <c:v>40</c:v>
                </c:pt>
                <c:pt idx="7364">
                  <c:v>44</c:v>
                </c:pt>
                <c:pt idx="7365">
                  <c:v>40</c:v>
                </c:pt>
                <c:pt idx="7366">
                  <c:v>43</c:v>
                </c:pt>
                <c:pt idx="7367">
                  <c:v>39</c:v>
                </c:pt>
                <c:pt idx="7368">
                  <c:v>33</c:v>
                </c:pt>
                <c:pt idx="7369">
                  <c:v>30</c:v>
                </c:pt>
                <c:pt idx="7370">
                  <c:v>39</c:v>
                </c:pt>
                <c:pt idx="7371">
                  <c:v>42</c:v>
                </c:pt>
                <c:pt idx="7372">
                  <c:v>41</c:v>
                </c:pt>
                <c:pt idx="7373">
                  <c:v>39</c:v>
                </c:pt>
                <c:pt idx="7374">
                  <c:v>34</c:v>
                </c:pt>
                <c:pt idx="7375">
                  <c:v>39</c:v>
                </c:pt>
                <c:pt idx="7376">
                  <c:v>30</c:v>
                </c:pt>
                <c:pt idx="7377">
                  <c:v>49</c:v>
                </c:pt>
                <c:pt idx="7378">
                  <c:v>46</c:v>
                </c:pt>
                <c:pt idx="7379">
                  <c:v>37</c:v>
                </c:pt>
                <c:pt idx="7380">
                  <c:v>25</c:v>
                </c:pt>
                <c:pt idx="7381">
                  <c:v>46</c:v>
                </c:pt>
                <c:pt idx="7382">
                  <c:v>36</c:v>
                </c:pt>
                <c:pt idx="7383">
                  <c:v>33</c:v>
                </c:pt>
                <c:pt idx="7384">
                  <c:v>42</c:v>
                </c:pt>
                <c:pt idx="7385">
                  <c:v>38</c:v>
                </c:pt>
                <c:pt idx="7386">
                  <c:v>28</c:v>
                </c:pt>
                <c:pt idx="7387">
                  <c:v>33</c:v>
                </c:pt>
                <c:pt idx="7388">
                  <c:v>41</c:v>
                </c:pt>
                <c:pt idx="7389">
                  <c:v>32</c:v>
                </c:pt>
                <c:pt idx="7390">
                  <c:v>46</c:v>
                </c:pt>
                <c:pt idx="7391">
                  <c:v>30</c:v>
                </c:pt>
                <c:pt idx="7392">
                  <c:v>34</c:v>
                </c:pt>
                <c:pt idx="7393">
                  <c:v>33</c:v>
                </c:pt>
                <c:pt idx="7394">
                  <c:v>32</c:v>
                </c:pt>
                <c:pt idx="7395">
                  <c:v>32</c:v>
                </c:pt>
                <c:pt idx="7396">
                  <c:v>37</c:v>
                </c:pt>
                <c:pt idx="7397">
                  <c:v>43</c:v>
                </c:pt>
                <c:pt idx="7398">
                  <c:v>38</c:v>
                </c:pt>
                <c:pt idx="7399">
                  <c:v>36</c:v>
                </c:pt>
                <c:pt idx="7400">
                  <c:v>49</c:v>
                </c:pt>
                <c:pt idx="7401">
                  <c:v>52</c:v>
                </c:pt>
                <c:pt idx="7402">
                  <c:v>28</c:v>
                </c:pt>
                <c:pt idx="7403">
                  <c:v>38</c:v>
                </c:pt>
                <c:pt idx="7404">
                  <c:v>32</c:v>
                </c:pt>
                <c:pt idx="7405">
                  <c:v>52</c:v>
                </c:pt>
                <c:pt idx="7406">
                  <c:v>44</c:v>
                </c:pt>
                <c:pt idx="7407">
                  <c:v>42</c:v>
                </c:pt>
                <c:pt idx="7408">
                  <c:v>27</c:v>
                </c:pt>
                <c:pt idx="7409">
                  <c:v>31</c:v>
                </c:pt>
                <c:pt idx="7410">
                  <c:v>47</c:v>
                </c:pt>
                <c:pt idx="7411">
                  <c:v>36</c:v>
                </c:pt>
                <c:pt idx="7412">
                  <c:v>39</c:v>
                </c:pt>
                <c:pt idx="7413">
                  <c:v>42</c:v>
                </c:pt>
                <c:pt idx="7414">
                  <c:v>29</c:v>
                </c:pt>
                <c:pt idx="7415">
                  <c:v>31</c:v>
                </c:pt>
                <c:pt idx="7416">
                  <c:v>44</c:v>
                </c:pt>
                <c:pt idx="7417">
                  <c:v>37</c:v>
                </c:pt>
                <c:pt idx="7418">
                  <c:v>37</c:v>
                </c:pt>
                <c:pt idx="7419">
                  <c:v>26</c:v>
                </c:pt>
                <c:pt idx="7420">
                  <c:v>32</c:v>
                </c:pt>
                <c:pt idx="7421">
                  <c:v>35</c:v>
                </c:pt>
                <c:pt idx="7422">
                  <c:v>38</c:v>
                </c:pt>
                <c:pt idx="7423">
                  <c:v>42</c:v>
                </c:pt>
                <c:pt idx="7424">
                  <c:v>36</c:v>
                </c:pt>
                <c:pt idx="7425">
                  <c:v>50</c:v>
                </c:pt>
                <c:pt idx="7426">
                  <c:v>39</c:v>
                </c:pt>
                <c:pt idx="7427">
                  <c:v>41</c:v>
                </c:pt>
                <c:pt idx="7428">
                  <c:v>34</c:v>
                </c:pt>
                <c:pt idx="7429">
                  <c:v>42</c:v>
                </c:pt>
                <c:pt idx="7430">
                  <c:v>37</c:v>
                </c:pt>
                <c:pt idx="7431">
                  <c:v>32</c:v>
                </c:pt>
                <c:pt idx="7432">
                  <c:v>29</c:v>
                </c:pt>
                <c:pt idx="7433">
                  <c:v>30</c:v>
                </c:pt>
                <c:pt idx="7434">
                  <c:v>28</c:v>
                </c:pt>
                <c:pt idx="7435">
                  <c:v>37</c:v>
                </c:pt>
                <c:pt idx="7436">
                  <c:v>34</c:v>
                </c:pt>
                <c:pt idx="7437">
                  <c:v>34</c:v>
                </c:pt>
                <c:pt idx="7438">
                  <c:v>35</c:v>
                </c:pt>
                <c:pt idx="7439">
                  <c:v>33</c:v>
                </c:pt>
                <c:pt idx="7440">
                  <c:v>48</c:v>
                </c:pt>
                <c:pt idx="7441">
                  <c:v>47</c:v>
                </c:pt>
                <c:pt idx="7442">
                  <c:v>41</c:v>
                </c:pt>
                <c:pt idx="7443">
                  <c:v>27</c:v>
                </c:pt>
                <c:pt idx="7444">
                  <c:v>31</c:v>
                </c:pt>
                <c:pt idx="7445">
                  <c:v>35</c:v>
                </c:pt>
                <c:pt idx="7446">
                  <c:v>39</c:v>
                </c:pt>
                <c:pt idx="7447">
                  <c:v>40</c:v>
                </c:pt>
                <c:pt idx="7448">
                  <c:v>32</c:v>
                </c:pt>
                <c:pt idx="7449">
                  <c:v>30</c:v>
                </c:pt>
                <c:pt idx="7450">
                  <c:v>29</c:v>
                </c:pt>
                <c:pt idx="7451">
                  <c:v>35</c:v>
                </c:pt>
                <c:pt idx="7452">
                  <c:v>38</c:v>
                </c:pt>
                <c:pt idx="7453">
                  <c:v>33</c:v>
                </c:pt>
                <c:pt idx="7454">
                  <c:v>40</c:v>
                </c:pt>
                <c:pt idx="7455">
                  <c:v>31</c:v>
                </c:pt>
                <c:pt idx="7456">
                  <c:v>30</c:v>
                </c:pt>
                <c:pt idx="7457">
                  <c:v>33</c:v>
                </c:pt>
                <c:pt idx="7458">
                  <c:v>32</c:v>
                </c:pt>
                <c:pt idx="7459">
                  <c:v>27</c:v>
                </c:pt>
                <c:pt idx="7460">
                  <c:v>35</c:v>
                </c:pt>
                <c:pt idx="7461">
                  <c:v>29</c:v>
                </c:pt>
                <c:pt idx="7462">
                  <c:v>34</c:v>
                </c:pt>
                <c:pt idx="7463">
                  <c:v>35</c:v>
                </c:pt>
                <c:pt idx="7464">
                  <c:v>41</c:v>
                </c:pt>
                <c:pt idx="7465">
                  <c:v>24</c:v>
                </c:pt>
                <c:pt idx="7466">
                  <c:v>34</c:v>
                </c:pt>
                <c:pt idx="7467">
                  <c:v>33</c:v>
                </c:pt>
                <c:pt idx="7468">
                  <c:v>43</c:v>
                </c:pt>
                <c:pt idx="7469">
                  <c:v>35</c:v>
                </c:pt>
                <c:pt idx="7470">
                  <c:v>42</c:v>
                </c:pt>
                <c:pt idx="7471">
                  <c:v>41</c:v>
                </c:pt>
                <c:pt idx="7472">
                  <c:v>36</c:v>
                </c:pt>
                <c:pt idx="7473">
                  <c:v>42</c:v>
                </c:pt>
                <c:pt idx="7474">
                  <c:v>46</c:v>
                </c:pt>
                <c:pt idx="7475">
                  <c:v>35</c:v>
                </c:pt>
                <c:pt idx="7476">
                  <c:v>23</c:v>
                </c:pt>
                <c:pt idx="7477">
                  <c:v>30</c:v>
                </c:pt>
                <c:pt idx="7478">
                  <c:v>28</c:v>
                </c:pt>
                <c:pt idx="7479">
                  <c:v>33</c:v>
                </c:pt>
                <c:pt idx="7480">
                  <c:v>39</c:v>
                </c:pt>
                <c:pt idx="7481">
                  <c:v>36</c:v>
                </c:pt>
                <c:pt idx="7482">
                  <c:v>44</c:v>
                </c:pt>
                <c:pt idx="7483">
                  <c:v>45</c:v>
                </c:pt>
                <c:pt idx="7484">
                  <c:v>37</c:v>
                </c:pt>
                <c:pt idx="7485">
                  <c:v>33</c:v>
                </c:pt>
                <c:pt idx="7486">
                  <c:v>36</c:v>
                </c:pt>
                <c:pt idx="7487">
                  <c:v>34</c:v>
                </c:pt>
                <c:pt idx="7488">
                  <c:v>36</c:v>
                </c:pt>
                <c:pt idx="7489">
                  <c:v>38</c:v>
                </c:pt>
                <c:pt idx="7490">
                  <c:v>30</c:v>
                </c:pt>
                <c:pt idx="7491">
                  <c:v>41</c:v>
                </c:pt>
                <c:pt idx="7492">
                  <c:v>43</c:v>
                </c:pt>
                <c:pt idx="7493">
                  <c:v>32</c:v>
                </c:pt>
                <c:pt idx="7494">
                  <c:v>42</c:v>
                </c:pt>
                <c:pt idx="7495">
                  <c:v>29</c:v>
                </c:pt>
                <c:pt idx="7496">
                  <c:v>37</c:v>
                </c:pt>
                <c:pt idx="7497">
                  <c:v>35</c:v>
                </c:pt>
                <c:pt idx="7498">
                  <c:v>30</c:v>
                </c:pt>
                <c:pt idx="7499">
                  <c:v>33</c:v>
                </c:pt>
                <c:pt idx="7500">
                  <c:v>45</c:v>
                </c:pt>
                <c:pt idx="7501">
                  <c:v>27</c:v>
                </c:pt>
                <c:pt idx="7502">
                  <c:v>33</c:v>
                </c:pt>
                <c:pt idx="7503">
                  <c:v>33</c:v>
                </c:pt>
                <c:pt idx="7504">
                  <c:v>40</c:v>
                </c:pt>
                <c:pt idx="7505">
                  <c:v>38</c:v>
                </c:pt>
                <c:pt idx="7506">
                  <c:v>40</c:v>
                </c:pt>
                <c:pt idx="7507">
                  <c:v>34</c:v>
                </c:pt>
                <c:pt idx="7508">
                  <c:v>41</c:v>
                </c:pt>
                <c:pt idx="7509">
                  <c:v>43</c:v>
                </c:pt>
                <c:pt idx="7510">
                  <c:v>36</c:v>
                </c:pt>
                <c:pt idx="7511">
                  <c:v>37</c:v>
                </c:pt>
                <c:pt idx="7512">
                  <c:v>36</c:v>
                </c:pt>
                <c:pt idx="7513">
                  <c:v>33</c:v>
                </c:pt>
                <c:pt idx="7514">
                  <c:v>40</c:v>
                </c:pt>
                <c:pt idx="7515">
                  <c:v>38</c:v>
                </c:pt>
                <c:pt idx="7516">
                  <c:v>48</c:v>
                </c:pt>
                <c:pt idx="7517">
                  <c:v>34</c:v>
                </c:pt>
                <c:pt idx="7518">
                  <c:v>44</c:v>
                </c:pt>
                <c:pt idx="7519">
                  <c:v>35</c:v>
                </c:pt>
                <c:pt idx="7520">
                  <c:v>40</c:v>
                </c:pt>
                <c:pt idx="7521">
                  <c:v>39</c:v>
                </c:pt>
                <c:pt idx="7522">
                  <c:v>27</c:v>
                </c:pt>
                <c:pt idx="7523">
                  <c:v>35</c:v>
                </c:pt>
                <c:pt idx="7524">
                  <c:v>32</c:v>
                </c:pt>
                <c:pt idx="7525">
                  <c:v>35</c:v>
                </c:pt>
                <c:pt idx="7526">
                  <c:v>31</c:v>
                </c:pt>
                <c:pt idx="7527">
                  <c:v>28</c:v>
                </c:pt>
                <c:pt idx="7528">
                  <c:v>25</c:v>
                </c:pt>
                <c:pt idx="7529">
                  <c:v>44</c:v>
                </c:pt>
                <c:pt idx="7530">
                  <c:v>45</c:v>
                </c:pt>
                <c:pt idx="7531">
                  <c:v>39</c:v>
                </c:pt>
                <c:pt idx="7532">
                  <c:v>35</c:v>
                </c:pt>
                <c:pt idx="7533">
                  <c:v>37</c:v>
                </c:pt>
                <c:pt idx="7534">
                  <c:v>25</c:v>
                </c:pt>
                <c:pt idx="7535">
                  <c:v>39</c:v>
                </c:pt>
                <c:pt idx="7536">
                  <c:v>38</c:v>
                </c:pt>
                <c:pt idx="7537">
                  <c:v>30</c:v>
                </c:pt>
                <c:pt idx="7538">
                  <c:v>46</c:v>
                </c:pt>
                <c:pt idx="7539">
                  <c:v>40</c:v>
                </c:pt>
                <c:pt idx="7540">
                  <c:v>34</c:v>
                </c:pt>
                <c:pt idx="7541">
                  <c:v>34</c:v>
                </c:pt>
                <c:pt idx="7542">
                  <c:v>43</c:v>
                </c:pt>
                <c:pt idx="7543">
                  <c:v>37</c:v>
                </c:pt>
                <c:pt idx="7544">
                  <c:v>38</c:v>
                </c:pt>
                <c:pt idx="7545">
                  <c:v>44</c:v>
                </c:pt>
                <c:pt idx="7546">
                  <c:v>30</c:v>
                </c:pt>
                <c:pt idx="7547">
                  <c:v>41</c:v>
                </c:pt>
                <c:pt idx="7548">
                  <c:v>26</c:v>
                </c:pt>
                <c:pt idx="7549">
                  <c:v>46</c:v>
                </c:pt>
                <c:pt idx="7550">
                  <c:v>35</c:v>
                </c:pt>
                <c:pt idx="7551">
                  <c:v>31</c:v>
                </c:pt>
                <c:pt idx="7552">
                  <c:v>37</c:v>
                </c:pt>
                <c:pt idx="7553">
                  <c:v>34</c:v>
                </c:pt>
                <c:pt idx="7554">
                  <c:v>26</c:v>
                </c:pt>
                <c:pt idx="7555">
                  <c:v>31</c:v>
                </c:pt>
                <c:pt idx="7556">
                  <c:v>30</c:v>
                </c:pt>
                <c:pt idx="7557">
                  <c:v>39</c:v>
                </c:pt>
                <c:pt idx="7558">
                  <c:v>51</c:v>
                </c:pt>
                <c:pt idx="7559">
                  <c:v>43</c:v>
                </c:pt>
                <c:pt idx="7560">
                  <c:v>31</c:v>
                </c:pt>
                <c:pt idx="7561">
                  <c:v>37</c:v>
                </c:pt>
                <c:pt idx="7562">
                  <c:v>22</c:v>
                </c:pt>
                <c:pt idx="7563">
                  <c:v>36</c:v>
                </c:pt>
                <c:pt idx="7564">
                  <c:v>35</c:v>
                </c:pt>
                <c:pt idx="7565">
                  <c:v>35</c:v>
                </c:pt>
                <c:pt idx="7566">
                  <c:v>35</c:v>
                </c:pt>
                <c:pt idx="7567">
                  <c:v>36</c:v>
                </c:pt>
                <c:pt idx="7568">
                  <c:v>43</c:v>
                </c:pt>
                <c:pt idx="7569">
                  <c:v>38</c:v>
                </c:pt>
                <c:pt idx="7570">
                  <c:v>33</c:v>
                </c:pt>
                <c:pt idx="7571">
                  <c:v>24</c:v>
                </c:pt>
                <c:pt idx="7572">
                  <c:v>43</c:v>
                </c:pt>
                <c:pt idx="7573">
                  <c:v>42</c:v>
                </c:pt>
                <c:pt idx="7574">
                  <c:v>43</c:v>
                </c:pt>
                <c:pt idx="7575">
                  <c:v>42</c:v>
                </c:pt>
                <c:pt idx="7576">
                  <c:v>30</c:v>
                </c:pt>
                <c:pt idx="7577">
                  <c:v>33</c:v>
                </c:pt>
                <c:pt idx="7578">
                  <c:v>31</c:v>
                </c:pt>
                <c:pt idx="7579">
                  <c:v>33</c:v>
                </c:pt>
                <c:pt idx="7580">
                  <c:v>36</c:v>
                </c:pt>
                <c:pt idx="7581">
                  <c:v>25</c:v>
                </c:pt>
                <c:pt idx="7582">
                  <c:v>46</c:v>
                </c:pt>
                <c:pt idx="7583">
                  <c:v>31</c:v>
                </c:pt>
                <c:pt idx="7584">
                  <c:v>37</c:v>
                </c:pt>
                <c:pt idx="7585">
                  <c:v>29</c:v>
                </c:pt>
                <c:pt idx="7586">
                  <c:v>40</c:v>
                </c:pt>
                <c:pt idx="7587">
                  <c:v>42</c:v>
                </c:pt>
                <c:pt idx="7588">
                  <c:v>37</c:v>
                </c:pt>
                <c:pt idx="7589">
                  <c:v>37</c:v>
                </c:pt>
                <c:pt idx="7590">
                  <c:v>45</c:v>
                </c:pt>
                <c:pt idx="7591">
                  <c:v>45</c:v>
                </c:pt>
                <c:pt idx="7592">
                  <c:v>38</c:v>
                </c:pt>
                <c:pt idx="7593">
                  <c:v>39</c:v>
                </c:pt>
                <c:pt idx="7594">
                  <c:v>44</c:v>
                </c:pt>
                <c:pt idx="7595">
                  <c:v>34</c:v>
                </c:pt>
                <c:pt idx="7596">
                  <c:v>32</c:v>
                </c:pt>
                <c:pt idx="7597">
                  <c:v>34</c:v>
                </c:pt>
                <c:pt idx="7598">
                  <c:v>31</c:v>
                </c:pt>
                <c:pt idx="7599">
                  <c:v>49</c:v>
                </c:pt>
                <c:pt idx="7600">
                  <c:v>37</c:v>
                </c:pt>
                <c:pt idx="7601">
                  <c:v>37</c:v>
                </c:pt>
                <c:pt idx="7602">
                  <c:v>37</c:v>
                </c:pt>
                <c:pt idx="7603">
                  <c:v>29</c:v>
                </c:pt>
                <c:pt idx="7604">
                  <c:v>36</c:v>
                </c:pt>
                <c:pt idx="7605">
                  <c:v>29</c:v>
                </c:pt>
                <c:pt idx="7606">
                  <c:v>46</c:v>
                </c:pt>
                <c:pt idx="7607">
                  <c:v>45</c:v>
                </c:pt>
                <c:pt idx="7608">
                  <c:v>38</c:v>
                </c:pt>
                <c:pt idx="7609">
                  <c:v>41</c:v>
                </c:pt>
                <c:pt idx="7610">
                  <c:v>43</c:v>
                </c:pt>
                <c:pt idx="7611">
                  <c:v>39</c:v>
                </c:pt>
                <c:pt idx="7612">
                  <c:v>34</c:v>
                </c:pt>
                <c:pt idx="7613">
                  <c:v>37</c:v>
                </c:pt>
                <c:pt idx="7614">
                  <c:v>35</c:v>
                </c:pt>
                <c:pt idx="7615">
                  <c:v>33</c:v>
                </c:pt>
                <c:pt idx="7616">
                  <c:v>37</c:v>
                </c:pt>
                <c:pt idx="7617">
                  <c:v>40</c:v>
                </c:pt>
                <c:pt idx="7618">
                  <c:v>40</c:v>
                </c:pt>
                <c:pt idx="7619">
                  <c:v>24</c:v>
                </c:pt>
                <c:pt idx="7620">
                  <c:v>39</c:v>
                </c:pt>
                <c:pt idx="7621">
                  <c:v>39</c:v>
                </c:pt>
                <c:pt idx="7622">
                  <c:v>41</c:v>
                </c:pt>
                <c:pt idx="7623">
                  <c:v>32</c:v>
                </c:pt>
                <c:pt idx="7624">
                  <c:v>35</c:v>
                </c:pt>
                <c:pt idx="7625">
                  <c:v>27</c:v>
                </c:pt>
                <c:pt idx="7626">
                  <c:v>37</c:v>
                </c:pt>
                <c:pt idx="7627">
                  <c:v>42</c:v>
                </c:pt>
                <c:pt idx="7628">
                  <c:v>41</c:v>
                </c:pt>
                <c:pt idx="7629">
                  <c:v>49</c:v>
                </c:pt>
                <c:pt idx="7630">
                  <c:v>40</c:v>
                </c:pt>
                <c:pt idx="7631">
                  <c:v>37</c:v>
                </c:pt>
                <c:pt idx="7632">
                  <c:v>45</c:v>
                </c:pt>
                <c:pt idx="7633">
                  <c:v>31</c:v>
                </c:pt>
                <c:pt idx="7634">
                  <c:v>36</c:v>
                </c:pt>
                <c:pt idx="7635">
                  <c:v>34</c:v>
                </c:pt>
                <c:pt idx="7636">
                  <c:v>23</c:v>
                </c:pt>
                <c:pt idx="7637">
                  <c:v>45</c:v>
                </c:pt>
                <c:pt idx="7638">
                  <c:v>32</c:v>
                </c:pt>
                <c:pt idx="7639">
                  <c:v>33</c:v>
                </c:pt>
                <c:pt idx="7640">
                  <c:v>41</c:v>
                </c:pt>
                <c:pt idx="7641">
                  <c:v>43</c:v>
                </c:pt>
                <c:pt idx="7642">
                  <c:v>34</c:v>
                </c:pt>
                <c:pt idx="7643">
                  <c:v>44</c:v>
                </c:pt>
                <c:pt idx="7644">
                  <c:v>37</c:v>
                </c:pt>
                <c:pt idx="7645">
                  <c:v>44</c:v>
                </c:pt>
                <c:pt idx="7646">
                  <c:v>41</c:v>
                </c:pt>
                <c:pt idx="7647">
                  <c:v>37</c:v>
                </c:pt>
                <c:pt idx="7648">
                  <c:v>50</c:v>
                </c:pt>
                <c:pt idx="7649">
                  <c:v>48</c:v>
                </c:pt>
                <c:pt idx="7650">
                  <c:v>36</c:v>
                </c:pt>
                <c:pt idx="7651">
                  <c:v>38</c:v>
                </c:pt>
                <c:pt idx="7652">
                  <c:v>44</c:v>
                </c:pt>
                <c:pt idx="7653">
                  <c:v>48</c:v>
                </c:pt>
                <c:pt idx="7654">
                  <c:v>33</c:v>
                </c:pt>
                <c:pt idx="7655">
                  <c:v>41</c:v>
                </c:pt>
                <c:pt idx="7656">
                  <c:v>50</c:v>
                </c:pt>
                <c:pt idx="7657">
                  <c:v>47</c:v>
                </c:pt>
                <c:pt idx="7658">
                  <c:v>45</c:v>
                </c:pt>
                <c:pt idx="7659">
                  <c:v>44</c:v>
                </c:pt>
                <c:pt idx="7660">
                  <c:v>43</c:v>
                </c:pt>
                <c:pt idx="7661">
                  <c:v>41</c:v>
                </c:pt>
                <c:pt idx="7662">
                  <c:v>41</c:v>
                </c:pt>
                <c:pt idx="7663">
                  <c:v>45</c:v>
                </c:pt>
                <c:pt idx="7664">
                  <c:v>41</c:v>
                </c:pt>
                <c:pt idx="7665">
                  <c:v>36</c:v>
                </c:pt>
                <c:pt idx="7666">
                  <c:v>48</c:v>
                </c:pt>
                <c:pt idx="7667">
                  <c:v>37</c:v>
                </c:pt>
                <c:pt idx="7668">
                  <c:v>42</c:v>
                </c:pt>
                <c:pt idx="7669">
                  <c:v>40</c:v>
                </c:pt>
                <c:pt idx="7670">
                  <c:v>57</c:v>
                </c:pt>
                <c:pt idx="7671">
                  <c:v>40</c:v>
                </c:pt>
                <c:pt idx="7672">
                  <c:v>35</c:v>
                </c:pt>
                <c:pt idx="7673">
                  <c:v>35</c:v>
                </c:pt>
                <c:pt idx="7674">
                  <c:v>47</c:v>
                </c:pt>
                <c:pt idx="7675">
                  <c:v>45</c:v>
                </c:pt>
                <c:pt idx="7676">
                  <c:v>38</c:v>
                </c:pt>
                <c:pt idx="7677">
                  <c:v>46</c:v>
                </c:pt>
                <c:pt idx="7678">
                  <c:v>55</c:v>
                </c:pt>
                <c:pt idx="7679">
                  <c:v>36</c:v>
                </c:pt>
                <c:pt idx="7680">
                  <c:v>41</c:v>
                </c:pt>
                <c:pt idx="7681">
                  <c:v>37</c:v>
                </c:pt>
                <c:pt idx="7682">
                  <c:v>33</c:v>
                </c:pt>
                <c:pt idx="7683">
                  <c:v>42</c:v>
                </c:pt>
                <c:pt idx="7684">
                  <c:v>32</c:v>
                </c:pt>
                <c:pt idx="7685">
                  <c:v>43</c:v>
                </c:pt>
                <c:pt idx="7686">
                  <c:v>35</c:v>
                </c:pt>
                <c:pt idx="7687">
                  <c:v>38</c:v>
                </c:pt>
                <c:pt idx="7688">
                  <c:v>31</c:v>
                </c:pt>
                <c:pt idx="7689">
                  <c:v>42</c:v>
                </c:pt>
                <c:pt idx="7690">
                  <c:v>48</c:v>
                </c:pt>
                <c:pt idx="7691">
                  <c:v>41</c:v>
                </c:pt>
                <c:pt idx="7692">
                  <c:v>49</c:v>
                </c:pt>
                <c:pt idx="7693">
                  <c:v>42</c:v>
                </c:pt>
                <c:pt idx="7694">
                  <c:v>37</c:v>
                </c:pt>
                <c:pt idx="7695">
                  <c:v>45</c:v>
                </c:pt>
                <c:pt idx="7696">
                  <c:v>42</c:v>
                </c:pt>
                <c:pt idx="7697">
                  <c:v>35</c:v>
                </c:pt>
                <c:pt idx="7698">
                  <c:v>33</c:v>
                </c:pt>
                <c:pt idx="7699">
                  <c:v>37</c:v>
                </c:pt>
                <c:pt idx="7700">
                  <c:v>35</c:v>
                </c:pt>
                <c:pt idx="7701">
                  <c:v>39</c:v>
                </c:pt>
                <c:pt idx="7702">
                  <c:v>42</c:v>
                </c:pt>
                <c:pt idx="7703">
                  <c:v>40</c:v>
                </c:pt>
                <c:pt idx="7704">
                  <c:v>38</c:v>
                </c:pt>
                <c:pt idx="7705">
                  <c:v>44</c:v>
                </c:pt>
                <c:pt idx="7706">
                  <c:v>36</c:v>
                </c:pt>
                <c:pt idx="7707">
                  <c:v>26</c:v>
                </c:pt>
                <c:pt idx="7708">
                  <c:v>35</c:v>
                </c:pt>
                <c:pt idx="7709">
                  <c:v>41</c:v>
                </c:pt>
                <c:pt idx="7710">
                  <c:v>40</c:v>
                </c:pt>
                <c:pt idx="7711">
                  <c:v>44</c:v>
                </c:pt>
                <c:pt idx="7712">
                  <c:v>41</c:v>
                </c:pt>
                <c:pt idx="7713">
                  <c:v>38</c:v>
                </c:pt>
                <c:pt idx="7714">
                  <c:v>38</c:v>
                </c:pt>
                <c:pt idx="7715">
                  <c:v>47</c:v>
                </c:pt>
                <c:pt idx="7716">
                  <c:v>41</c:v>
                </c:pt>
                <c:pt idx="7717">
                  <c:v>29</c:v>
                </c:pt>
                <c:pt idx="7718">
                  <c:v>45</c:v>
                </c:pt>
                <c:pt idx="7719">
                  <c:v>36</c:v>
                </c:pt>
                <c:pt idx="7720">
                  <c:v>48</c:v>
                </c:pt>
                <c:pt idx="7721">
                  <c:v>37</c:v>
                </c:pt>
                <c:pt idx="7722">
                  <c:v>37</c:v>
                </c:pt>
                <c:pt idx="7723">
                  <c:v>45</c:v>
                </c:pt>
                <c:pt idx="7724">
                  <c:v>26</c:v>
                </c:pt>
                <c:pt idx="7725">
                  <c:v>45</c:v>
                </c:pt>
                <c:pt idx="7726">
                  <c:v>43</c:v>
                </c:pt>
                <c:pt idx="7727">
                  <c:v>39</c:v>
                </c:pt>
                <c:pt idx="7728">
                  <c:v>30</c:v>
                </c:pt>
                <c:pt idx="7729">
                  <c:v>33</c:v>
                </c:pt>
                <c:pt idx="7730">
                  <c:v>38</c:v>
                </c:pt>
                <c:pt idx="7731">
                  <c:v>37</c:v>
                </c:pt>
                <c:pt idx="7732">
                  <c:v>32</c:v>
                </c:pt>
                <c:pt idx="7733">
                  <c:v>39</c:v>
                </c:pt>
                <c:pt idx="7734">
                  <c:v>37</c:v>
                </c:pt>
                <c:pt idx="7735">
                  <c:v>45</c:v>
                </c:pt>
                <c:pt idx="7736">
                  <c:v>35</c:v>
                </c:pt>
                <c:pt idx="7737">
                  <c:v>37</c:v>
                </c:pt>
                <c:pt idx="7738">
                  <c:v>48</c:v>
                </c:pt>
                <c:pt idx="7739">
                  <c:v>40</c:v>
                </c:pt>
                <c:pt idx="7740">
                  <c:v>48</c:v>
                </c:pt>
                <c:pt idx="7741">
                  <c:v>40</c:v>
                </c:pt>
                <c:pt idx="7742">
                  <c:v>50</c:v>
                </c:pt>
                <c:pt idx="7743">
                  <c:v>35</c:v>
                </c:pt>
                <c:pt idx="7744">
                  <c:v>32</c:v>
                </c:pt>
                <c:pt idx="7745">
                  <c:v>43</c:v>
                </c:pt>
                <c:pt idx="7746">
                  <c:v>40</c:v>
                </c:pt>
                <c:pt idx="7747">
                  <c:v>41</c:v>
                </c:pt>
                <c:pt idx="7748">
                  <c:v>35</c:v>
                </c:pt>
                <c:pt idx="7749">
                  <c:v>48</c:v>
                </c:pt>
                <c:pt idx="7750">
                  <c:v>32</c:v>
                </c:pt>
                <c:pt idx="7751">
                  <c:v>36</c:v>
                </c:pt>
                <c:pt idx="7752">
                  <c:v>34</c:v>
                </c:pt>
                <c:pt idx="7753">
                  <c:v>32</c:v>
                </c:pt>
                <c:pt idx="7754">
                  <c:v>42</c:v>
                </c:pt>
                <c:pt idx="7755">
                  <c:v>24</c:v>
                </c:pt>
                <c:pt idx="7756">
                  <c:v>31</c:v>
                </c:pt>
                <c:pt idx="7757">
                  <c:v>51</c:v>
                </c:pt>
                <c:pt idx="7758">
                  <c:v>42</c:v>
                </c:pt>
                <c:pt idx="7759">
                  <c:v>41</c:v>
                </c:pt>
                <c:pt idx="7760">
                  <c:v>39</c:v>
                </c:pt>
                <c:pt idx="7761">
                  <c:v>39</c:v>
                </c:pt>
                <c:pt idx="7762">
                  <c:v>45</c:v>
                </c:pt>
                <c:pt idx="7763">
                  <c:v>34</c:v>
                </c:pt>
                <c:pt idx="7764">
                  <c:v>46</c:v>
                </c:pt>
                <c:pt idx="7765">
                  <c:v>44</c:v>
                </c:pt>
                <c:pt idx="7766">
                  <c:v>44</c:v>
                </c:pt>
                <c:pt idx="7767">
                  <c:v>31</c:v>
                </c:pt>
                <c:pt idx="7768">
                  <c:v>53</c:v>
                </c:pt>
                <c:pt idx="7769">
                  <c:v>40</c:v>
                </c:pt>
                <c:pt idx="7770">
                  <c:v>35</c:v>
                </c:pt>
                <c:pt idx="7771">
                  <c:v>45</c:v>
                </c:pt>
                <c:pt idx="7772">
                  <c:v>38</c:v>
                </c:pt>
                <c:pt idx="7773">
                  <c:v>40</c:v>
                </c:pt>
                <c:pt idx="7774">
                  <c:v>36</c:v>
                </c:pt>
                <c:pt idx="7775">
                  <c:v>28</c:v>
                </c:pt>
                <c:pt idx="7776">
                  <c:v>33</c:v>
                </c:pt>
                <c:pt idx="7777">
                  <c:v>31</c:v>
                </c:pt>
                <c:pt idx="7778">
                  <c:v>36</c:v>
                </c:pt>
                <c:pt idx="7779">
                  <c:v>31</c:v>
                </c:pt>
                <c:pt idx="7780">
                  <c:v>48</c:v>
                </c:pt>
                <c:pt idx="7781">
                  <c:v>40</c:v>
                </c:pt>
                <c:pt idx="7782">
                  <c:v>38</c:v>
                </c:pt>
                <c:pt idx="7783">
                  <c:v>39</c:v>
                </c:pt>
                <c:pt idx="7784">
                  <c:v>41</c:v>
                </c:pt>
                <c:pt idx="7785">
                  <c:v>31</c:v>
                </c:pt>
                <c:pt idx="7786">
                  <c:v>31</c:v>
                </c:pt>
                <c:pt idx="7787">
                  <c:v>42</c:v>
                </c:pt>
                <c:pt idx="7788">
                  <c:v>40</c:v>
                </c:pt>
                <c:pt idx="7789">
                  <c:v>36</c:v>
                </c:pt>
                <c:pt idx="7790">
                  <c:v>41</c:v>
                </c:pt>
                <c:pt idx="7791">
                  <c:v>33</c:v>
                </c:pt>
                <c:pt idx="7792">
                  <c:v>39</c:v>
                </c:pt>
                <c:pt idx="7793">
                  <c:v>39</c:v>
                </c:pt>
                <c:pt idx="7794">
                  <c:v>41</c:v>
                </c:pt>
                <c:pt idx="7795">
                  <c:v>44</c:v>
                </c:pt>
                <c:pt idx="7796">
                  <c:v>33</c:v>
                </c:pt>
                <c:pt idx="7797">
                  <c:v>41</c:v>
                </c:pt>
                <c:pt idx="7798">
                  <c:v>38</c:v>
                </c:pt>
                <c:pt idx="7799">
                  <c:v>42</c:v>
                </c:pt>
                <c:pt idx="7800">
                  <c:v>34</c:v>
                </c:pt>
                <c:pt idx="7801">
                  <c:v>33</c:v>
                </c:pt>
                <c:pt idx="7802">
                  <c:v>30</c:v>
                </c:pt>
                <c:pt idx="7803">
                  <c:v>29</c:v>
                </c:pt>
                <c:pt idx="7804">
                  <c:v>35</c:v>
                </c:pt>
                <c:pt idx="7805">
                  <c:v>36</c:v>
                </c:pt>
                <c:pt idx="7806">
                  <c:v>35</c:v>
                </c:pt>
                <c:pt idx="7807">
                  <c:v>39</c:v>
                </c:pt>
                <c:pt idx="7808">
                  <c:v>33</c:v>
                </c:pt>
                <c:pt idx="7809">
                  <c:v>44</c:v>
                </c:pt>
                <c:pt idx="7810">
                  <c:v>38</c:v>
                </c:pt>
                <c:pt idx="7811">
                  <c:v>31</c:v>
                </c:pt>
                <c:pt idx="7812">
                  <c:v>37</c:v>
                </c:pt>
                <c:pt idx="7813">
                  <c:v>46</c:v>
                </c:pt>
                <c:pt idx="7814">
                  <c:v>44</c:v>
                </c:pt>
                <c:pt idx="7815">
                  <c:v>31</c:v>
                </c:pt>
                <c:pt idx="7816">
                  <c:v>38</c:v>
                </c:pt>
                <c:pt idx="7817">
                  <c:v>41</c:v>
                </c:pt>
                <c:pt idx="7818">
                  <c:v>35</c:v>
                </c:pt>
                <c:pt idx="7819">
                  <c:v>49</c:v>
                </c:pt>
                <c:pt idx="7820">
                  <c:v>43</c:v>
                </c:pt>
                <c:pt idx="7821">
                  <c:v>31</c:v>
                </c:pt>
                <c:pt idx="7822">
                  <c:v>36</c:v>
                </c:pt>
                <c:pt idx="7823">
                  <c:v>43</c:v>
                </c:pt>
                <c:pt idx="7824">
                  <c:v>25</c:v>
                </c:pt>
                <c:pt idx="7825">
                  <c:v>39</c:v>
                </c:pt>
                <c:pt idx="7826">
                  <c:v>41</c:v>
                </c:pt>
                <c:pt idx="7827">
                  <c:v>25</c:v>
                </c:pt>
                <c:pt idx="7828">
                  <c:v>36</c:v>
                </c:pt>
                <c:pt idx="7829">
                  <c:v>48</c:v>
                </c:pt>
                <c:pt idx="7830">
                  <c:v>43</c:v>
                </c:pt>
                <c:pt idx="7831">
                  <c:v>36</c:v>
                </c:pt>
                <c:pt idx="7832">
                  <c:v>35</c:v>
                </c:pt>
                <c:pt idx="7833">
                  <c:v>50</c:v>
                </c:pt>
                <c:pt idx="7834">
                  <c:v>33</c:v>
                </c:pt>
                <c:pt idx="7835">
                  <c:v>34</c:v>
                </c:pt>
                <c:pt idx="7836">
                  <c:v>33</c:v>
                </c:pt>
                <c:pt idx="7837">
                  <c:v>43</c:v>
                </c:pt>
                <c:pt idx="7838">
                  <c:v>36</c:v>
                </c:pt>
                <c:pt idx="7839">
                  <c:v>42</c:v>
                </c:pt>
                <c:pt idx="7840">
                  <c:v>46</c:v>
                </c:pt>
                <c:pt idx="7841">
                  <c:v>33</c:v>
                </c:pt>
                <c:pt idx="7842">
                  <c:v>40</c:v>
                </c:pt>
                <c:pt idx="7843">
                  <c:v>36</c:v>
                </c:pt>
                <c:pt idx="7844">
                  <c:v>34</c:v>
                </c:pt>
                <c:pt idx="7845">
                  <c:v>39</c:v>
                </c:pt>
                <c:pt idx="7846">
                  <c:v>38</c:v>
                </c:pt>
                <c:pt idx="7847">
                  <c:v>30</c:v>
                </c:pt>
                <c:pt idx="7848">
                  <c:v>34</c:v>
                </c:pt>
                <c:pt idx="7849">
                  <c:v>29</c:v>
                </c:pt>
                <c:pt idx="7850">
                  <c:v>31</c:v>
                </c:pt>
                <c:pt idx="7851">
                  <c:v>32</c:v>
                </c:pt>
                <c:pt idx="7852">
                  <c:v>35</c:v>
                </c:pt>
                <c:pt idx="7853">
                  <c:v>31</c:v>
                </c:pt>
                <c:pt idx="7854">
                  <c:v>41</c:v>
                </c:pt>
                <c:pt idx="7855">
                  <c:v>46</c:v>
                </c:pt>
                <c:pt idx="7856">
                  <c:v>43</c:v>
                </c:pt>
                <c:pt idx="7857">
                  <c:v>36</c:v>
                </c:pt>
                <c:pt idx="7858">
                  <c:v>33</c:v>
                </c:pt>
                <c:pt idx="7859">
                  <c:v>47</c:v>
                </c:pt>
                <c:pt idx="7860">
                  <c:v>43</c:v>
                </c:pt>
                <c:pt idx="7861">
                  <c:v>28</c:v>
                </c:pt>
                <c:pt idx="7862">
                  <c:v>31</c:v>
                </c:pt>
                <c:pt idx="7863">
                  <c:v>46</c:v>
                </c:pt>
                <c:pt idx="7864">
                  <c:v>31</c:v>
                </c:pt>
                <c:pt idx="7865">
                  <c:v>38</c:v>
                </c:pt>
                <c:pt idx="7866">
                  <c:v>37</c:v>
                </c:pt>
                <c:pt idx="7867">
                  <c:v>34</c:v>
                </c:pt>
                <c:pt idx="7868">
                  <c:v>31</c:v>
                </c:pt>
                <c:pt idx="7869">
                  <c:v>44</c:v>
                </c:pt>
                <c:pt idx="7870">
                  <c:v>24</c:v>
                </c:pt>
                <c:pt idx="7871">
                  <c:v>32</c:v>
                </c:pt>
                <c:pt idx="7872">
                  <c:v>36</c:v>
                </c:pt>
                <c:pt idx="7873">
                  <c:v>30</c:v>
                </c:pt>
                <c:pt idx="7874">
                  <c:v>43</c:v>
                </c:pt>
                <c:pt idx="7875">
                  <c:v>43</c:v>
                </c:pt>
                <c:pt idx="7876">
                  <c:v>35</c:v>
                </c:pt>
                <c:pt idx="7877">
                  <c:v>22</c:v>
                </c:pt>
                <c:pt idx="7878">
                  <c:v>30</c:v>
                </c:pt>
                <c:pt idx="7879">
                  <c:v>31</c:v>
                </c:pt>
                <c:pt idx="7880">
                  <c:v>47</c:v>
                </c:pt>
                <c:pt idx="7881">
                  <c:v>32</c:v>
                </c:pt>
                <c:pt idx="7882">
                  <c:v>28</c:v>
                </c:pt>
                <c:pt idx="7883">
                  <c:v>40</c:v>
                </c:pt>
                <c:pt idx="7884">
                  <c:v>33</c:v>
                </c:pt>
                <c:pt idx="7885">
                  <c:v>34</c:v>
                </c:pt>
                <c:pt idx="7886">
                  <c:v>35</c:v>
                </c:pt>
                <c:pt idx="7887">
                  <c:v>33</c:v>
                </c:pt>
                <c:pt idx="7888">
                  <c:v>32</c:v>
                </c:pt>
                <c:pt idx="7889">
                  <c:v>38</c:v>
                </c:pt>
                <c:pt idx="7890">
                  <c:v>32</c:v>
                </c:pt>
                <c:pt idx="7891">
                  <c:v>38</c:v>
                </c:pt>
                <c:pt idx="7892">
                  <c:v>45</c:v>
                </c:pt>
                <c:pt idx="7893">
                  <c:v>30</c:v>
                </c:pt>
                <c:pt idx="7894">
                  <c:v>40</c:v>
                </c:pt>
                <c:pt idx="7895">
                  <c:v>39</c:v>
                </c:pt>
                <c:pt idx="7896">
                  <c:v>35</c:v>
                </c:pt>
                <c:pt idx="7897">
                  <c:v>30</c:v>
                </c:pt>
                <c:pt idx="7898">
                  <c:v>46</c:v>
                </c:pt>
                <c:pt idx="7899">
                  <c:v>42</c:v>
                </c:pt>
                <c:pt idx="7900">
                  <c:v>35</c:v>
                </c:pt>
                <c:pt idx="7901">
                  <c:v>40</c:v>
                </c:pt>
                <c:pt idx="7902">
                  <c:v>24</c:v>
                </c:pt>
                <c:pt idx="7903">
                  <c:v>39</c:v>
                </c:pt>
                <c:pt idx="7904">
                  <c:v>42</c:v>
                </c:pt>
                <c:pt idx="7905">
                  <c:v>40</c:v>
                </c:pt>
                <c:pt idx="7906">
                  <c:v>33</c:v>
                </c:pt>
                <c:pt idx="7907">
                  <c:v>33</c:v>
                </c:pt>
                <c:pt idx="7908">
                  <c:v>46</c:v>
                </c:pt>
                <c:pt idx="7909">
                  <c:v>41</c:v>
                </c:pt>
                <c:pt idx="7910">
                  <c:v>39</c:v>
                </c:pt>
                <c:pt idx="7911">
                  <c:v>41</c:v>
                </c:pt>
                <c:pt idx="7912">
                  <c:v>31</c:v>
                </c:pt>
                <c:pt idx="7913">
                  <c:v>26</c:v>
                </c:pt>
                <c:pt idx="7914">
                  <c:v>40</c:v>
                </c:pt>
                <c:pt idx="7915">
                  <c:v>41</c:v>
                </c:pt>
                <c:pt idx="7916">
                  <c:v>44</c:v>
                </c:pt>
                <c:pt idx="7917">
                  <c:v>41</c:v>
                </c:pt>
                <c:pt idx="7918">
                  <c:v>25</c:v>
                </c:pt>
                <c:pt idx="7919">
                  <c:v>32</c:v>
                </c:pt>
                <c:pt idx="7920">
                  <c:v>34</c:v>
                </c:pt>
                <c:pt idx="7921">
                  <c:v>25</c:v>
                </c:pt>
                <c:pt idx="7922">
                  <c:v>38</c:v>
                </c:pt>
                <c:pt idx="7923">
                  <c:v>40</c:v>
                </c:pt>
                <c:pt idx="7924">
                  <c:v>31</c:v>
                </c:pt>
                <c:pt idx="7925">
                  <c:v>34</c:v>
                </c:pt>
                <c:pt idx="7926">
                  <c:v>37</c:v>
                </c:pt>
                <c:pt idx="7927">
                  <c:v>38</c:v>
                </c:pt>
                <c:pt idx="7928">
                  <c:v>34</c:v>
                </c:pt>
                <c:pt idx="7929">
                  <c:v>38</c:v>
                </c:pt>
                <c:pt idx="7930">
                  <c:v>36</c:v>
                </c:pt>
                <c:pt idx="7931">
                  <c:v>37</c:v>
                </c:pt>
                <c:pt idx="7932">
                  <c:v>33</c:v>
                </c:pt>
                <c:pt idx="7933">
                  <c:v>41</c:v>
                </c:pt>
                <c:pt idx="7934">
                  <c:v>38</c:v>
                </c:pt>
                <c:pt idx="7935">
                  <c:v>29</c:v>
                </c:pt>
                <c:pt idx="7936">
                  <c:v>36</c:v>
                </c:pt>
                <c:pt idx="7937">
                  <c:v>52</c:v>
                </c:pt>
                <c:pt idx="7938">
                  <c:v>44</c:v>
                </c:pt>
                <c:pt idx="7939">
                  <c:v>40</c:v>
                </c:pt>
                <c:pt idx="7940">
                  <c:v>47</c:v>
                </c:pt>
                <c:pt idx="7941">
                  <c:v>30</c:v>
                </c:pt>
                <c:pt idx="7942">
                  <c:v>28</c:v>
                </c:pt>
                <c:pt idx="7943">
                  <c:v>36</c:v>
                </c:pt>
                <c:pt idx="7944">
                  <c:v>31</c:v>
                </c:pt>
                <c:pt idx="7945">
                  <c:v>39</c:v>
                </c:pt>
                <c:pt idx="7946">
                  <c:v>33</c:v>
                </c:pt>
                <c:pt idx="7947">
                  <c:v>33</c:v>
                </c:pt>
                <c:pt idx="7948">
                  <c:v>41</c:v>
                </c:pt>
                <c:pt idx="7949">
                  <c:v>45</c:v>
                </c:pt>
                <c:pt idx="7950">
                  <c:v>51</c:v>
                </c:pt>
                <c:pt idx="7951">
                  <c:v>38</c:v>
                </c:pt>
                <c:pt idx="7952">
                  <c:v>31</c:v>
                </c:pt>
                <c:pt idx="7953">
                  <c:v>35</c:v>
                </c:pt>
                <c:pt idx="7954">
                  <c:v>37</c:v>
                </c:pt>
                <c:pt idx="7955">
                  <c:v>39</c:v>
                </c:pt>
                <c:pt idx="7956">
                  <c:v>28</c:v>
                </c:pt>
                <c:pt idx="7957">
                  <c:v>36</c:v>
                </c:pt>
                <c:pt idx="7958">
                  <c:v>43</c:v>
                </c:pt>
                <c:pt idx="7959">
                  <c:v>32</c:v>
                </c:pt>
                <c:pt idx="7960">
                  <c:v>30</c:v>
                </c:pt>
                <c:pt idx="7961">
                  <c:v>42</c:v>
                </c:pt>
                <c:pt idx="7962">
                  <c:v>32</c:v>
                </c:pt>
                <c:pt idx="7963">
                  <c:v>36</c:v>
                </c:pt>
                <c:pt idx="7964">
                  <c:v>40</c:v>
                </c:pt>
                <c:pt idx="7965">
                  <c:v>41</c:v>
                </c:pt>
                <c:pt idx="7966">
                  <c:v>30</c:v>
                </c:pt>
                <c:pt idx="7967">
                  <c:v>30</c:v>
                </c:pt>
                <c:pt idx="7968">
                  <c:v>46</c:v>
                </c:pt>
                <c:pt idx="7969">
                  <c:v>28</c:v>
                </c:pt>
                <c:pt idx="7970">
                  <c:v>43</c:v>
                </c:pt>
                <c:pt idx="7971">
                  <c:v>36</c:v>
                </c:pt>
                <c:pt idx="7972">
                  <c:v>35</c:v>
                </c:pt>
                <c:pt idx="7973">
                  <c:v>35</c:v>
                </c:pt>
                <c:pt idx="7974">
                  <c:v>35</c:v>
                </c:pt>
                <c:pt idx="7975">
                  <c:v>34</c:v>
                </c:pt>
                <c:pt idx="7976">
                  <c:v>37</c:v>
                </c:pt>
                <c:pt idx="7977">
                  <c:v>49</c:v>
                </c:pt>
                <c:pt idx="7978">
                  <c:v>30</c:v>
                </c:pt>
                <c:pt idx="7979">
                  <c:v>40</c:v>
                </c:pt>
                <c:pt idx="7980">
                  <c:v>42</c:v>
                </c:pt>
                <c:pt idx="7981">
                  <c:v>42</c:v>
                </c:pt>
                <c:pt idx="7982">
                  <c:v>34</c:v>
                </c:pt>
                <c:pt idx="7983">
                  <c:v>32</c:v>
                </c:pt>
                <c:pt idx="7984">
                  <c:v>34</c:v>
                </c:pt>
                <c:pt idx="7985">
                  <c:v>39</c:v>
                </c:pt>
                <c:pt idx="7986">
                  <c:v>38</c:v>
                </c:pt>
                <c:pt idx="7987">
                  <c:v>39</c:v>
                </c:pt>
                <c:pt idx="7988">
                  <c:v>41</c:v>
                </c:pt>
                <c:pt idx="7989">
                  <c:v>38</c:v>
                </c:pt>
                <c:pt idx="7990">
                  <c:v>30</c:v>
                </c:pt>
                <c:pt idx="7991">
                  <c:v>39</c:v>
                </c:pt>
                <c:pt idx="7992">
                  <c:v>51</c:v>
                </c:pt>
                <c:pt idx="7993">
                  <c:v>43</c:v>
                </c:pt>
                <c:pt idx="7994">
                  <c:v>33</c:v>
                </c:pt>
                <c:pt idx="7995">
                  <c:v>43</c:v>
                </c:pt>
                <c:pt idx="7996">
                  <c:v>40</c:v>
                </c:pt>
                <c:pt idx="7997">
                  <c:v>39</c:v>
                </c:pt>
                <c:pt idx="7998">
                  <c:v>30</c:v>
                </c:pt>
                <c:pt idx="7999">
                  <c:v>41</c:v>
                </c:pt>
                <c:pt idx="8000">
                  <c:v>39</c:v>
                </c:pt>
                <c:pt idx="8001">
                  <c:v>40</c:v>
                </c:pt>
                <c:pt idx="8002">
                  <c:v>48</c:v>
                </c:pt>
                <c:pt idx="8003">
                  <c:v>42</c:v>
                </c:pt>
                <c:pt idx="8004">
                  <c:v>45</c:v>
                </c:pt>
                <c:pt idx="8005">
                  <c:v>47</c:v>
                </c:pt>
                <c:pt idx="8006">
                  <c:v>38</c:v>
                </c:pt>
                <c:pt idx="8007">
                  <c:v>39</c:v>
                </c:pt>
                <c:pt idx="8008">
                  <c:v>35</c:v>
                </c:pt>
                <c:pt idx="8009">
                  <c:v>39</c:v>
                </c:pt>
                <c:pt idx="8010">
                  <c:v>34</c:v>
                </c:pt>
                <c:pt idx="8011">
                  <c:v>45</c:v>
                </c:pt>
                <c:pt idx="8012">
                  <c:v>32</c:v>
                </c:pt>
                <c:pt idx="8013">
                  <c:v>31</c:v>
                </c:pt>
                <c:pt idx="8014">
                  <c:v>49</c:v>
                </c:pt>
                <c:pt idx="8015">
                  <c:v>33</c:v>
                </c:pt>
                <c:pt idx="8016">
                  <c:v>37</c:v>
                </c:pt>
                <c:pt idx="8017">
                  <c:v>35</c:v>
                </c:pt>
                <c:pt idx="8018">
                  <c:v>50</c:v>
                </c:pt>
                <c:pt idx="8019">
                  <c:v>30</c:v>
                </c:pt>
                <c:pt idx="8020">
                  <c:v>33</c:v>
                </c:pt>
                <c:pt idx="8021">
                  <c:v>48</c:v>
                </c:pt>
                <c:pt idx="8022">
                  <c:v>46</c:v>
                </c:pt>
                <c:pt idx="8023">
                  <c:v>34</c:v>
                </c:pt>
                <c:pt idx="8024">
                  <c:v>38</c:v>
                </c:pt>
                <c:pt idx="8025">
                  <c:v>44</c:v>
                </c:pt>
                <c:pt idx="8026">
                  <c:v>50</c:v>
                </c:pt>
                <c:pt idx="8027">
                  <c:v>35</c:v>
                </c:pt>
                <c:pt idx="8028">
                  <c:v>40</c:v>
                </c:pt>
                <c:pt idx="8029">
                  <c:v>35</c:v>
                </c:pt>
                <c:pt idx="8030">
                  <c:v>40</c:v>
                </c:pt>
                <c:pt idx="8031">
                  <c:v>38</c:v>
                </c:pt>
                <c:pt idx="8032">
                  <c:v>44</c:v>
                </c:pt>
                <c:pt idx="8033">
                  <c:v>43</c:v>
                </c:pt>
                <c:pt idx="8034">
                  <c:v>46</c:v>
                </c:pt>
              </c:numCache>
            </c:numRef>
          </c:val>
          <c:smooth val="0"/>
        </c:ser>
        <c:ser>
          <c:idx val="9"/>
          <c:order val="1"/>
          <c:tx>
            <c:strRef>
              <c:f>[Book2.xlsx]Sheet1!$J$9</c:f>
              <c:strCache>
                <c:ptCount val="1"/>
                <c:pt idx="0">
                  <c:v>-1201.005912</c:v>
                </c:pt>
              </c:strCache>
            </c:strRef>
          </c:tx>
          <c:spPr>
            <a:ln>
              <a:noFill/>
            </a:ln>
          </c:spPr>
          <c:marker>
            <c:symbol val="none"/>
          </c:marker>
          <c:trendline>
            <c:trendlineType val="movingAvg"/>
            <c:period val="90"/>
            <c:dispRSqr val="0"/>
            <c:dispEq val="0"/>
          </c:trendline>
          <c:trendline>
            <c:trendlineType val="movingAvg"/>
            <c:period val="90"/>
            <c:dispRSqr val="0"/>
            <c:dispEq val="0"/>
          </c:trendline>
          <c:cat>
            <c:numRef>
              <c:f>[Book2.xlsx]Sheet1!$A$10:$A$8044</c:f>
              <c:numCache>
                <c:formatCode>General</c:formatCode>
                <c:ptCount val="8035"/>
                <c:pt idx="0">
                  <c:v>1989</c:v>
                </c:pt>
                <c:pt idx="1">
                  <c:v>1989</c:v>
                </c:pt>
                <c:pt idx="2">
                  <c:v>1989</c:v>
                </c:pt>
                <c:pt idx="3">
                  <c:v>1989</c:v>
                </c:pt>
                <c:pt idx="4">
                  <c:v>1989</c:v>
                </c:pt>
                <c:pt idx="5">
                  <c:v>1989</c:v>
                </c:pt>
                <c:pt idx="6">
                  <c:v>1989</c:v>
                </c:pt>
                <c:pt idx="7">
                  <c:v>1989</c:v>
                </c:pt>
                <c:pt idx="8">
                  <c:v>1989</c:v>
                </c:pt>
                <c:pt idx="9">
                  <c:v>1989</c:v>
                </c:pt>
                <c:pt idx="10">
                  <c:v>1989</c:v>
                </c:pt>
                <c:pt idx="11">
                  <c:v>1989</c:v>
                </c:pt>
                <c:pt idx="12">
                  <c:v>1989</c:v>
                </c:pt>
                <c:pt idx="13">
                  <c:v>1989</c:v>
                </c:pt>
                <c:pt idx="14">
                  <c:v>1989</c:v>
                </c:pt>
                <c:pt idx="15">
                  <c:v>1989</c:v>
                </c:pt>
                <c:pt idx="16">
                  <c:v>1989</c:v>
                </c:pt>
                <c:pt idx="17">
                  <c:v>1989</c:v>
                </c:pt>
                <c:pt idx="18">
                  <c:v>1989</c:v>
                </c:pt>
                <c:pt idx="19">
                  <c:v>1989</c:v>
                </c:pt>
                <c:pt idx="20">
                  <c:v>1989</c:v>
                </c:pt>
                <c:pt idx="21">
                  <c:v>1989</c:v>
                </c:pt>
                <c:pt idx="22">
                  <c:v>1989</c:v>
                </c:pt>
                <c:pt idx="23">
                  <c:v>1989</c:v>
                </c:pt>
                <c:pt idx="24">
                  <c:v>1989</c:v>
                </c:pt>
                <c:pt idx="25">
                  <c:v>1989</c:v>
                </c:pt>
                <c:pt idx="26">
                  <c:v>1989</c:v>
                </c:pt>
                <c:pt idx="27">
                  <c:v>1989</c:v>
                </c:pt>
                <c:pt idx="28">
                  <c:v>1989</c:v>
                </c:pt>
                <c:pt idx="29">
                  <c:v>1989</c:v>
                </c:pt>
                <c:pt idx="30">
                  <c:v>1989</c:v>
                </c:pt>
                <c:pt idx="31">
                  <c:v>1989</c:v>
                </c:pt>
                <c:pt idx="32">
                  <c:v>1989</c:v>
                </c:pt>
                <c:pt idx="33">
                  <c:v>1989</c:v>
                </c:pt>
                <c:pt idx="34">
                  <c:v>1989</c:v>
                </c:pt>
                <c:pt idx="35">
                  <c:v>1989</c:v>
                </c:pt>
                <c:pt idx="36">
                  <c:v>1989</c:v>
                </c:pt>
                <c:pt idx="37">
                  <c:v>1989</c:v>
                </c:pt>
                <c:pt idx="38">
                  <c:v>1989</c:v>
                </c:pt>
                <c:pt idx="39">
                  <c:v>1989</c:v>
                </c:pt>
                <c:pt idx="40">
                  <c:v>1989</c:v>
                </c:pt>
                <c:pt idx="41">
                  <c:v>1989</c:v>
                </c:pt>
                <c:pt idx="42">
                  <c:v>1989</c:v>
                </c:pt>
                <c:pt idx="43">
                  <c:v>1989</c:v>
                </c:pt>
                <c:pt idx="44">
                  <c:v>1989</c:v>
                </c:pt>
                <c:pt idx="45">
                  <c:v>1989</c:v>
                </c:pt>
                <c:pt idx="46">
                  <c:v>1989</c:v>
                </c:pt>
                <c:pt idx="47">
                  <c:v>1989</c:v>
                </c:pt>
                <c:pt idx="48">
                  <c:v>1989</c:v>
                </c:pt>
                <c:pt idx="49">
                  <c:v>1989</c:v>
                </c:pt>
                <c:pt idx="50">
                  <c:v>1989</c:v>
                </c:pt>
                <c:pt idx="51">
                  <c:v>1989</c:v>
                </c:pt>
                <c:pt idx="52">
                  <c:v>1989</c:v>
                </c:pt>
                <c:pt idx="53">
                  <c:v>1989</c:v>
                </c:pt>
                <c:pt idx="54">
                  <c:v>1989</c:v>
                </c:pt>
                <c:pt idx="55">
                  <c:v>1989</c:v>
                </c:pt>
                <c:pt idx="56">
                  <c:v>1989</c:v>
                </c:pt>
                <c:pt idx="57">
                  <c:v>1989</c:v>
                </c:pt>
                <c:pt idx="58">
                  <c:v>1989</c:v>
                </c:pt>
                <c:pt idx="59">
                  <c:v>1989</c:v>
                </c:pt>
                <c:pt idx="60">
                  <c:v>1989</c:v>
                </c:pt>
                <c:pt idx="61">
                  <c:v>1989</c:v>
                </c:pt>
                <c:pt idx="62">
                  <c:v>1989</c:v>
                </c:pt>
                <c:pt idx="63">
                  <c:v>1989</c:v>
                </c:pt>
                <c:pt idx="64">
                  <c:v>1989</c:v>
                </c:pt>
                <c:pt idx="65">
                  <c:v>1989</c:v>
                </c:pt>
                <c:pt idx="66">
                  <c:v>1989</c:v>
                </c:pt>
                <c:pt idx="67">
                  <c:v>1989</c:v>
                </c:pt>
                <c:pt idx="68">
                  <c:v>1989</c:v>
                </c:pt>
                <c:pt idx="69">
                  <c:v>1989</c:v>
                </c:pt>
                <c:pt idx="70">
                  <c:v>1989</c:v>
                </c:pt>
                <c:pt idx="71">
                  <c:v>1989</c:v>
                </c:pt>
                <c:pt idx="72">
                  <c:v>1989</c:v>
                </c:pt>
                <c:pt idx="73">
                  <c:v>1989</c:v>
                </c:pt>
                <c:pt idx="74">
                  <c:v>1989</c:v>
                </c:pt>
                <c:pt idx="75">
                  <c:v>1989</c:v>
                </c:pt>
                <c:pt idx="76">
                  <c:v>1989</c:v>
                </c:pt>
                <c:pt idx="77">
                  <c:v>1989</c:v>
                </c:pt>
                <c:pt idx="78">
                  <c:v>1989</c:v>
                </c:pt>
                <c:pt idx="79">
                  <c:v>1989</c:v>
                </c:pt>
                <c:pt idx="80">
                  <c:v>1989</c:v>
                </c:pt>
                <c:pt idx="81">
                  <c:v>1989</c:v>
                </c:pt>
                <c:pt idx="82">
                  <c:v>1989</c:v>
                </c:pt>
                <c:pt idx="83">
                  <c:v>1989</c:v>
                </c:pt>
                <c:pt idx="84">
                  <c:v>1989</c:v>
                </c:pt>
                <c:pt idx="85">
                  <c:v>1989</c:v>
                </c:pt>
                <c:pt idx="86">
                  <c:v>1989</c:v>
                </c:pt>
                <c:pt idx="87">
                  <c:v>1989</c:v>
                </c:pt>
                <c:pt idx="88">
                  <c:v>1989</c:v>
                </c:pt>
                <c:pt idx="89">
                  <c:v>1989</c:v>
                </c:pt>
                <c:pt idx="90">
                  <c:v>1989</c:v>
                </c:pt>
                <c:pt idx="91">
                  <c:v>1989</c:v>
                </c:pt>
                <c:pt idx="92">
                  <c:v>1989</c:v>
                </c:pt>
                <c:pt idx="93">
                  <c:v>1989</c:v>
                </c:pt>
                <c:pt idx="94">
                  <c:v>1989</c:v>
                </c:pt>
                <c:pt idx="95">
                  <c:v>1989</c:v>
                </c:pt>
                <c:pt idx="96">
                  <c:v>1989</c:v>
                </c:pt>
                <c:pt idx="97">
                  <c:v>1989</c:v>
                </c:pt>
                <c:pt idx="98">
                  <c:v>1989</c:v>
                </c:pt>
                <c:pt idx="99">
                  <c:v>1989</c:v>
                </c:pt>
                <c:pt idx="100">
                  <c:v>1989</c:v>
                </c:pt>
                <c:pt idx="101">
                  <c:v>1989</c:v>
                </c:pt>
                <c:pt idx="102">
                  <c:v>1989</c:v>
                </c:pt>
                <c:pt idx="103">
                  <c:v>1989</c:v>
                </c:pt>
                <c:pt idx="104">
                  <c:v>1989</c:v>
                </c:pt>
                <c:pt idx="105">
                  <c:v>1989</c:v>
                </c:pt>
                <c:pt idx="106">
                  <c:v>1989</c:v>
                </c:pt>
                <c:pt idx="107">
                  <c:v>1989</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1989</c:v>
                </c:pt>
                <c:pt idx="121">
                  <c:v>1989</c:v>
                </c:pt>
                <c:pt idx="122">
                  <c:v>1989</c:v>
                </c:pt>
                <c:pt idx="123">
                  <c:v>1989</c:v>
                </c:pt>
                <c:pt idx="124">
                  <c:v>1989</c:v>
                </c:pt>
                <c:pt idx="125">
                  <c:v>1989</c:v>
                </c:pt>
                <c:pt idx="126">
                  <c:v>1989</c:v>
                </c:pt>
                <c:pt idx="127">
                  <c:v>1989</c:v>
                </c:pt>
                <c:pt idx="128">
                  <c:v>1989</c:v>
                </c:pt>
                <c:pt idx="129">
                  <c:v>1989</c:v>
                </c:pt>
                <c:pt idx="130">
                  <c:v>1989</c:v>
                </c:pt>
                <c:pt idx="131">
                  <c:v>1989</c:v>
                </c:pt>
                <c:pt idx="132">
                  <c:v>1989</c:v>
                </c:pt>
                <c:pt idx="133">
                  <c:v>1989</c:v>
                </c:pt>
                <c:pt idx="134">
                  <c:v>1989</c:v>
                </c:pt>
                <c:pt idx="135">
                  <c:v>1989</c:v>
                </c:pt>
                <c:pt idx="136">
                  <c:v>1989</c:v>
                </c:pt>
                <c:pt idx="137">
                  <c:v>1989</c:v>
                </c:pt>
                <c:pt idx="138">
                  <c:v>1989</c:v>
                </c:pt>
                <c:pt idx="139">
                  <c:v>1989</c:v>
                </c:pt>
                <c:pt idx="140">
                  <c:v>1989</c:v>
                </c:pt>
                <c:pt idx="141">
                  <c:v>1989</c:v>
                </c:pt>
                <c:pt idx="142">
                  <c:v>1989</c:v>
                </c:pt>
                <c:pt idx="143">
                  <c:v>1989</c:v>
                </c:pt>
                <c:pt idx="144">
                  <c:v>1989</c:v>
                </c:pt>
                <c:pt idx="145">
                  <c:v>1989</c:v>
                </c:pt>
                <c:pt idx="146">
                  <c:v>1989</c:v>
                </c:pt>
                <c:pt idx="147">
                  <c:v>1989</c:v>
                </c:pt>
                <c:pt idx="148">
                  <c:v>1989</c:v>
                </c:pt>
                <c:pt idx="149">
                  <c:v>1989</c:v>
                </c:pt>
                <c:pt idx="150">
                  <c:v>1989</c:v>
                </c:pt>
                <c:pt idx="151">
                  <c:v>1989</c:v>
                </c:pt>
                <c:pt idx="152">
                  <c:v>1989</c:v>
                </c:pt>
                <c:pt idx="153">
                  <c:v>1989</c:v>
                </c:pt>
                <c:pt idx="154">
                  <c:v>1989</c:v>
                </c:pt>
                <c:pt idx="155">
                  <c:v>1989</c:v>
                </c:pt>
                <c:pt idx="156">
                  <c:v>1989</c:v>
                </c:pt>
                <c:pt idx="157">
                  <c:v>1989</c:v>
                </c:pt>
                <c:pt idx="158">
                  <c:v>1989</c:v>
                </c:pt>
                <c:pt idx="159">
                  <c:v>1989</c:v>
                </c:pt>
                <c:pt idx="160">
                  <c:v>1989</c:v>
                </c:pt>
                <c:pt idx="161">
                  <c:v>1989</c:v>
                </c:pt>
                <c:pt idx="162">
                  <c:v>1989</c:v>
                </c:pt>
                <c:pt idx="163">
                  <c:v>1989</c:v>
                </c:pt>
                <c:pt idx="164">
                  <c:v>1989</c:v>
                </c:pt>
                <c:pt idx="165">
                  <c:v>1989</c:v>
                </c:pt>
                <c:pt idx="166">
                  <c:v>1989</c:v>
                </c:pt>
                <c:pt idx="167">
                  <c:v>1989</c:v>
                </c:pt>
                <c:pt idx="168">
                  <c:v>1989</c:v>
                </c:pt>
                <c:pt idx="169">
                  <c:v>1989</c:v>
                </c:pt>
                <c:pt idx="170">
                  <c:v>1989</c:v>
                </c:pt>
                <c:pt idx="171">
                  <c:v>1989</c:v>
                </c:pt>
                <c:pt idx="172">
                  <c:v>1989</c:v>
                </c:pt>
                <c:pt idx="173">
                  <c:v>1989</c:v>
                </c:pt>
                <c:pt idx="174">
                  <c:v>1989</c:v>
                </c:pt>
                <c:pt idx="175">
                  <c:v>1989</c:v>
                </c:pt>
                <c:pt idx="176">
                  <c:v>1989</c:v>
                </c:pt>
                <c:pt idx="177">
                  <c:v>1989</c:v>
                </c:pt>
                <c:pt idx="178">
                  <c:v>1989</c:v>
                </c:pt>
                <c:pt idx="179">
                  <c:v>1989</c:v>
                </c:pt>
                <c:pt idx="180">
                  <c:v>1989</c:v>
                </c:pt>
                <c:pt idx="181">
                  <c:v>1989</c:v>
                </c:pt>
                <c:pt idx="182">
                  <c:v>1989</c:v>
                </c:pt>
                <c:pt idx="183">
                  <c:v>1989</c:v>
                </c:pt>
                <c:pt idx="184">
                  <c:v>1989</c:v>
                </c:pt>
                <c:pt idx="185">
                  <c:v>1989</c:v>
                </c:pt>
                <c:pt idx="186">
                  <c:v>1989</c:v>
                </c:pt>
                <c:pt idx="187">
                  <c:v>1989</c:v>
                </c:pt>
                <c:pt idx="188">
                  <c:v>1989</c:v>
                </c:pt>
                <c:pt idx="189">
                  <c:v>1989</c:v>
                </c:pt>
                <c:pt idx="190">
                  <c:v>1989</c:v>
                </c:pt>
                <c:pt idx="191">
                  <c:v>1989</c:v>
                </c:pt>
                <c:pt idx="192">
                  <c:v>1989</c:v>
                </c:pt>
                <c:pt idx="193">
                  <c:v>1989</c:v>
                </c:pt>
                <c:pt idx="194">
                  <c:v>1989</c:v>
                </c:pt>
                <c:pt idx="195">
                  <c:v>1989</c:v>
                </c:pt>
                <c:pt idx="196">
                  <c:v>1989</c:v>
                </c:pt>
                <c:pt idx="197">
                  <c:v>1989</c:v>
                </c:pt>
                <c:pt idx="198">
                  <c:v>1989</c:v>
                </c:pt>
                <c:pt idx="199">
                  <c:v>1989</c:v>
                </c:pt>
                <c:pt idx="200">
                  <c:v>1989</c:v>
                </c:pt>
                <c:pt idx="201">
                  <c:v>1989</c:v>
                </c:pt>
                <c:pt idx="202">
                  <c:v>1989</c:v>
                </c:pt>
                <c:pt idx="203">
                  <c:v>1989</c:v>
                </c:pt>
                <c:pt idx="204">
                  <c:v>1989</c:v>
                </c:pt>
                <c:pt idx="205">
                  <c:v>1989</c:v>
                </c:pt>
                <c:pt idx="206">
                  <c:v>1989</c:v>
                </c:pt>
                <c:pt idx="207">
                  <c:v>1989</c:v>
                </c:pt>
                <c:pt idx="208">
                  <c:v>1989</c:v>
                </c:pt>
                <c:pt idx="209">
                  <c:v>1989</c:v>
                </c:pt>
                <c:pt idx="210">
                  <c:v>1989</c:v>
                </c:pt>
                <c:pt idx="211">
                  <c:v>1989</c:v>
                </c:pt>
                <c:pt idx="212">
                  <c:v>1989</c:v>
                </c:pt>
                <c:pt idx="213">
                  <c:v>1989</c:v>
                </c:pt>
                <c:pt idx="214">
                  <c:v>1989</c:v>
                </c:pt>
                <c:pt idx="215">
                  <c:v>1989</c:v>
                </c:pt>
                <c:pt idx="216">
                  <c:v>1989</c:v>
                </c:pt>
                <c:pt idx="217">
                  <c:v>1989</c:v>
                </c:pt>
                <c:pt idx="218">
                  <c:v>1989</c:v>
                </c:pt>
                <c:pt idx="219">
                  <c:v>1989</c:v>
                </c:pt>
                <c:pt idx="220">
                  <c:v>1989</c:v>
                </c:pt>
                <c:pt idx="221">
                  <c:v>1989</c:v>
                </c:pt>
                <c:pt idx="222">
                  <c:v>1989</c:v>
                </c:pt>
                <c:pt idx="223">
                  <c:v>1989</c:v>
                </c:pt>
                <c:pt idx="224">
                  <c:v>1989</c:v>
                </c:pt>
                <c:pt idx="225">
                  <c:v>1989</c:v>
                </c:pt>
                <c:pt idx="226">
                  <c:v>1989</c:v>
                </c:pt>
                <c:pt idx="227">
                  <c:v>1989</c:v>
                </c:pt>
                <c:pt idx="228">
                  <c:v>1989</c:v>
                </c:pt>
                <c:pt idx="229">
                  <c:v>1989</c:v>
                </c:pt>
                <c:pt idx="230">
                  <c:v>1989</c:v>
                </c:pt>
                <c:pt idx="231">
                  <c:v>1989</c:v>
                </c:pt>
                <c:pt idx="232">
                  <c:v>1989</c:v>
                </c:pt>
                <c:pt idx="233">
                  <c:v>1989</c:v>
                </c:pt>
                <c:pt idx="234">
                  <c:v>1989</c:v>
                </c:pt>
                <c:pt idx="235">
                  <c:v>1989</c:v>
                </c:pt>
                <c:pt idx="236">
                  <c:v>1989</c:v>
                </c:pt>
                <c:pt idx="237">
                  <c:v>1989</c:v>
                </c:pt>
                <c:pt idx="238">
                  <c:v>1989</c:v>
                </c:pt>
                <c:pt idx="239">
                  <c:v>1989</c:v>
                </c:pt>
                <c:pt idx="240">
                  <c:v>1989</c:v>
                </c:pt>
                <c:pt idx="241">
                  <c:v>1989</c:v>
                </c:pt>
                <c:pt idx="242">
                  <c:v>1989</c:v>
                </c:pt>
                <c:pt idx="243">
                  <c:v>1989</c:v>
                </c:pt>
                <c:pt idx="244">
                  <c:v>1989</c:v>
                </c:pt>
                <c:pt idx="245">
                  <c:v>1989</c:v>
                </c:pt>
                <c:pt idx="246">
                  <c:v>1989</c:v>
                </c:pt>
                <c:pt idx="247">
                  <c:v>1989</c:v>
                </c:pt>
                <c:pt idx="248">
                  <c:v>1989</c:v>
                </c:pt>
                <c:pt idx="249">
                  <c:v>1989</c:v>
                </c:pt>
                <c:pt idx="250">
                  <c:v>1989</c:v>
                </c:pt>
                <c:pt idx="251">
                  <c:v>1989</c:v>
                </c:pt>
                <c:pt idx="252">
                  <c:v>1989</c:v>
                </c:pt>
                <c:pt idx="253">
                  <c:v>1989</c:v>
                </c:pt>
                <c:pt idx="254">
                  <c:v>1989</c:v>
                </c:pt>
                <c:pt idx="255">
                  <c:v>1989</c:v>
                </c:pt>
                <c:pt idx="256">
                  <c:v>1989</c:v>
                </c:pt>
                <c:pt idx="257">
                  <c:v>1989</c:v>
                </c:pt>
                <c:pt idx="258">
                  <c:v>1989</c:v>
                </c:pt>
                <c:pt idx="259">
                  <c:v>1989</c:v>
                </c:pt>
                <c:pt idx="260">
                  <c:v>1989</c:v>
                </c:pt>
                <c:pt idx="261">
                  <c:v>1989</c:v>
                </c:pt>
                <c:pt idx="262">
                  <c:v>1989</c:v>
                </c:pt>
                <c:pt idx="263">
                  <c:v>1989</c:v>
                </c:pt>
                <c:pt idx="264">
                  <c:v>1989</c:v>
                </c:pt>
                <c:pt idx="265">
                  <c:v>1989</c:v>
                </c:pt>
                <c:pt idx="266">
                  <c:v>1989</c:v>
                </c:pt>
                <c:pt idx="267">
                  <c:v>1989</c:v>
                </c:pt>
                <c:pt idx="268">
                  <c:v>1989</c:v>
                </c:pt>
                <c:pt idx="269">
                  <c:v>1989</c:v>
                </c:pt>
                <c:pt idx="270">
                  <c:v>1989</c:v>
                </c:pt>
                <c:pt idx="271">
                  <c:v>1989</c:v>
                </c:pt>
                <c:pt idx="272">
                  <c:v>1989</c:v>
                </c:pt>
                <c:pt idx="273">
                  <c:v>1989</c:v>
                </c:pt>
                <c:pt idx="274">
                  <c:v>1989</c:v>
                </c:pt>
                <c:pt idx="275">
                  <c:v>1989</c:v>
                </c:pt>
                <c:pt idx="276">
                  <c:v>1989</c:v>
                </c:pt>
                <c:pt idx="277">
                  <c:v>1989</c:v>
                </c:pt>
                <c:pt idx="278">
                  <c:v>1989</c:v>
                </c:pt>
                <c:pt idx="279">
                  <c:v>1989</c:v>
                </c:pt>
                <c:pt idx="280">
                  <c:v>1989</c:v>
                </c:pt>
                <c:pt idx="281">
                  <c:v>1989</c:v>
                </c:pt>
                <c:pt idx="282">
                  <c:v>1989</c:v>
                </c:pt>
                <c:pt idx="283">
                  <c:v>1989</c:v>
                </c:pt>
                <c:pt idx="284">
                  <c:v>1989</c:v>
                </c:pt>
                <c:pt idx="285">
                  <c:v>1989</c:v>
                </c:pt>
                <c:pt idx="286">
                  <c:v>1989</c:v>
                </c:pt>
                <c:pt idx="287">
                  <c:v>1989</c:v>
                </c:pt>
                <c:pt idx="288">
                  <c:v>1989</c:v>
                </c:pt>
                <c:pt idx="289">
                  <c:v>1989</c:v>
                </c:pt>
                <c:pt idx="290">
                  <c:v>1989</c:v>
                </c:pt>
                <c:pt idx="291">
                  <c:v>1989</c:v>
                </c:pt>
                <c:pt idx="292">
                  <c:v>1989</c:v>
                </c:pt>
                <c:pt idx="293">
                  <c:v>1989</c:v>
                </c:pt>
                <c:pt idx="294">
                  <c:v>1989</c:v>
                </c:pt>
                <c:pt idx="295">
                  <c:v>1989</c:v>
                </c:pt>
                <c:pt idx="296">
                  <c:v>1989</c:v>
                </c:pt>
                <c:pt idx="297">
                  <c:v>1989</c:v>
                </c:pt>
                <c:pt idx="298">
                  <c:v>1989</c:v>
                </c:pt>
                <c:pt idx="299">
                  <c:v>1989</c:v>
                </c:pt>
                <c:pt idx="300">
                  <c:v>1989</c:v>
                </c:pt>
                <c:pt idx="301">
                  <c:v>1989</c:v>
                </c:pt>
                <c:pt idx="302">
                  <c:v>1989</c:v>
                </c:pt>
                <c:pt idx="303">
                  <c:v>1989</c:v>
                </c:pt>
                <c:pt idx="304">
                  <c:v>1989</c:v>
                </c:pt>
                <c:pt idx="305">
                  <c:v>1989</c:v>
                </c:pt>
                <c:pt idx="306">
                  <c:v>1989</c:v>
                </c:pt>
                <c:pt idx="307">
                  <c:v>1989</c:v>
                </c:pt>
                <c:pt idx="308">
                  <c:v>1989</c:v>
                </c:pt>
                <c:pt idx="309">
                  <c:v>1989</c:v>
                </c:pt>
                <c:pt idx="310">
                  <c:v>1989</c:v>
                </c:pt>
                <c:pt idx="311">
                  <c:v>1989</c:v>
                </c:pt>
                <c:pt idx="312">
                  <c:v>1989</c:v>
                </c:pt>
                <c:pt idx="313">
                  <c:v>1989</c:v>
                </c:pt>
                <c:pt idx="314">
                  <c:v>1989</c:v>
                </c:pt>
                <c:pt idx="315">
                  <c:v>1989</c:v>
                </c:pt>
                <c:pt idx="316">
                  <c:v>1989</c:v>
                </c:pt>
                <c:pt idx="317">
                  <c:v>1989</c:v>
                </c:pt>
                <c:pt idx="318">
                  <c:v>1989</c:v>
                </c:pt>
                <c:pt idx="319">
                  <c:v>1989</c:v>
                </c:pt>
                <c:pt idx="320">
                  <c:v>1989</c:v>
                </c:pt>
                <c:pt idx="321">
                  <c:v>1989</c:v>
                </c:pt>
                <c:pt idx="322">
                  <c:v>1989</c:v>
                </c:pt>
                <c:pt idx="323">
                  <c:v>1989</c:v>
                </c:pt>
                <c:pt idx="324">
                  <c:v>1989</c:v>
                </c:pt>
                <c:pt idx="325">
                  <c:v>1989</c:v>
                </c:pt>
                <c:pt idx="326">
                  <c:v>1989</c:v>
                </c:pt>
                <c:pt idx="327">
                  <c:v>1989</c:v>
                </c:pt>
                <c:pt idx="328">
                  <c:v>1989</c:v>
                </c:pt>
                <c:pt idx="329">
                  <c:v>1989</c:v>
                </c:pt>
                <c:pt idx="330">
                  <c:v>1989</c:v>
                </c:pt>
                <c:pt idx="331">
                  <c:v>1989</c:v>
                </c:pt>
                <c:pt idx="332">
                  <c:v>1989</c:v>
                </c:pt>
                <c:pt idx="333">
                  <c:v>1989</c:v>
                </c:pt>
                <c:pt idx="334">
                  <c:v>1989</c:v>
                </c:pt>
                <c:pt idx="335">
                  <c:v>1989</c:v>
                </c:pt>
                <c:pt idx="336">
                  <c:v>1989</c:v>
                </c:pt>
                <c:pt idx="337">
                  <c:v>1989</c:v>
                </c:pt>
                <c:pt idx="338">
                  <c:v>1989</c:v>
                </c:pt>
                <c:pt idx="339">
                  <c:v>1989</c:v>
                </c:pt>
                <c:pt idx="340">
                  <c:v>1989</c:v>
                </c:pt>
                <c:pt idx="341">
                  <c:v>1989</c:v>
                </c:pt>
                <c:pt idx="342">
                  <c:v>1989</c:v>
                </c:pt>
                <c:pt idx="343">
                  <c:v>1989</c:v>
                </c:pt>
                <c:pt idx="344">
                  <c:v>1989</c:v>
                </c:pt>
                <c:pt idx="345">
                  <c:v>1989</c:v>
                </c:pt>
                <c:pt idx="346">
                  <c:v>1989</c:v>
                </c:pt>
                <c:pt idx="347">
                  <c:v>1989</c:v>
                </c:pt>
                <c:pt idx="348">
                  <c:v>1989</c:v>
                </c:pt>
                <c:pt idx="349">
                  <c:v>1989</c:v>
                </c:pt>
                <c:pt idx="350">
                  <c:v>1989</c:v>
                </c:pt>
                <c:pt idx="351">
                  <c:v>1989</c:v>
                </c:pt>
                <c:pt idx="352">
                  <c:v>1989</c:v>
                </c:pt>
                <c:pt idx="353">
                  <c:v>1989</c:v>
                </c:pt>
                <c:pt idx="354">
                  <c:v>1989</c:v>
                </c:pt>
                <c:pt idx="355">
                  <c:v>1989</c:v>
                </c:pt>
                <c:pt idx="356">
                  <c:v>1989</c:v>
                </c:pt>
                <c:pt idx="357">
                  <c:v>1989</c:v>
                </c:pt>
                <c:pt idx="358">
                  <c:v>1989</c:v>
                </c:pt>
                <c:pt idx="359">
                  <c:v>1989</c:v>
                </c:pt>
                <c:pt idx="360">
                  <c:v>1989</c:v>
                </c:pt>
                <c:pt idx="361">
                  <c:v>1989</c:v>
                </c:pt>
                <c:pt idx="362">
                  <c:v>1989</c:v>
                </c:pt>
                <c:pt idx="363">
                  <c:v>1989</c:v>
                </c:pt>
                <c:pt idx="364">
                  <c:v>1989</c:v>
                </c:pt>
                <c:pt idx="365">
                  <c:v>1990</c:v>
                </c:pt>
                <c:pt idx="366">
                  <c:v>1990</c:v>
                </c:pt>
                <c:pt idx="367">
                  <c:v>1990</c:v>
                </c:pt>
                <c:pt idx="368">
                  <c:v>1990</c:v>
                </c:pt>
                <c:pt idx="369">
                  <c:v>1990</c:v>
                </c:pt>
                <c:pt idx="370">
                  <c:v>1990</c:v>
                </c:pt>
                <c:pt idx="371">
                  <c:v>1990</c:v>
                </c:pt>
                <c:pt idx="372">
                  <c:v>1990</c:v>
                </c:pt>
                <c:pt idx="373">
                  <c:v>1990</c:v>
                </c:pt>
                <c:pt idx="374">
                  <c:v>1990</c:v>
                </c:pt>
                <c:pt idx="375">
                  <c:v>1990</c:v>
                </c:pt>
                <c:pt idx="376">
                  <c:v>1990</c:v>
                </c:pt>
                <c:pt idx="377">
                  <c:v>1990</c:v>
                </c:pt>
                <c:pt idx="378">
                  <c:v>1990</c:v>
                </c:pt>
                <c:pt idx="379">
                  <c:v>1990</c:v>
                </c:pt>
                <c:pt idx="380">
                  <c:v>1990</c:v>
                </c:pt>
                <c:pt idx="381">
                  <c:v>1990</c:v>
                </c:pt>
                <c:pt idx="382">
                  <c:v>1990</c:v>
                </c:pt>
                <c:pt idx="383">
                  <c:v>1990</c:v>
                </c:pt>
                <c:pt idx="384">
                  <c:v>1990</c:v>
                </c:pt>
                <c:pt idx="385">
                  <c:v>1990</c:v>
                </c:pt>
                <c:pt idx="386">
                  <c:v>1990</c:v>
                </c:pt>
                <c:pt idx="387">
                  <c:v>1990</c:v>
                </c:pt>
                <c:pt idx="388">
                  <c:v>1990</c:v>
                </c:pt>
                <c:pt idx="389">
                  <c:v>1990</c:v>
                </c:pt>
                <c:pt idx="390">
                  <c:v>1990</c:v>
                </c:pt>
                <c:pt idx="391">
                  <c:v>1990</c:v>
                </c:pt>
                <c:pt idx="392">
                  <c:v>1990</c:v>
                </c:pt>
                <c:pt idx="393">
                  <c:v>1990</c:v>
                </c:pt>
                <c:pt idx="394">
                  <c:v>1990</c:v>
                </c:pt>
                <c:pt idx="395">
                  <c:v>1990</c:v>
                </c:pt>
                <c:pt idx="396">
                  <c:v>1990</c:v>
                </c:pt>
                <c:pt idx="397">
                  <c:v>1990</c:v>
                </c:pt>
                <c:pt idx="398">
                  <c:v>1990</c:v>
                </c:pt>
                <c:pt idx="399">
                  <c:v>1990</c:v>
                </c:pt>
                <c:pt idx="400">
                  <c:v>1990</c:v>
                </c:pt>
                <c:pt idx="401">
                  <c:v>1990</c:v>
                </c:pt>
                <c:pt idx="402">
                  <c:v>1990</c:v>
                </c:pt>
                <c:pt idx="403">
                  <c:v>1990</c:v>
                </c:pt>
                <c:pt idx="404">
                  <c:v>1990</c:v>
                </c:pt>
                <c:pt idx="405">
                  <c:v>1990</c:v>
                </c:pt>
                <c:pt idx="406">
                  <c:v>1990</c:v>
                </c:pt>
                <c:pt idx="407">
                  <c:v>1990</c:v>
                </c:pt>
                <c:pt idx="408">
                  <c:v>1990</c:v>
                </c:pt>
                <c:pt idx="409">
                  <c:v>1990</c:v>
                </c:pt>
                <c:pt idx="410">
                  <c:v>1990</c:v>
                </c:pt>
                <c:pt idx="411">
                  <c:v>1990</c:v>
                </c:pt>
                <c:pt idx="412">
                  <c:v>1990</c:v>
                </c:pt>
                <c:pt idx="413">
                  <c:v>1990</c:v>
                </c:pt>
                <c:pt idx="414">
                  <c:v>1990</c:v>
                </c:pt>
                <c:pt idx="415">
                  <c:v>1990</c:v>
                </c:pt>
                <c:pt idx="416">
                  <c:v>1990</c:v>
                </c:pt>
                <c:pt idx="417">
                  <c:v>1990</c:v>
                </c:pt>
                <c:pt idx="418">
                  <c:v>1990</c:v>
                </c:pt>
                <c:pt idx="419">
                  <c:v>1990</c:v>
                </c:pt>
                <c:pt idx="420">
                  <c:v>1990</c:v>
                </c:pt>
                <c:pt idx="421">
                  <c:v>1990</c:v>
                </c:pt>
                <c:pt idx="422">
                  <c:v>1990</c:v>
                </c:pt>
                <c:pt idx="423">
                  <c:v>1990</c:v>
                </c:pt>
                <c:pt idx="424">
                  <c:v>1990</c:v>
                </c:pt>
                <c:pt idx="425">
                  <c:v>1990</c:v>
                </c:pt>
                <c:pt idx="426">
                  <c:v>1990</c:v>
                </c:pt>
                <c:pt idx="427">
                  <c:v>1990</c:v>
                </c:pt>
                <c:pt idx="428">
                  <c:v>1990</c:v>
                </c:pt>
                <c:pt idx="429">
                  <c:v>1990</c:v>
                </c:pt>
                <c:pt idx="430">
                  <c:v>1990</c:v>
                </c:pt>
                <c:pt idx="431">
                  <c:v>1990</c:v>
                </c:pt>
                <c:pt idx="432">
                  <c:v>1990</c:v>
                </c:pt>
                <c:pt idx="433">
                  <c:v>1990</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1990</c:v>
                </c:pt>
                <c:pt idx="487">
                  <c:v>1990</c:v>
                </c:pt>
                <c:pt idx="488">
                  <c:v>1990</c:v>
                </c:pt>
                <c:pt idx="489">
                  <c:v>1990</c:v>
                </c:pt>
                <c:pt idx="490">
                  <c:v>1990</c:v>
                </c:pt>
                <c:pt idx="491">
                  <c:v>1990</c:v>
                </c:pt>
                <c:pt idx="492">
                  <c:v>1990</c:v>
                </c:pt>
                <c:pt idx="493">
                  <c:v>1990</c:v>
                </c:pt>
                <c:pt idx="494">
                  <c:v>1990</c:v>
                </c:pt>
                <c:pt idx="495">
                  <c:v>1990</c:v>
                </c:pt>
                <c:pt idx="496">
                  <c:v>1990</c:v>
                </c:pt>
                <c:pt idx="497">
                  <c:v>1990</c:v>
                </c:pt>
                <c:pt idx="498">
                  <c:v>1990</c:v>
                </c:pt>
                <c:pt idx="499">
                  <c:v>1990</c:v>
                </c:pt>
                <c:pt idx="500">
                  <c:v>1990</c:v>
                </c:pt>
                <c:pt idx="501">
                  <c:v>1990</c:v>
                </c:pt>
                <c:pt idx="502">
                  <c:v>1990</c:v>
                </c:pt>
                <c:pt idx="503">
                  <c:v>1990</c:v>
                </c:pt>
                <c:pt idx="504">
                  <c:v>1990</c:v>
                </c:pt>
                <c:pt idx="505">
                  <c:v>1990</c:v>
                </c:pt>
                <c:pt idx="506">
                  <c:v>1990</c:v>
                </c:pt>
                <c:pt idx="507">
                  <c:v>1990</c:v>
                </c:pt>
                <c:pt idx="508">
                  <c:v>1990</c:v>
                </c:pt>
                <c:pt idx="509">
                  <c:v>1990</c:v>
                </c:pt>
                <c:pt idx="510">
                  <c:v>1990</c:v>
                </c:pt>
                <c:pt idx="511">
                  <c:v>1990</c:v>
                </c:pt>
                <c:pt idx="512">
                  <c:v>1990</c:v>
                </c:pt>
                <c:pt idx="513">
                  <c:v>1990</c:v>
                </c:pt>
                <c:pt idx="514">
                  <c:v>1990</c:v>
                </c:pt>
                <c:pt idx="515">
                  <c:v>1990</c:v>
                </c:pt>
                <c:pt idx="516">
                  <c:v>1990</c:v>
                </c:pt>
                <c:pt idx="517">
                  <c:v>1990</c:v>
                </c:pt>
                <c:pt idx="518">
                  <c:v>1990</c:v>
                </c:pt>
                <c:pt idx="519">
                  <c:v>1990</c:v>
                </c:pt>
                <c:pt idx="520">
                  <c:v>1990</c:v>
                </c:pt>
                <c:pt idx="521">
                  <c:v>1990</c:v>
                </c:pt>
                <c:pt idx="522">
                  <c:v>1990</c:v>
                </c:pt>
                <c:pt idx="523">
                  <c:v>1990</c:v>
                </c:pt>
                <c:pt idx="524">
                  <c:v>1990</c:v>
                </c:pt>
                <c:pt idx="525">
                  <c:v>1990</c:v>
                </c:pt>
                <c:pt idx="526">
                  <c:v>1990</c:v>
                </c:pt>
                <c:pt idx="527">
                  <c:v>1990</c:v>
                </c:pt>
                <c:pt idx="528">
                  <c:v>1990</c:v>
                </c:pt>
                <c:pt idx="529">
                  <c:v>1990</c:v>
                </c:pt>
                <c:pt idx="530">
                  <c:v>1990</c:v>
                </c:pt>
                <c:pt idx="531">
                  <c:v>1990</c:v>
                </c:pt>
                <c:pt idx="532">
                  <c:v>1990</c:v>
                </c:pt>
                <c:pt idx="533">
                  <c:v>1990</c:v>
                </c:pt>
                <c:pt idx="534">
                  <c:v>1990</c:v>
                </c:pt>
                <c:pt idx="535">
                  <c:v>1990</c:v>
                </c:pt>
                <c:pt idx="536">
                  <c:v>1990</c:v>
                </c:pt>
                <c:pt idx="537">
                  <c:v>1990</c:v>
                </c:pt>
                <c:pt idx="538">
                  <c:v>1990</c:v>
                </c:pt>
                <c:pt idx="539">
                  <c:v>1990</c:v>
                </c:pt>
                <c:pt idx="540">
                  <c:v>1990</c:v>
                </c:pt>
                <c:pt idx="541">
                  <c:v>1990</c:v>
                </c:pt>
                <c:pt idx="542">
                  <c:v>1990</c:v>
                </c:pt>
                <c:pt idx="543">
                  <c:v>1990</c:v>
                </c:pt>
                <c:pt idx="544">
                  <c:v>1990</c:v>
                </c:pt>
                <c:pt idx="545">
                  <c:v>1990</c:v>
                </c:pt>
                <c:pt idx="546">
                  <c:v>1990</c:v>
                </c:pt>
                <c:pt idx="547">
                  <c:v>1990</c:v>
                </c:pt>
                <c:pt idx="548">
                  <c:v>1990</c:v>
                </c:pt>
                <c:pt idx="549">
                  <c:v>1990</c:v>
                </c:pt>
                <c:pt idx="550">
                  <c:v>1990</c:v>
                </c:pt>
                <c:pt idx="551">
                  <c:v>1990</c:v>
                </c:pt>
                <c:pt idx="552">
                  <c:v>1990</c:v>
                </c:pt>
                <c:pt idx="553">
                  <c:v>1990</c:v>
                </c:pt>
                <c:pt idx="554">
                  <c:v>1990</c:v>
                </c:pt>
                <c:pt idx="555">
                  <c:v>1990</c:v>
                </c:pt>
                <c:pt idx="556">
                  <c:v>1990</c:v>
                </c:pt>
                <c:pt idx="557">
                  <c:v>1990</c:v>
                </c:pt>
                <c:pt idx="558">
                  <c:v>1990</c:v>
                </c:pt>
                <c:pt idx="559">
                  <c:v>1990</c:v>
                </c:pt>
                <c:pt idx="560">
                  <c:v>1990</c:v>
                </c:pt>
                <c:pt idx="561">
                  <c:v>1990</c:v>
                </c:pt>
                <c:pt idx="562">
                  <c:v>1990</c:v>
                </c:pt>
                <c:pt idx="563">
                  <c:v>1990</c:v>
                </c:pt>
                <c:pt idx="564">
                  <c:v>1990</c:v>
                </c:pt>
                <c:pt idx="565">
                  <c:v>1990</c:v>
                </c:pt>
                <c:pt idx="566">
                  <c:v>1990</c:v>
                </c:pt>
                <c:pt idx="567">
                  <c:v>1990</c:v>
                </c:pt>
                <c:pt idx="568">
                  <c:v>1990</c:v>
                </c:pt>
                <c:pt idx="569">
                  <c:v>1990</c:v>
                </c:pt>
                <c:pt idx="570">
                  <c:v>1990</c:v>
                </c:pt>
                <c:pt idx="571">
                  <c:v>1990</c:v>
                </c:pt>
                <c:pt idx="572">
                  <c:v>1990</c:v>
                </c:pt>
                <c:pt idx="573">
                  <c:v>1990</c:v>
                </c:pt>
                <c:pt idx="574">
                  <c:v>1990</c:v>
                </c:pt>
                <c:pt idx="575">
                  <c:v>1990</c:v>
                </c:pt>
                <c:pt idx="576">
                  <c:v>1990</c:v>
                </c:pt>
                <c:pt idx="577">
                  <c:v>1990</c:v>
                </c:pt>
                <c:pt idx="578">
                  <c:v>1990</c:v>
                </c:pt>
                <c:pt idx="579">
                  <c:v>1990</c:v>
                </c:pt>
                <c:pt idx="580">
                  <c:v>1990</c:v>
                </c:pt>
                <c:pt idx="581">
                  <c:v>1990</c:v>
                </c:pt>
                <c:pt idx="582">
                  <c:v>1990</c:v>
                </c:pt>
                <c:pt idx="583">
                  <c:v>1990</c:v>
                </c:pt>
                <c:pt idx="584">
                  <c:v>1990</c:v>
                </c:pt>
                <c:pt idx="585">
                  <c:v>1990</c:v>
                </c:pt>
                <c:pt idx="586">
                  <c:v>1990</c:v>
                </c:pt>
                <c:pt idx="587">
                  <c:v>1990</c:v>
                </c:pt>
                <c:pt idx="588">
                  <c:v>1990</c:v>
                </c:pt>
                <c:pt idx="589">
                  <c:v>1990</c:v>
                </c:pt>
                <c:pt idx="590">
                  <c:v>1990</c:v>
                </c:pt>
                <c:pt idx="591">
                  <c:v>1990</c:v>
                </c:pt>
                <c:pt idx="592">
                  <c:v>1990</c:v>
                </c:pt>
                <c:pt idx="593">
                  <c:v>1990</c:v>
                </c:pt>
                <c:pt idx="594">
                  <c:v>1990</c:v>
                </c:pt>
                <c:pt idx="595">
                  <c:v>1990</c:v>
                </c:pt>
                <c:pt idx="596">
                  <c:v>1990</c:v>
                </c:pt>
                <c:pt idx="597">
                  <c:v>1990</c:v>
                </c:pt>
                <c:pt idx="598">
                  <c:v>1990</c:v>
                </c:pt>
                <c:pt idx="599">
                  <c:v>1990</c:v>
                </c:pt>
                <c:pt idx="600">
                  <c:v>1990</c:v>
                </c:pt>
                <c:pt idx="601">
                  <c:v>1990</c:v>
                </c:pt>
                <c:pt idx="602">
                  <c:v>1990</c:v>
                </c:pt>
                <c:pt idx="603">
                  <c:v>1990</c:v>
                </c:pt>
                <c:pt idx="604">
                  <c:v>1990</c:v>
                </c:pt>
                <c:pt idx="605">
                  <c:v>1990</c:v>
                </c:pt>
                <c:pt idx="606">
                  <c:v>1990</c:v>
                </c:pt>
                <c:pt idx="607">
                  <c:v>1990</c:v>
                </c:pt>
                <c:pt idx="608">
                  <c:v>1990</c:v>
                </c:pt>
                <c:pt idx="609">
                  <c:v>1990</c:v>
                </c:pt>
                <c:pt idx="610">
                  <c:v>1990</c:v>
                </c:pt>
                <c:pt idx="611">
                  <c:v>1990</c:v>
                </c:pt>
                <c:pt idx="612">
                  <c:v>1990</c:v>
                </c:pt>
                <c:pt idx="613">
                  <c:v>1990</c:v>
                </c:pt>
                <c:pt idx="614">
                  <c:v>1990</c:v>
                </c:pt>
                <c:pt idx="615">
                  <c:v>1990</c:v>
                </c:pt>
                <c:pt idx="616">
                  <c:v>1990</c:v>
                </c:pt>
                <c:pt idx="617">
                  <c:v>1990</c:v>
                </c:pt>
                <c:pt idx="618">
                  <c:v>1990</c:v>
                </c:pt>
                <c:pt idx="619">
                  <c:v>1990</c:v>
                </c:pt>
                <c:pt idx="620">
                  <c:v>1990</c:v>
                </c:pt>
                <c:pt idx="621">
                  <c:v>1990</c:v>
                </c:pt>
                <c:pt idx="622">
                  <c:v>1990</c:v>
                </c:pt>
                <c:pt idx="623">
                  <c:v>1990</c:v>
                </c:pt>
                <c:pt idx="624">
                  <c:v>1990</c:v>
                </c:pt>
                <c:pt idx="625">
                  <c:v>1990</c:v>
                </c:pt>
                <c:pt idx="626">
                  <c:v>1990</c:v>
                </c:pt>
                <c:pt idx="627">
                  <c:v>1990</c:v>
                </c:pt>
                <c:pt idx="628">
                  <c:v>1990</c:v>
                </c:pt>
                <c:pt idx="629">
                  <c:v>1990</c:v>
                </c:pt>
                <c:pt idx="630">
                  <c:v>1990</c:v>
                </c:pt>
                <c:pt idx="631">
                  <c:v>1990</c:v>
                </c:pt>
                <c:pt idx="632">
                  <c:v>1990</c:v>
                </c:pt>
                <c:pt idx="633">
                  <c:v>1990</c:v>
                </c:pt>
                <c:pt idx="634">
                  <c:v>1990</c:v>
                </c:pt>
                <c:pt idx="635">
                  <c:v>1990</c:v>
                </c:pt>
                <c:pt idx="636">
                  <c:v>1990</c:v>
                </c:pt>
                <c:pt idx="637">
                  <c:v>1990</c:v>
                </c:pt>
                <c:pt idx="638">
                  <c:v>1990</c:v>
                </c:pt>
                <c:pt idx="639">
                  <c:v>1990</c:v>
                </c:pt>
                <c:pt idx="640">
                  <c:v>1990</c:v>
                </c:pt>
                <c:pt idx="641">
                  <c:v>1990</c:v>
                </c:pt>
                <c:pt idx="642">
                  <c:v>1990</c:v>
                </c:pt>
                <c:pt idx="643">
                  <c:v>1990</c:v>
                </c:pt>
                <c:pt idx="644">
                  <c:v>1990</c:v>
                </c:pt>
                <c:pt idx="645">
                  <c:v>1990</c:v>
                </c:pt>
                <c:pt idx="646">
                  <c:v>1990</c:v>
                </c:pt>
                <c:pt idx="647">
                  <c:v>1990</c:v>
                </c:pt>
                <c:pt idx="648">
                  <c:v>1990</c:v>
                </c:pt>
                <c:pt idx="649">
                  <c:v>1990</c:v>
                </c:pt>
                <c:pt idx="650">
                  <c:v>1990</c:v>
                </c:pt>
                <c:pt idx="651">
                  <c:v>1990</c:v>
                </c:pt>
                <c:pt idx="652">
                  <c:v>1990</c:v>
                </c:pt>
                <c:pt idx="653">
                  <c:v>1990</c:v>
                </c:pt>
                <c:pt idx="654">
                  <c:v>1990</c:v>
                </c:pt>
                <c:pt idx="655">
                  <c:v>1990</c:v>
                </c:pt>
                <c:pt idx="656">
                  <c:v>1990</c:v>
                </c:pt>
                <c:pt idx="657">
                  <c:v>1990</c:v>
                </c:pt>
                <c:pt idx="658">
                  <c:v>1990</c:v>
                </c:pt>
                <c:pt idx="659">
                  <c:v>1990</c:v>
                </c:pt>
                <c:pt idx="660">
                  <c:v>1990</c:v>
                </c:pt>
                <c:pt idx="661">
                  <c:v>1990</c:v>
                </c:pt>
                <c:pt idx="662">
                  <c:v>1990</c:v>
                </c:pt>
                <c:pt idx="663">
                  <c:v>1990</c:v>
                </c:pt>
                <c:pt idx="664">
                  <c:v>1990</c:v>
                </c:pt>
                <c:pt idx="665">
                  <c:v>1990</c:v>
                </c:pt>
                <c:pt idx="666">
                  <c:v>1990</c:v>
                </c:pt>
                <c:pt idx="667">
                  <c:v>1990</c:v>
                </c:pt>
                <c:pt idx="668">
                  <c:v>1990</c:v>
                </c:pt>
                <c:pt idx="669">
                  <c:v>1990</c:v>
                </c:pt>
                <c:pt idx="670">
                  <c:v>1990</c:v>
                </c:pt>
                <c:pt idx="671">
                  <c:v>1990</c:v>
                </c:pt>
                <c:pt idx="672">
                  <c:v>1990</c:v>
                </c:pt>
                <c:pt idx="673">
                  <c:v>1990</c:v>
                </c:pt>
                <c:pt idx="674">
                  <c:v>1990</c:v>
                </c:pt>
                <c:pt idx="675">
                  <c:v>1990</c:v>
                </c:pt>
                <c:pt idx="676">
                  <c:v>1990</c:v>
                </c:pt>
                <c:pt idx="677">
                  <c:v>1990</c:v>
                </c:pt>
                <c:pt idx="678">
                  <c:v>1990</c:v>
                </c:pt>
                <c:pt idx="679">
                  <c:v>1990</c:v>
                </c:pt>
                <c:pt idx="680">
                  <c:v>1990</c:v>
                </c:pt>
                <c:pt idx="681">
                  <c:v>1990</c:v>
                </c:pt>
                <c:pt idx="682">
                  <c:v>1990</c:v>
                </c:pt>
                <c:pt idx="683">
                  <c:v>1990</c:v>
                </c:pt>
                <c:pt idx="684">
                  <c:v>1990</c:v>
                </c:pt>
                <c:pt idx="685">
                  <c:v>1990</c:v>
                </c:pt>
                <c:pt idx="686">
                  <c:v>1990</c:v>
                </c:pt>
                <c:pt idx="687">
                  <c:v>1990</c:v>
                </c:pt>
                <c:pt idx="688">
                  <c:v>1990</c:v>
                </c:pt>
                <c:pt idx="689">
                  <c:v>1990</c:v>
                </c:pt>
                <c:pt idx="690">
                  <c:v>1990</c:v>
                </c:pt>
                <c:pt idx="691">
                  <c:v>1990</c:v>
                </c:pt>
                <c:pt idx="692">
                  <c:v>1990</c:v>
                </c:pt>
                <c:pt idx="693">
                  <c:v>1990</c:v>
                </c:pt>
                <c:pt idx="694">
                  <c:v>1990</c:v>
                </c:pt>
                <c:pt idx="695">
                  <c:v>1990</c:v>
                </c:pt>
                <c:pt idx="696">
                  <c:v>1990</c:v>
                </c:pt>
                <c:pt idx="697">
                  <c:v>1990</c:v>
                </c:pt>
                <c:pt idx="698">
                  <c:v>1990</c:v>
                </c:pt>
                <c:pt idx="699">
                  <c:v>1990</c:v>
                </c:pt>
                <c:pt idx="700">
                  <c:v>1990</c:v>
                </c:pt>
                <c:pt idx="701">
                  <c:v>1990</c:v>
                </c:pt>
                <c:pt idx="702">
                  <c:v>1990</c:v>
                </c:pt>
                <c:pt idx="703">
                  <c:v>1990</c:v>
                </c:pt>
                <c:pt idx="704">
                  <c:v>1990</c:v>
                </c:pt>
                <c:pt idx="705">
                  <c:v>1990</c:v>
                </c:pt>
                <c:pt idx="706">
                  <c:v>1990</c:v>
                </c:pt>
                <c:pt idx="707">
                  <c:v>1990</c:v>
                </c:pt>
                <c:pt idx="708">
                  <c:v>1990</c:v>
                </c:pt>
                <c:pt idx="709">
                  <c:v>1990</c:v>
                </c:pt>
                <c:pt idx="710">
                  <c:v>1990</c:v>
                </c:pt>
                <c:pt idx="711">
                  <c:v>1990</c:v>
                </c:pt>
                <c:pt idx="712">
                  <c:v>1990</c:v>
                </c:pt>
                <c:pt idx="713">
                  <c:v>1990</c:v>
                </c:pt>
                <c:pt idx="714">
                  <c:v>1990</c:v>
                </c:pt>
                <c:pt idx="715">
                  <c:v>1990</c:v>
                </c:pt>
                <c:pt idx="716">
                  <c:v>1990</c:v>
                </c:pt>
                <c:pt idx="717">
                  <c:v>1990</c:v>
                </c:pt>
                <c:pt idx="718">
                  <c:v>1990</c:v>
                </c:pt>
                <c:pt idx="719">
                  <c:v>1990</c:v>
                </c:pt>
                <c:pt idx="720">
                  <c:v>1990</c:v>
                </c:pt>
                <c:pt idx="721">
                  <c:v>1990</c:v>
                </c:pt>
                <c:pt idx="722">
                  <c:v>1990</c:v>
                </c:pt>
                <c:pt idx="723">
                  <c:v>1990</c:v>
                </c:pt>
                <c:pt idx="724">
                  <c:v>1990</c:v>
                </c:pt>
                <c:pt idx="725">
                  <c:v>1990</c:v>
                </c:pt>
                <c:pt idx="726">
                  <c:v>1990</c:v>
                </c:pt>
                <c:pt idx="727">
                  <c:v>1990</c:v>
                </c:pt>
                <c:pt idx="728">
                  <c:v>1990</c:v>
                </c:pt>
                <c:pt idx="729">
                  <c:v>1990</c:v>
                </c:pt>
                <c:pt idx="730">
                  <c:v>1991</c:v>
                </c:pt>
                <c:pt idx="731">
                  <c:v>1991</c:v>
                </c:pt>
                <c:pt idx="732">
                  <c:v>1991</c:v>
                </c:pt>
                <c:pt idx="733">
                  <c:v>1991</c:v>
                </c:pt>
                <c:pt idx="734">
                  <c:v>1991</c:v>
                </c:pt>
                <c:pt idx="735">
                  <c:v>1991</c:v>
                </c:pt>
                <c:pt idx="736">
                  <c:v>1991</c:v>
                </c:pt>
                <c:pt idx="737">
                  <c:v>1991</c:v>
                </c:pt>
                <c:pt idx="738">
                  <c:v>1991</c:v>
                </c:pt>
                <c:pt idx="739">
                  <c:v>1991</c:v>
                </c:pt>
                <c:pt idx="740">
                  <c:v>1991</c:v>
                </c:pt>
                <c:pt idx="741">
                  <c:v>1991</c:v>
                </c:pt>
                <c:pt idx="742">
                  <c:v>1991</c:v>
                </c:pt>
                <c:pt idx="743">
                  <c:v>1991</c:v>
                </c:pt>
                <c:pt idx="744">
                  <c:v>1991</c:v>
                </c:pt>
                <c:pt idx="745">
                  <c:v>1991</c:v>
                </c:pt>
                <c:pt idx="746">
                  <c:v>1991</c:v>
                </c:pt>
                <c:pt idx="747">
                  <c:v>1991</c:v>
                </c:pt>
                <c:pt idx="748">
                  <c:v>1991</c:v>
                </c:pt>
                <c:pt idx="749">
                  <c:v>1991</c:v>
                </c:pt>
                <c:pt idx="750">
                  <c:v>1991</c:v>
                </c:pt>
                <c:pt idx="751">
                  <c:v>1991</c:v>
                </c:pt>
                <c:pt idx="752">
                  <c:v>1991</c:v>
                </c:pt>
                <c:pt idx="753">
                  <c:v>1991</c:v>
                </c:pt>
                <c:pt idx="754">
                  <c:v>1991</c:v>
                </c:pt>
                <c:pt idx="755">
                  <c:v>1991</c:v>
                </c:pt>
                <c:pt idx="756">
                  <c:v>1991</c:v>
                </c:pt>
                <c:pt idx="757">
                  <c:v>1991</c:v>
                </c:pt>
                <c:pt idx="758">
                  <c:v>1991</c:v>
                </c:pt>
                <c:pt idx="759">
                  <c:v>1991</c:v>
                </c:pt>
                <c:pt idx="760">
                  <c:v>1991</c:v>
                </c:pt>
                <c:pt idx="761">
                  <c:v>1991</c:v>
                </c:pt>
                <c:pt idx="762">
                  <c:v>1991</c:v>
                </c:pt>
                <c:pt idx="763">
                  <c:v>1991</c:v>
                </c:pt>
                <c:pt idx="764">
                  <c:v>1991</c:v>
                </c:pt>
                <c:pt idx="765">
                  <c:v>1991</c:v>
                </c:pt>
                <c:pt idx="766">
                  <c:v>1991</c:v>
                </c:pt>
                <c:pt idx="767">
                  <c:v>1991</c:v>
                </c:pt>
                <c:pt idx="768">
                  <c:v>1991</c:v>
                </c:pt>
                <c:pt idx="769">
                  <c:v>1991</c:v>
                </c:pt>
                <c:pt idx="770">
                  <c:v>1991</c:v>
                </c:pt>
                <c:pt idx="771">
                  <c:v>1991</c:v>
                </c:pt>
                <c:pt idx="772">
                  <c:v>1991</c:v>
                </c:pt>
                <c:pt idx="773">
                  <c:v>1991</c:v>
                </c:pt>
                <c:pt idx="774">
                  <c:v>1991</c:v>
                </c:pt>
                <c:pt idx="775">
                  <c:v>1991</c:v>
                </c:pt>
                <c:pt idx="776">
                  <c:v>1991</c:v>
                </c:pt>
                <c:pt idx="777">
                  <c:v>1991</c:v>
                </c:pt>
                <c:pt idx="778">
                  <c:v>1991</c:v>
                </c:pt>
                <c:pt idx="779">
                  <c:v>1991</c:v>
                </c:pt>
                <c:pt idx="780">
                  <c:v>1991</c:v>
                </c:pt>
                <c:pt idx="781">
                  <c:v>1991</c:v>
                </c:pt>
                <c:pt idx="782">
                  <c:v>1991</c:v>
                </c:pt>
                <c:pt idx="783">
                  <c:v>1991</c:v>
                </c:pt>
                <c:pt idx="784">
                  <c:v>1991</c:v>
                </c:pt>
                <c:pt idx="785">
                  <c:v>1991</c:v>
                </c:pt>
                <c:pt idx="786">
                  <c:v>1991</c:v>
                </c:pt>
                <c:pt idx="787">
                  <c:v>1991</c:v>
                </c:pt>
                <c:pt idx="788">
                  <c:v>1991</c:v>
                </c:pt>
                <c:pt idx="789">
                  <c:v>1991</c:v>
                </c:pt>
                <c:pt idx="790">
                  <c:v>1991</c:v>
                </c:pt>
                <c:pt idx="791">
                  <c:v>1991</c:v>
                </c:pt>
                <c:pt idx="792">
                  <c:v>1991</c:v>
                </c:pt>
                <c:pt idx="793">
                  <c:v>1991</c:v>
                </c:pt>
                <c:pt idx="794">
                  <c:v>1991</c:v>
                </c:pt>
                <c:pt idx="795">
                  <c:v>1991</c:v>
                </c:pt>
                <c:pt idx="796">
                  <c:v>1991</c:v>
                </c:pt>
                <c:pt idx="797">
                  <c:v>1991</c:v>
                </c:pt>
                <c:pt idx="798">
                  <c:v>1991</c:v>
                </c:pt>
                <c:pt idx="799">
                  <c:v>1991</c:v>
                </c:pt>
                <c:pt idx="800">
                  <c:v>1991</c:v>
                </c:pt>
                <c:pt idx="801">
                  <c:v>1991</c:v>
                </c:pt>
                <c:pt idx="802">
                  <c:v>1991</c:v>
                </c:pt>
                <c:pt idx="803">
                  <c:v>1991</c:v>
                </c:pt>
                <c:pt idx="804">
                  <c:v>1991</c:v>
                </c:pt>
                <c:pt idx="805">
                  <c:v>1991</c:v>
                </c:pt>
                <c:pt idx="806">
                  <c:v>1991</c:v>
                </c:pt>
                <c:pt idx="807">
                  <c:v>1991</c:v>
                </c:pt>
                <c:pt idx="808">
                  <c:v>1991</c:v>
                </c:pt>
                <c:pt idx="809">
                  <c:v>1991</c:v>
                </c:pt>
                <c:pt idx="810">
                  <c:v>1991</c:v>
                </c:pt>
                <c:pt idx="811">
                  <c:v>1991</c:v>
                </c:pt>
                <c:pt idx="812">
                  <c:v>1991</c:v>
                </c:pt>
                <c:pt idx="813">
                  <c:v>1991</c:v>
                </c:pt>
                <c:pt idx="814">
                  <c:v>1991</c:v>
                </c:pt>
                <c:pt idx="815">
                  <c:v>1991</c:v>
                </c:pt>
                <c:pt idx="816">
                  <c:v>1991</c:v>
                </c:pt>
                <c:pt idx="817">
                  <c:v>1991</c:v>
                </c:pt>
                <c:pt idx="818">
                  <c:v>1991</c:v>
                </c:pt>
                <c:pt idx="819">
                  <c:v>1991</c:v>
                </c:pt>
                <c:pt idx="820">
                  <c:v>1991</c:v>
                </c:pt>
                <c:pt idx="821">
                  <c:v>1991</c:v>
                </c:pt>
                <c:pt idx="822">
                  <c:v>1991</c:v>
                </c:pt>
                <c:pt idx="823">
                  <c:v>1991</c:v>
                </c:pt>
                <c:pt idx="824">
                  <c:v>1991</c:v>
                </c:pt>
                <c:pt idx="825">
                  <c:v>1991</c:v>
                </c:pt>
                <c:pt idx="826">
                  <c:v>1991</c:v>
                </c:pt>
                <c:pt idx="827">
                  <c:v>1991</c:v>
                </c:pt>
                <c:pt idx="828">
                  <c:v>1991</c:v>
                </c:pt>
                <c:pt idx="829">
                  <c:v>1991</c:v>
                </c:pt>
                <c:pt idx="830">
                  <c:v>1991</c:v>
                </c:pt>
                <c:pt idx="831">
                  <c:v>1991</c:v>
                </c:pt>
                <c:pt idx="832">
                  <c:v>1991</c:v>
                </c:pt>
                <c:pt idx="833">
                  <c:v>1991</c:v>
                </c:pt>
                <c:pt idx="834">
                  <c:v>1991</c:v>
                </c:pt>
                <c:pt idx="835">
                  <c:v>1991</c:v>
                </c:pt>
                <c:pt idx="836">
                  <c:v>1991</c:v>
                </c:pt>
                <c:pt idx="837">
                  <c:v>1991</c:v>
                </c:pt>
                <c:pt idx="838">
                  <c:v>1991</c:v>
                </c:pt>
                <c:pt idx="839">
                  <c:v>1991</c:v>
                </c:pt>
                <c:pt idx="840">
                  <c:v>1991</c:v>
                </c:pt>
                <c:pt idx="841">
                  <c:v>1991</c:v>
                </c:pt>
                <c:pt idx="842">
                  <c:v>1991</c:v>
                </c:pt>
                <c:pt idx="843">
                  <c:v>1991</c:v>
                </c:pt>
                <c:pt idx="844">
                  <c:v>1991</c:v>
                </c:pt>
                <c:pt idx="845">
                  <c:v>1991</c:v>
                </c:pt>
                <c:pt idx="846">
                  <c:v>1991</c:v>
                </c:pt>
                <c:pt idx="847">
                  <c:v>1991</c:v>
                </c:pt>
                <c:pt idx="848">
                  <c:v>1991</c:v>
                </c:pt>
                <c:pt idx="849">
                  <c:v>1991</c:v>
                </c:pt>
                <c:pt idx="850">
                  <c:v>1991</c:v>
                </c:pt>
                <c:pt idx="851">
                  <c:v>1991</c:v>
                </c:pt>
                <c:pt idx="852">
                  <c:v>1991</c:v>
                </c:pt>
                <c:pt idx="853">
                  <c:v>1991</c:v>
                </c:pt>
                <c:pt idx="854">
                  <c:v>1991</c:v>
                </c:pt>
                <c:pt idx="855">
                  <c:v>1991</c:v>
                </c:pt>
                <c:pt idx="856">
                  <c:v>1991</c:v>
                </c:pt>
                <c:pt idx="857">
                  <c:v>1991</c:v>
                </c:pt>
                <c:pt idx="858">
                  <c:v>1991</c:v>
                </c:pt>
                <c:pt idx="859">
                  <c:v>1991</c:v>
                </c:pt>
                <c:pt idx="860">
                  <c:v>1991</c:v>
                </c:pt>
                <c:pt idx="861">
                  <c:v>1991</c:v>
                </c:pt>
                <c:pt idx="862">
                  <c:v>1991</c:v>
                </c:pt>
                <c:pt idx="863">
                  <c:v>1991</c:v>
                </c:pt>
                <c:pt idx="864">
                  <c:v>1991</c:v>
                </c:pt>
                <c:pt idx="865">
                  <c:v>1991</c:v>
                </c:pt>
                <c:pt idx="866">
                  <c:v>1991</c:v>
                </c:pt>
                <c:pt idx="867">
                  <c:v>1991</c:v>
                </c:pt>
                <c:pt idx="868">
                  <c:v>1991</c:v>
                </c:pt>
                <c:pt idx="869">
                  <c:v>1991</c:v>
                </c:pt>
                <c:pt idx="870">
                  <c:v>1991</c:v>
                </c:pt>
                <c:pt idx="871">
                  <c:v>1991</c:v>
                </c:pt>
                <c:pt idx="872">
                  <c:v>1991</c:v>
                </c:pt>
                <c:pt idx="873">
                  <c:v>1991</c:v>
                </c:pt>
                <c:pt idx="874">
                  <c:v>1991</c:v>
                </c:pt>
                <c:pt idx="875">
                  <c:v>1991</c:v>
                </c:pt>
                <c:pt idx="876">
                  <c:v>1991</c:v>
                </c:pt>
                <c:pt idx="877">
                  <c:v>1991</c:v>
                </c:pt>
                <c:pt idx="878">
                  <c:v>1991</c:v>
                </c:pt>
                <c:pt idx="879">
                  <c:v>1991</c:v>
                </c:pt>
                <c:pt idx="880">
                  <c:v>1991</c:v>
                </c:pt>
                <c:pt idx="881">
                  <c:v>1991</c:v>
                </c:pt>
                <c:pt idx="882">
                  <c:v>1991</c:v>
                </c:pt>
                <c:pt idx="883">
                  <c:v>1991</c:v>
                </c:pt>
                <c:pt idx="884">
                  <c:v>1991</c:v>
                </c:pt>
                <c:pt idx="885">
                  <c:v>1991</c:v>
                </c:pt>
                <c:pt idx="886">
                  <c:v>1991</c:v>
                </c:pt>
                <c:pt idx="887">
                  <c:v>1991</c:v>
                </c:pt>
                <c:pt idx="888">
                  <c:v>1991</c:v>
                </c:pt>
                <c:pt idx="889">
                  <c:v>1991</c:v>
                </c:pt>
                <c:pt idx="890">
                  <c:v>1991</c:v>
                </c:pt>
                <c:pt idx="891">
                  <c:v>1991</c:v>
                </c:pt>
                <c:pt idx="892">
                  <c:v>1991</c:v>
                </c:pt>
                <c:pt idx="893">
                  <c:v>1991</c:v>
                </c:pt>
                <c:pt idx="894">
                  <c:v>1991</c:v>
                </c:pt>
                <c:pt idx="895">
                  <c:v>1991</c:v>
                </c:pt>
                <c:pt idx="896">
                  <c:v>1991</c:v>
                </c:pt>
                <c:pt idx="897">
                  <c:v>1991</c:v>
                </c:pt>
                <c:pt idx="898">
                  <c:v>1991</c:v>
                </c:pt>
                <c:pt idx="899">
                  <c:v>1991</c:v>
                </c:pt>
                <c:pt idx="900">
                  <c:v>1991</c:v>
                </c:pt>
                <c:pt idx="901">
                  <c:v>1991</c:v>
                </c:pt>
                <c:pt idx="902">
                  <c:v>1991</c:v>
                </c:pt>
                <c:pt idx="903">
                  <c:v>1991</c:v>
                </c:pt>
                <c:pt idx="904">
                  <c:v>1991</c:v>
                </c:pt>
                <c:pt idx="905">
                  <c:v>1991</c:v>
                </c:pt>
                <c:pt idx="906">
                  <c:v>1991</c:v>
                </c:pt>
                <c:pt idx="907">
                  <c:v>1991</c:v>
                </c:pt>
                <c:pt idx="908">
                  <c:v>1991</c:v>
                </c:pt>
                <c:pt idx="909">
                  <c:v>1991</c:v>
                </c:pt>
                <c:pt idx="910">
                  <c:v>1991</c:v>
                </c:pt>
                <c:pt idx="911">
                  <c:v>1991</c:v>
                </c:pt>
                <c:pt idx="912">
                  <c:v>1991</c:v>
                </c:pt>
                <c:pt idx="913">
                  <c:v>1991</c:v>
                </c:pt>
                <c:pt idx="914">
                  <c:v>1991</c:v>
                </c:pt>
                <c:pt idx="915">
                  <c:v>1991</c:v>
                </c:pt>
                <c:pt idx="916">
                  <c:v>1991</c:v>
                </c:pt>
                <c:pt idx="917">
                  <c:v>1991</c:v>
                </c:pt>
                <c:pt idx="918">
                  <c:v>1991</c:v>
                </c:pt>
                <c:pt idx="919">
                  <c:v>1991</c:v>
                </c:pt>
                <c:pt idx="920">
                  <c:v>1991</c:v>
                </c:pt>
                <c:pt idx="921">
                  <c:v>1991</c:v>
                </c:pt>
                <c:pt idx="922">
                  <c:v>1991</c:v>
                </c:pt>
                <c:pt idx="923">
                  <c:v>1991</c:v>
                </c:pt>
                <c:pt idx="924">
                  <c:v>1991</c:v>
                </c:pt>
                <c:pt idx="925">
                  <c:v>1991</c:v>
                </c:pt>
                <c:pt idx="926">
                  <c:v>1991</c:v>
                </c:pt>
                <c:pt idx="927">
                  <c:v>1991</c:v>
                </c:pt>
                <c:pt idx="928">
                  <c:v>1991</c:v>
                </c:pt>
                <c:pt idx="929">
                  <c:v>1991</c:v>
                </c:pt>
                <c:pt idx="930">
                  <c:v>1991</c:v>
                </c:pt>
                <c:pt idx="931">
                  <c:v>1991</c:v>
                </c:pt>
                <c:pt idx="932">
                  <c:v>1991</c:v>
                </c:pt>
                <c:pt idx="933">
                  <c:v>1991</c:v>
                </c:pt>
                <c:pt idx="934">
                  <c:v>1991</c:v>
                </c:pt>
                <c:pt idx="935">
                  <c:v>1991</c:v>
                </c:pt>
                <c:pt idx="936">
                  <c:v>1991</c:v>
                </c:pt>
                <c:pt idx="937">
                  <c:v>1991</c:v>
                </c:pt>
                <c:pt idx="938">
                  <c:v>1991</c:v>
                </c:pt>
                <c:pt idx="939">
                  <c:v>1991</c:v>
                </c:pt>
                <c:pt idx="940">
                  <c:v>1991</c:v>
                </c:pt>
                <c:pt idx="941">
                  <c:v>1991</c:v>
                </c:pt>
                <c:pt idx="942">
                  <c:v>1991</c:v>
                </c:pt>
                <c:pt idx="943">
                  <c:v>1991</c:v>
                </c:pt>
                <c:pt idx="944">
                  <c:v>1991</c:v>
                </c:pt>
                <c:pt idx="945">
                  <c:v>1991</c:v>
                </c:pt>
                <c:pt idx="946">
                  <c:v>1991</c:v>
                </c:pt>
                <c:pt idx="947">
                  <c:v>1991</c:v>
                </c:pt>
                <c:pt idx="948">
                  <c:v>1991</c:v>
                </c:pt>
                <c:pt idx="949">
                  <c:v>1991</c:v>
                </c:pt>
                <c:pt idx="950">
                  <c:v>1991</c:v>
                </c:pt>
                <c:pt idx="951">
                  <c:v>1991</c:v>
                </c:pt>
                <c:pt idx="952">
                  <c:v>1991</c:v>
                </c:pt>
                <c:pt idx="953">
                  <c:v>1991</c:v>
                </c:pt>
                <c:pt idx="954">
                  <c:v>1991</c:v>
                </c:pt>
                <c:pt idx="955">
                  <c:v>1991</c:v>
                </c:pt>
                <c:pt idx="956">
                  <c:v>1991</c:v>
                </c:pt>
                <c:pt idx="957">
                  <c:v>1991</c:v>
                </c:pt>
                <c:pt idx="958">
                  <c:v>1991</c:v>
                </c:pt>
                <c:pt idx="959">
                  <c:v>1991</c:v>
                </c:pt>
                <c:pt idx="960">
                  <c:v>1991</c:v>
                </c:pt>
                <c:pt idx="961">
                  <c:v>1991</c:v>
                </c:pt>
                <c:pt idx="962">
                  <c:v>1991</c:v>
                </c:pt>
                <c:pt idx="963">
                  <c:v>1991</c:v>
                </c:pt>
                <c:pt idx="964">
                  <c:v>1991</c:v>
                </c:pt>
                <c:pt idx="965">
                  <c:v>1991</c:v>
                </c:pt>
                <c:pt idx="966">
                  <c:v>1991</c:v>
                </c:pt>
                <c:pt idx="967">
                  <c:v>1991</c:v>
                </c:pt>
                <c:pt idx="968">
                  <c:v>1991</c:v>
                </c:pt>
                <c:pt idx="969">
                  <c:v>1991</c:v>
                </c:pt>
                <c:pt idx="970">
                  <c:v>1991</c:v>
                </c:pt>
                <c:pt idx="971">
                  <c:v>1991</c:v>
                </c:pt>
                <c:pt idx="972">
                  <c:v>1991</c:v>
                </c:pt>
                <c:pt idx="973">
                  <c:v>1991</c:v>
                </c:pt>
                <c:pt idx="974">
                  <c:v>1991</c:v>
                </c:pt>
                <c:pt idx="975">
                  <c:v>1991</c:v>
                </c:pt>
                <c:pt idx="976">
                  <c:v>1991</c:v>
                </c:pt>
                <c:pt idx="977">
                  <c:v>1991</c:v>
                </c:pt>
                <c:pt idx="978">
                  <c:v>1991</c:v>
                </c:pt>
                <c:pt idx="979">
                  <c:v>1991</c:v>
                </c:pt>
                <c:pt idx="980">
                  <c:v>1991</c:v>
                </c:pt>
                <c:pt idx="981">
                  <c:v>1991</c:v>
                </c:pt>
                <c:pt idx="982">
                  <c:v>1991</c:v>
                </c:pt>
                <c:pt idx="983">
                  <c:v>1991</c:v>
                </c:pt>
                <c:pt idx="984">
                  <c:v>1991</c:v>
                </c:pt>
                <c:pt idx="985">
                  <c:v>1991</c:v>
                </c:pt>
                <c:pt idx="986">
                  <c:v>1991</c:v>
                </c:pt>
                <c:pt idx="987">
                  <c:v>1991</c:v>
                </c:pt>
                <c:pt idx="988">
                  <c:v>1991</c:v>
                </c:pt>
                <c:pt idx="989">
                  <c:v>1991</c:v>
                </c:pt>
                <c:pt idx="990">
                  <c:v>1991</c:v>
                </c:pt>
                <c:pt idx="991">
                  <c:v>1991</c:v>
                </c:pt>
                <c:pt idx="992">
                  <c:v>1991</c:v>
                </c:pt>
                <c:pt idx="993">
                  <c:v>1991</c:v>
                </c:pt>
                <c:pt idx="994">
                  <c:v>1991</c:v>
                </c:pt>
                <c:pt idx="995">
                  <c:v>1991</c:v>
                </c:pt>
                <c:pt idx="996">
                  <c:v>1991</c:v>
                </c:pt>
                <c:pt idx="997">
                  <c:v>1991</c:v>
                </c:pt>
                <c:pt idx="998">
                  <c:v>1991</c:v>
                </c:pt>
                <c:pt idx="999">
                  <c:v>1991</c:v>
                </c:pt>
                <c:pt idx="1000">
                  <c:v>1991</c:v>
                </c:pt>
                <c:pt idx="1001">
                  <c:v>1991</c:v>
                </c:pt>
                <c:pt idx="1002">
                  <c:v>1991</c:v>
                </c:pt>
                <c:pt idx="1003">
                  <c:v>1991</c:v>
                </c:pt>
                <c:pt idx="1004">
                  <c:v>1991</c:v>
                </c:pt>
                <c:pt idx="1005">
                  <c:v>1991</c:v>
                </c:pt>
                <c:pt idx="1006">
                  <c:v>1991</c:v>
                </c:pt>
                <c:pt idx="1007">
                  <c:v>1991</c:v>
                </c:pt>
                <c:pt idx="1008">
                  <c:v>1991</c:v>
                </c:pt>
                <c:pt idx="1009">
                  <c:v>1991</c:v>
                </c:pt>
                <c:pt idx="1010">
                  <c:v>1991</c:v>
                </c:pt>
                <c:pt idx="1011">
                  <c:v>1991</c:v>
                </c:pt>
                <c:pt idx="1012">
                  <c:v>1991</c:v>
                </c:pt>
                <c:pt idx="1013">
                  <c:v>1991</c:v>
                </c:pt>
                <c:pt idx="1014">
                  <c:v>1991</c:v>
                </c:pt>
                <c:pt idx="1015">
                  <c:v>1991</c:v>
                </c:pt>
                <c:pt idx="1016">
                  <c:v>1991</c:v>
                </c:pt>
                <c:pt idx="1017">
                  <c:v>1991</c:v>
                </c:pt>
                <c:pt idx="1018">
                  <c:v>1991</c:v>
                </c:pt>
                <c:pt idx="1019">
                  <c:v>1991</c:v>
                </c:pt>
                <c:pt idx="1020">
                  <c:v>1991</c:v>
                </c:pt>
                <c:pt idx="1021">
                  <c:v>1991</c:v>
                </c:pt>
                <c:pt idx="1022">
                  <c:v>1991</c:v>
                </c:pt>
                <c:pt idx="1023">
                  <c:v>1991</c:v>
                </c:pt>
                <c:pt idx="1024">
                  <c:v>1991</c:v>
                </c:pt>
                <c:pt idx="1025">
                  <c:v>1991</c:v>
                </c:pt>
                <c:pt idx="1026">
                  <c:v>1991</c:v>
                </c:pt>
                <c:pt idx="1027">
                  <c:v>1991</c:v>
                </c:pt>
                <c:pt idx="1028">
                  <c:v>1991</c:v>
                </c:pt>
                <c:pt idx="1029">
                  <c:v>1991</c:v>
                </c:pt>
                <c:pt idx="1030">
                  <c:v>1991</c:v>
                </c:pt>
                <c:pt idx="1031">
                  <c:v>1991</c:v>
                </c:pt>
                <c:pt idx="1032">
                  <c:v>1991</c:v>
                </c:pt>
                <c:pt idx="1033">
                  <c:v>1991</c:v>
                </c:pt>
                <c:pt idx="1034">
                  <c:v>1991</c:v>
                </c:pt>
                <c:pt idx="1035">
                  <c:v>1991</c:v>
                </c:pt>
                <c:pt idx="1036">
                  <c:v>1991</c:v>
                </c:pt>
                <c:pt idx="1037">
                  <c:v>1991</c:v>
                </c:pt>
                <c:pt idx="1038">
                  <c:v>1991</c:v>
                </c:pt>
                <c:pt idx="1039">
                  <c:v>1991</c:v>
                </c:pt>
                <c:pt idx="1040">
                  <c:v>1991</c:v>
                </c:pt>
                <c:pt idx="1041">
                  <c:v>1991</c:v>
                </c:pt>
                <c:pt idx="1042">
                  <c:v>1991</c:v>
                </c:pt>
                <c:pt idx="1043">
                  <c:v>1991</c:v>
                </c:pt>
                <c:pt idx="1044">
                  <c:v>1991</c:v>
                </c:pt>
                <c:pt idx="1045">
                  <c:v>1991</c:v>
                </c:pt>
                <c:pt idx="1046">
                  <c:v>1991</c:v>
                </c:pt>
                <c:pt idx="1047">
                  <c:v>1991</c:v>
                </c:pt>
                <c:pt idx="1048">
                  <c:v>1991</c:v>
                </c:pt>
                <c:pt idx="1049">
                  <c:v>1991</c:v>
                </c:pt>
                <c:pt idx="1050">
                  <c:v>1991</c:v>
                </c:pt>
                <c:pt idx="1051">
                  <c:v>1991</c:v>
                </c:pt>
                <c:pt idx="1052">
                  <c:v>1991</c:v>
                </c:pt>
                <c:pt idx="1053">
                  <c:v>1991</c:v>
                </c:pt>
                <c:pt idx="1054">
                  <c:v>1991</c:v>
                </c:pt>
                <c:pt idx="1055">
                  <c:v>1991</c:v>
                </c:pt>
                <c:pt idx="1056">
                  <c:v>1991</c:v>
                </c:pt>
                <c:pt idx="1057">
                  <c:v>1991</c:v>
                </c:pt>
                <c:pt idx="1058">
                  <c:v>1991</c:v>
                </c:pt>
                <c:pt idx="1059">
                  <c:v>1991</c:v>
                </c:pt>
                <c:pt idx="1060">
                  <c:v>1991</c:v>
                </c:pt>
                <c:pt idx="1061">
                  <c:v>1991</c:v>
                </c:pt>
                <c:pt idx="1062">
                  <c:v>1991</c:v>
                </c:pt>
                <c:pt idx="1063">
                  <c:v>1991</c:v>
                </c:pt>
                <c:pt idx="1064">
                  <c:v>1991</c:v>
                </c:pt>
                <c:pt idx="1065">
                  <c:v>1991</c:v>
                </c:pt>
                <c:pt idx="1066">
                  <c:v>1991</c:v>
                </c:pt>
                <c:pt idx="1067">
                  <c:v>1991</c:v>
                </c:pt>
                <c:pt idx="1068">
                  <c:v>1991</c:v>
                </c:pt>
                <c:pt idx="1069">
                  <c:v>1991</c:v>
                </c:pt>
                <c:pt idx="1070">
                  <c:v>1991</c:v>
                </c:pt>
                <c:pt idx="1071">
                  <c:v>1991</c:v>
                </c:pt>
                <c:pt idx="1072">
                  <c:v>1991</c:v>
                </c:pt>
                <c:pt idx="1073">
                  <c:v>1991</c:v>
                </c:pt>
                <c:pt idx="1074">
                  <c:v>1991</c:v>
                </c:pt>
                <c:pt idx="1075">
                  <c:v>1991</c:v>
                </c:pt>
                <c:pt idx="1076">
                  <c:v>1991</c:v>
                </c:pt>
                <c:pt idx="1077">
                  <c:v>1991</c:v>
                </c:pt>
                <c:pt idx="1078">
                  <c:v>1991</c:v>
                </c:pt>
                <c:pt idx="1079">
                  <c:v>1991</c:v>
                </c:pt>
                <c:pt idx="1080">
                  <c:v>1991</c:v>
                </c:pt>
                <c:pt idx="1081">
                  <c:v>1991</c:v>
                </c:pt>
                <c:pt idx="1082">
                  <c:v>1991</c:v>
                </c:pt>
                <c:pt idx="1083">
                  <c:v>1991</c:v>
                </c:pt>
                <c:pt idx="1084">
                  <c:v>1991</c:v>
                </c:pt>
                <c:pt idx="1085">
                  <c:v>1991</c:v>
                </c:pt>
                <c:pt idx="1086">
                  <c:v>1991</c:v>
                </c:pt>
                <c:pt idx="1087">
                  <c:v>1991</c:v>
                </c:pt>
                <c:pt idx="1088">
                  <c:v>1991</c:v>
                </c:pt>
                <c:pt idx="1089">
                  <c:v>1991</c:v>
                </c:pt>
                <c:pt idx="1090">
                  <c:v>1991</c:v>
                </c:pt>
                <c:pt idx="1091">
                  <c:v>1991</c:v>
                </c:pt>
                <c:pt idx="1092">
                  <c:v>1991</c:v>
                </c:pt>
                <c:pt idx="1093">
                  <c:v>1991</c:v>
                </c:pt>
                <c:pt idx="1094">
                  <c:v>1991</c:v>
                </c:pt>
                <c:pt idx="1095">
                  <c:v>1992</c:v>
                </c:pt>
                <c:pt idx="1096">
                  <c:v>1992</c:v>
                </c:pt>
                <c:pt idx="1097">
                  <c:v>1992</c:v>
                </c:pt>
                <c:pt idx="1098">
                  <c:v>1992</c:v>
                </c:pt>
                <c:pt idx="1099">
                  <c:v>1992</c:v>
                </c:pt>
                <c:pt idx="1100">
                  <c:v>1992</c:v>
                </c:pt>
                <c:pt idx="1101">
                  <c:v>1992</c:v>
                </c:pt>
                <c:pt idx="1102">
                  <c:v>1992</c:v>
                </c:pt>
                <c:pt idx="1103">
                  <c:v>1992</c:v>
                </c:pt>
                <c:pt idx="1104">
                  <c:v>1992</c:v>
                </c:pt>
                <c:pt idx="1105">
                  <c:v>1992</c:v>
                </c:pt>
                <c:pt idx="1106">
                  <c:v>1992</c:v>
                </c:pt>
                <c:pt idx="1107">
                  <c:v>1992</c:v>
                </c:pt>
                <c:pt idx="1108">
                  <c:v>1992</c:v>
                </c:pt>
                <c:pt idx="1109">
                  <c:v>1992</c:v>
                </c:pt>
                <c:pt idx="1110">
                  <c:v>1992</c:v>
                </c:pt>
                <c:pt idx="1111">
                  <c:v>1992</c:v>
                </c:pt>
                <c:pt idx="1112">
                  <c:v>1992</c:v>
                </c:pt>
                <c:pt idx="1113">
                  <c:v>1992</c:v>
                </c:pt>
                <c:pt idx="1114">
                  <c:v>1992</c:v>
                </c:pt>
                <c:pt idx="1115">
                  <c:v>1992</c:v>
                </c:pt>
                <c:pt idx="1116">
                  <c:v>1992</c:v>
                </c:pt>
                <c:pt idx="1117">
                  <c:v>1992</c:v>
                </c:pt>
                <c:pt idx="1118">
                  <c:v>1992</c:v>
                </c:pt>
                <c:pt idx="1119">
                  <c:v>1992</c:v>
                </c:pt>
                <c:pt idx="1120">
                  <c:v>1992</c:v>
                </c:pt>
                <c:pt idx="1121">
                  <c:v>1992</c:v>
                </c:pt>
                <c:pt idx="1122">
                  <c:v>1992</c:v>
                </c:pt>
                <c:pt idx="1123">
                  <c:v>1992</c:v>
                </c:pt>
                <c:pt idx="1124">
                  <c:v>1992</c:v>
                </c:pt>
                <c:pt idx="1125">
                  <c:v>1992</c:v>
                </c:pt>
                <c:pt idx="1126">
                  <c:v>1992</c:v>
                </c:pt>
                <c:pt idx="1127">
                  <c:v>1992</c:v>
                </c:pt>
                <c:pt idx="1128">
                  <c:v>1992</c:v>
                </c:pt>
                <c:pt idx="1129">
                  <c:v>1992</c:v>
                </c:pt>
                <c:pt idx="1130">
                  <c:v>1992</c:v>
                </c:pt>
                <c:pt idx="1131">
                  <c:v>1992</c:v>
                </c:pt>
                <c:pt idx="1132">
                  <c:v>1992</c:v>
                </c:pt>
                <c:pt idx="1133">
                  <c:v>1992</c:v>
                </c:pt>
                <c:pt idx="1134">
                  <c:v>1992</c:v>
                </c:pt>
                <c:pt idx="1135">
                  <c:v>1992</c:v>
                </c:pt>
                <c:pt idx="1136">
                  <c:v>1992</c:v>
                </c:pt>
                <c:pt idx="1137">
                  <c:v>1992</c:v>
                </c:pt>
                <c:pt idx="1138">
                  <c:v>1992</c:v>
                </c:pt>
                <c:pt idx="1139">
                  <c:v>1992</c:v>
                </c:pt>
                <c:pt idx="1140">
                  <c:v>1992</c:v>
                </c:pt>
                <c:pt idx="1141">
                  <c:v>1992</c:v>
                </c:pt>
                <c:pt idx="1142">
                  <c:v>1992</c:v>
                </c:pt>
                <c:pt idx="1143">
                  <c:v>1992</c:v>
                </c:pt>
                <c:pt idx="1144">
                  <c:v>1992</c:v>
                </c:pt>
                <c:pt idx="1145">
                  <c:v>1992</c:v>
                </c:pt>
                <c:pt idx="1146">
                  <c:v>1992</c:v>
                </c:pt>
                <c:pt idx="1147">
                  <c:v>1992</c:v>
                </c:pt>
                <c:pt idx="1148">
                  <c:v>1992</c:v>
                </c:pt>
                <c:pt idx="1149">
                  <c:v>1992</c:v>
                </c:pt>
                <c:pt idx="1150">
                  <c:v>1992</c:v>
                </c:pt>
                <c:pt idx="1151">
                  <c:v>1992</c:v>
                </c:pt>
                <c:pt idx="1152">
                  <c:v>1992</c:v>
                </c:pt>
                <c:pt idx="1153">
                  <c:v>1992</c:v>
                </c:pt>
                <c:pt idx="1154">
                  <c:v>1992</c:v>
                </c:pt>
                <c:pt idx="1155">
                  <c:v>1992</c:v>
                </c:pt>
                <c:pt idx="1156">
                  <c:v>1992</c:v>
                </c:pt>
                <c:pt idx="1157">
                  <c:v>1992</c:v>
                </c:pt>
                <c:pt idx="1158">
                  <c:v>1992</c:v>
                </c:pt>
                <c:pt idx="1159">
                  <c:v>1992</c:v>
                </c:pt>
                <c:pt idx="1160">
                  <c:v>1992</c:v>
                </c:pt>
                <c:pt idx="1161">
                  <c:v>1992</c:v>
                </c:pt>
                <c:pt idx="1162">
                  <c:v>1992</c:v>
                </c:pt>
                <c:pt idx="1163">
                  <c:v>1992</c:v>
                </c:pt>
                <c:pt idx="1164">
                  <c:v>1992</c:v>
                </c:pt>
                <c:pt idx="1165">
                  <c:v>1992</c:v>
                </c:pt>
                <c:pt idx="1166">
                  <c:v>1992</c:v>
                </c:pt>
                <c:pt idx="1167">
                  <c:v>1992</c:v>
                </c:pt>
                <c:pt idx="1168">
                  <c:v>1992</c:v>
                </c:pt>
                <c:pt idx="1169">
                  <c:v>1992</c:v>
                </c:pt>
                <c:pt idx="1170">
                  <c:v>1992</c:v>
                </c:pt>
                <c:pt idx="1171">
                  <c:v>1992</c:v>
                </c:pt>
                <c:pt idx="1172">
                  <c:v>1992</c:v>
                </c:pt>
                <c:pt idx="1173">
                  <c:v>1992</c:v>
                </c:pt>
                <c:pt idx="1174">
                  <c:v>1992</c:v>
                </c:pt>
                <c:pt idx="1175">
                  <c:v>1992</c:v>
                </c:pt>
                <c:pt idx="1176">
                  <c:v>1992</c:v>
                </c:pt>
                <c:pt idx="1177">
                  <c:v>1992</c:v>
                </c:pt>
                <c:pt idx="1178">
                  <c:v>1992</c:v>
                </c:pt>
                <c:pt idx="1179">
                  <c:v>1992</c:v>
                </c:pt>
                <c:pt idx="1180">
                  <c:v>1992</c:v>
                </c:pt>
                <c:pt idx="1181">
                  <c:v>1992</c:v>
                </c:pt>
                <c:pt idx="1182">
                  <c:v>1992</c:v>
                </c:pt>
                <c:pt idx="1183">
                  <c:v>1992</c:v>
                </c:pt>
                <c:pt idx="1184">
                  <c:v>1992</c:v>
                </c:pt>
                <c:pt idx="1185">
                  <c:v>1992</c:v>
                </c:pt>
                <c:pt idx="1186">
                  <c:v>1992</c:v>
                </c:pt>
                <c:pt idx="1187">
                  <c:v>1992</c:v>
                </c:pt>
                <c:pt idx="1188">
                  <c:v>1992</c:v>
                </c:pt>
                <c:pt idx="1189">
                  <c:v>1992</c:v>
                </c:pt>
                <c:pt idx="1190">
                  <c:v>1992</c:v>
                </c:pt>
                <c:pt idx="1191">
                  <c:v>1992</c:v>
                </c:pt>
                <c:pt idx="1192">
                  <c:v>1992</c:v>
                </c:pt>
                <c:pt idx="1193">
                  <c:v>1992</c:v>
                </c:pt>
                <c:pt idx="1194">
                  <c:v>1992</c:v>
                </c:pt>
                <c:pt idx="1195">
                  <c:v>1992</c:v>
                </c:pt>
                <c:pt idx="1196">
                  <c:v>1992</c:v>
                </c:pt>
                <c:pt idx="1197">
                  <c:v>1992</c:v>
                </c:pt>
                <c:pt idx="1198">
                  <c:v>1992</c:v>
                </c:pt>
                <c:pt idx="1199">
                  <c:v>1992</c:v>
                </c:pt>
                <c:pt idx="1200">
                  <c:v>1992</c:v>
                </c:pt>
                <c:pt idx="1201">
                  <c:v>1992</c:v>
                </c:pt>
                <c:pt idx="1202">
                  <c:v>1992</c:v>
                </c:pt>
                <c:pt idx="1203">
                  <c:v>1992</c:v>
                </c:pt>
                <c:pt idx="1204">
                  <c:v>1992</c:v>
                </c:pt>
                <c:pt idx="1205">
                  <c:v>1992</c:v>
                </c:pt>
                <c:pt idx="1206">
                  <c:v>1992</c:v>
                </c:pt>
                <c:pt idx="1207">
                  <c:v>1992</c:v>
                </c:pt>
                <c:pt idx="1208">
                  <c:v>1992</c:v>
                </c:pt>
                <c:pt idx="1209">
                  <c:v>1992</c:v>
                </c:pt>
                <c:pt idx="1210">
                  <c:v>1992</c:v>
                </c:pt>
                <c:pt idx="1211">
                  <c:v>1992</c:v>
                </c:pt>
                <c:pt idx="1212">
                  <c:v>1992</c:v>
                </c:pt>
                <c:pt idx="1213">
                  <c:v>1992</c:v>
                </c:pt>
                <c:pt idx="1214">
                  <c:v>1992</c:v>
                </c:pt>
                <c:pt idx="1215">
                  <c:v>1992</c:v>
                </c:pt>
                <c:pt idx="1216">
                  <c:v>1992</c:v>
                </c:pt>
                <c:pt idx="1217">
                  <c:v>1992</c:v>
                </c:pt>
                <c:pt idx="1218">
                  <c:v>1992</c:v>
                </c:pt>
                <c:pt idx="1219">
                  <c:v>1992</c:v>
                </c:pt>
                <c:pt idx="1220">
                  <c:v>1992</c:v>
                </c:pt>
                <c:pt idx="1221">
                  <c:v>1992</c:v>
                </c:pt>
                <c:pt idx="1222">
                  <c:v>1992</c:v>
                </c:pt>
                <c:pt idx="1223">
                  <c:v>1992</c:v>
                </c:pt>
                <c:pt idx="1224">
                  <c:v>1992</c:v>
                </c:pt>
                <c:pt idx="1225">
                  <c:v>1992</c:v>
                </c:pt>
                <c:pt idx="1226">
                  <c:v>1992</c:v>
                </c:pt>
                <c:pt idx="1227">
                  <c:v>1992</c:v>
                </c:pt>
                <c:pt idx="1228">
                  <c:v>1992</c:v>
                </c:pt>
                <c:pt idx="1229">
                  <c:v>1992</c:v>
                </c:pt>
                <c:pt idx="1230">
                  <c:v>1992</c:v>
                </c:pt>
                <c:pt idx="1231">
                  <c:v>1992</c:v>
                </c:pt>
                <c:pt idx="1232">
                  <c:v>1992</c:v>
                </c:pt>
                <c:pt idx="1233">
                  <c:v>1992</c:v>
                </c:pt>
                <c:pt idx="1234">
                  <c:v>1992</c:v>
                </c:pt>
                <c:pt idx="1235">
                  <c:v>1992</c:v>
                </c:pt>
                <c:pt idx="1236">
                  <c:v>1992</c:v>
                </c:pt>
                <c:pt idx="1237">
                  <c:v>1992</c:v>
                </c:pt>
                <c:pt idx="1238">
                  <c:v>1992</c:v>
                </c:pt>
                <c:pt idx="1239">
                  <c:v>1992</c:v>
                </c:pt>
                <c:pt idx="1240">
                  <c:v>1992</c:v>
                </c:pt>
                <c:pt idx="1241">
                  <c:v>1992</c:v>
                </c:pt>
                <c:pt idx="1242">
                  <c:v>1992</c:v>
                </c:pt>
                <c:pt idx="1243">
                  <c:v>1992</c:v>
                </c:pt>
                <c:pt idx="1244">
                  <c:v>1992</c:v>
                </c:pt>
                <c:pt idx="1245">
                  <c:v>1992</c:v>
                </c:pt>
                <c:pt idx="1246">
                  <c:v>1992</c:v>
                </c:pt>
                <c:pt idx="1247">
                  <c:v>1992</c:v>
                </c:pt>
                <c:pt idx="1248">
                  <c:v>1992</c:v>
                </c:pt>
                <c:pt idx="1249">
                  <c:v>1992</c:v>
                </c:pt>
                <c:pt idx="1250">
                  <c:v>1992</c:v>
                </c:pt>
                <c:pt idx="1251">
                  <c:v>1992</c:v>
                </c:pt>
                <c:pt idx="1252">
                  <c:v>1992</c:v>
                </c:pt>
                <c:pt idx="1253">
                  <c:v>1992</c:v>
                </c:pt>
                <c:pt idx="1254">
                  <c:v>1992</c:v>
                </c:pt>
                <c:pt idx="1255">
                  <c:v>1992</c:v>
                </c:pt>
                <c:pt idx="1256">
                  <c:v>1992</c:v>
                </c:pt>
                <c:pt idx="1257">
                  <c:v>1992</c:v>
                </c:pt>
                <c:pt idx="1258">
                  <c:v>1992</c:v>
                </c:pt>
                <c:pt idx="1259">
                  <c:v>1992</c:v>
                </c:pt>
                <c:pt idx="1260">
                  <c:v>1992</c:v>
                </c:pt>
                <c:pt idx="1261">
                  <c:v>1992</c:v>
                </c:pt>
                <c:pt idx="1262">
                  <c:v>1992</c:v>
                </c:pt>
                <c:pt idx="1263">
                  <c:v>1992</c:v>
                </c:pt>
                <c:pt idx="1264">
                  <c:v>1992</c:v>
                </c:pt>
                <c:pt idx="1265">
                  <c:v>1992</c:v>
                </c:pt>
                <c:pt idx="1266">
                  <c:v>1992</c:v>
                </c:pt>
                <c:pt idx="1267">
                  <c:v>1992</c:v>
                </c:pt>
                <c:pt idx="1268">
                  <c:v>1992</c:v>
                </c:pt>
                <c:pt idx="1269">
                  <c:v>1992</c:v>
                </c:pt>
                <c:pt idx="1270">
                  <c:v>1992</c:v>
                </c:pt>
                <c:pt idx="1271">
                  <c:v>1992</c:v>
                </c:pt>
                <c:pt idx="1272">
                  <c:v>1992</c:v>
                </c:pt>
                <c:pt idx="1273">
                  <c:v>1992</c:v>
                </c:pt>
                <c:pt idx="1274">
                  <c:v>1992</c:v>
                </c:pt>
                <c:pt idx="1275">
                  <c:v>1992</c:v>
                </c:pt>
                <c:pt idx="1276">
                  <c:v>1992</c:v>
                </c:pt>
                <c:pt idx="1277">
                  <c:v>1992</c:v>
                </c:pt>
                <c:pt idx="1278">
                  <c:v>1992</c:v>
                </c:pt>
                <c:pt idx="1279">
                  <c:v>1992</c:v>
                </c:pt>
                <c:pt idx="1280">
                  <c:v>1992</c:v>
                </c:pt>
                <c:pt idx="1281">
                  <c:v>1992</c:v>
                </c:pt>
                <c:pt idx="1282">
                  <c:v>1992</c:v>
                </c:pt>
                <c:pt idx="1283">
                  <c:v>1992</c:v>
                </c:pt>
                <c:pt idx="1284">
                  <c:v>1992</c:v>
                </c:pt>
                <c:pt idx="1285">
                  <c:v>1992</c:v>
                </c:pt>
                <c:pt idx="1286">
                  <c:v>1992</c:v>
                </c:pt>
                <c:pt idx="1287">
                  <c:v>1992</c:v>
                </c:pt>
                <c:pt idx="1288">
                  <c:v>1992</c:v>
                </c:pt>
                <c:pt idx="1289">
                  <c:v>1992</c:v>
                </c:pt>
                <c:pt idx="1290">
                  <c:v>1992</c:v>
                </c:pt>
                <c:pt idx="1291">
                  <c:v>1992</c:v>
                </c:pt>
                <c:pt idx="1292">
                  <c:v>1992</c:v>
                </c:pt>
                <c:pt idx="1293">
                  <c:v>1992</c:v>
                </c:pt>
                <c:pt idx="1294">
                  <c:v>1992</c:v>
                </c:pt>
                <c:pt idx="1295">
                  <c:v>1992</c:v>
                </c:pt>
                <c:pt idx="1296">
                  <c:v>1992</c:v>
                </c:pt>
                <c:pt idx="1297">
                  <c:v>1992</c:v>
                </c:pt>
                <c:pt idx="1298">
                  <c:v>1992</c:v>
                </c:pt>
                <c:pt idx="1299">
                  <c:v>1992</c:v>
                </c:pt>
                <c:pt idx="1300">
                  <c:v>1992</c:v>
                </c:pt>
                <c:pt idx="1301">
                  <c:v>1992</c:v>
                </c:pt>
                <c:pt idx="1302">
                  <c:v>1992</c:v>
                </c:pt>
                <c:pt idx="1303">
                  <c:v>1992</c:v>
                </c:pt>
                <c:pt idx="1304">
                  <c:v>1992</c:v>
                </c:pt>
                <c:pt idx="1305">
                  <c:v>1992</c:v>
                </c:pt>
                <c:pt idx="1306">
                  <c:v>1992</c:v>
                </c:pt>
                <c:pt idx="1307">
                  <c:v>1992</c:v>
                </c:pt>
                <c:pt idx="1308">
                  <c:v>1992</c:v>
                </c:pt>
                <c:pt idx="1309">
                  <c:v>1992</c:v>
                </c:pt>
                <c:pt idx="1310">
                  <c:v>1992</c:v>
                </c:pt>
                <c:pt idx="1311">
                  <c:v>1992</c:v>
                </c:pt>
                <c:pt idx="1312">
                  <c:v>1992</c:v>
                </c:pt>
                <c:pt idx="1313">
                  <c:v>1992</c:v>
                </c:pt>
                <c:pt idx="1314">
                  <c:v>1992</c:v>
                </c:pt>
                <c:pt idx="1315">
                  <c:v>1992</c:v>
                </c:pt>
                <c:pt idx="1316">
                  <c:v>1992</c:v>
                </c:pt>
                <c:pt idx="1317">
                  <c:v>1992</c:v>
                </c:pt>
                <c:pt idx="1318">
                  <c:v>1992</c:v>
                </c:pt>
                <c:pt idx="1319">
                  <c:v>1992</c:v>
                </c:pt>
                <c:pt idx="1320">
                  <c:v>1992</c:v>
                </c:pt>
                <c:pt idx="1321">
                  <c:v>1992</c:v>
                </c:pt>
                <c:pt idx="1322">
                  <c:v>1992</c:v>
                </c:pt>
                <c:pt idx="1323">
                  <c:v>1992</c:v>
                </c:pt>
                <c:pt idx="1324">
                  <c:v>1992</c:v>
                </c:pt>
                <c:pt idx="1325">
                  <c:v>1992</c:v>
                </c:pt>
                <c:pt idx="1326">
                  <c:v>1992</c:v>
                </c:pt>
                <c:pt idx="1327">
                  <c:v>1992</c:v>
                </c:pt>
                <c:pt idx="1328">
                  <c:v>1992</c:v>
                </c:pt>
                <c:pt idx="1329">
                  <c:v>1992</c:v>
                </c:pt>
                <c:pt idx="1330">
                  <c:v>1992</c:v>
                </c:pt>
                <c:pt idx="1331">
                  <c:v>1992</c:v>
                </c:pt>
                <c:pt idx="1332">
                  <c:v>1992</c:v>
                </c:pt>
                <c:pt idx="1333">
                  <c:v>1992</c:v>
                </c:pt>
                <c:pt idx="1334">
                  <c:v>1992</c:v>
                </c:pt>
                <c:pt idx="1335">
                  <c:v>1992</c:v>
                </c:pt>
                <c:pt idx="1336">
                  <c:v>1992</c:v>
                </c:pt>
                <c:pt idx="1337">
                  <c:v>1992</c:v>
                </c:pt>
                <c:pt idx="1338">
                  <c:v>1992</c:v>
                </c:pt>
                <c:pt idx="1339">
                  <c:v>1992</c:v>
                </c:pt>
                <c:pt idx="1340">
                  <c:v>1992</c:v>
                </c:pt>
                <c:pt idx="1341">
                  <c:v>1992</c:v>
                </c:pt>
                <c:pt idx="1342">
                  <c:v>1992</c:v>
                </c:pt>
                <c:pt idx="1343">
                  <c:v>1992</c:v>
                </c:pt>
                <c:pt idx="1344">
                  <c:v>1992</c:v>
                </c:pt>
                <c:pt idx="1345">
                  <c:v>1992</c:v>
                </c:pt>
                <c:pt idx="1346">
                  <c:v>1992</c:v>
                </c:pt>
                <c:pt idx="1347">
                  <c:v>1992</c:v>
                </c:pt>
                <c:pt idx="1348">
                  <c:v>1992</c:v>
                </c:pt>
                <c:pt idx="1349">
                  <c:v>1992</c:v>
                </c:pt>
                <c:pt idx="1350">
                  <c:v>1992</c:v>
                </c:pt>
                <c:pt idx="1351">
                  <c:v>1992</c:v>
                </c:pt>
                <c:pt idx="1352">
                  <c:v>1992</c:v>
                </c:pt>
                <c:pt idx="1353">
                  <c:v>1992</c:v>
                </c:pt>
                <c:pt idx="1354">
                  <c:v>1992</c:v>
                </c:pt>
                <c:pt idx="1355">
                  <c:v>1992</c:v>
                </c:pt>
                <c:pt idx="1356">
                  <c:v>1992</c:v>
                </c:pt>
                <c:pt idx="1357">
                  <c:v>1992</c:v>
                </c:pt>
                <c:pt idx="1358">
                  <c:v>1992</c:v>
                </c:pt>
                <c:pt idx="1359">
                  <c:v>1992</c:v>
                </c:pt>
                <c:pt idx="1360">
                  <c:v>1992</c:v>
                </c:pt>
                <c:pt idx="1361">
                  <c:v>1992</c:v>
                </c:pt>
                <c:pt idx="1362">
                  <c:v>1992</c:v>
                </c:pt>
                <c:pt idx="1363">
                  <c:v>1992</c:v>
                </c:pt>
                <c:pt idx="1364">
                  <c:v>1992</c:v>
                </c:pt>
                <c:pt idx="1365">
                  <c:v>1992</c:v>
                </c:pt>
                <c:pt idx="1366">
                  <c:v>1992</c:v>
                </c:pt>
                <c:pt idx="1367">
                  <c:v>1992</c:v>
                </c:pt>
                <c:pt idx="1368">
                  <c:v>1992</c:v>
                </c:pt>
                <c:pt idx="1369">
                  <c:v>1992</c:v>
                </c:pt>
                <c:pt idx="1370">
                  <c:v>1992</c:v>
                </c:pt>
                <c:pt idx="1371">
                  <c:v>1992</c:v>
                </c:pt>
                <c:pt idx="1372">
                  <c:v>1992</c:v>
                </c:pt>
                <c:pt idx="1373">
                  <c:v>1992</c:v>
                </c:pt>
                <c:pt idx="1374">
                  <c:v>1992</c:v>
                </c:pt>
                <c:pt idx="1375">
                  <c:v>1992</c:v>
                </c:pt>
                <c:pt idx="1376">
                  <c:v>1992</c:v>
                </c:pt>
                <c:pt idx="1377">
                  <c:v>1992</c:v>
                </c:pt>
                <c:pt idx="1378">
                  <c:v>1992</c:v>
                </c:pt>
                <c:pt idx="1379">
                  <c:v>1992</c:v>
                </c:pt>
                <c:pt idx="1380">
                  <c:v>1992</c:v>
                </c:pt>
                <c:pt idx="1381">
                  <c:v>1992</c:v>
                </c:pt>
                <c:pt idx="1382">
                  <c:v>1992</c:v>
                </c:pt>
                <c:pt idx="1383">
                  <c:v>1992</c:v>
                </c:pt>
                <c:pt idx="1384">
                  <c:v>1992</c:v>
                </c:pt>
                <c:pt idx="1385">
                  <c:v>1992</c:v>
                </c:pt>
                <c:pt idx="1386">
                  <c:v>1992</c:v>
                </c:pt>
                <c:pt idx="1387">
                  <c:v>1992</c:v>
                </c:pt>
                <c:pt idx="1388">
                  <c:v>1992</c:v>
                </c:pt>
                <c:pt idx="1389">
                  <c:v>1992</c:v>
                </c:pt>
                <c:pt idx="1390">
                  <c:v>1992</c:v>
                </c:pt>
                <c:pt idx="1391">
                  <c:v>1992</c:v>
                </c:pt>
                <c:pt idx="1392">
                  <c:v>1992</c:v>
                </c:pt>
                <c:pt idx="1393">
                  <c:v>1992</c:v>
                </c:pt>
                <c:pt idx="1394">
                  <c:v>1992</c:v>
                </c:pt>
                <c:pt idx="1395">
                  <c:v>1992</c:v>
                </c:pt>
                <c:pt idx="1396">
                  <c:v>1992</c:v>
                </c:pt>
                <c:pt idx="1397">
                  <c:v>1992</c:v>
                </c:pt>
                <c:pt idx="1398">
                  <c:v>1992</c:v>
                </c:pt>
                <c:pt idx="1399">
                  <c:v>1992</c:v>
                </c:pt>
                <c:pt idx="1400">
                  <c:v>1992</c:v>
                </c:pt>
                <c:pt idx="1401">
                  <c:v>1992</c:v>
                </c:pt>
                <c:pt idx="1402">
                  <c:v>1992</c:v>
                </c:pt>
                <c:pt idx="1403">
                  <c:v>1992</c:v>
                </c:pt>
                <c:pt idx="1404">
                  <c:v>1992</c:v>
                </c:pt>
                <c:pt idx="1405">
                  <c:v>1992</c:v>
                </c:pt>
                <c:pt idx="1406">
                  <c:v>1992</c:v>
                </c:pt>
                <c:pt idx="1407">
                  <c:v>1992</c:v>
                </c:pt>
                <c:pt idx="1408">
                  <c:v>1992</c:v>
                </c:pt>
                <c:pt idx="1409">
                  <c:v>1992</c:v>
                </c:pt>
                <c:pt idx="1410">
                  <c:v>1992</c:v>
                </c:pt>
                <c:pt idx="1411">
                  <c:v>1992</c:v>
                </c:pt>
                <c:pt idx="1412">
                  <c:v>1992</c:v>
                </c:pt>
                <c:pt idx="1413">
                  <c:v>1992</c:v>
                </c:pt>
                <c:pt idx="1414">
                  <c:v>1992</c:v>
                </c:pt>
                <c:pt idx="1415">
                  <c:v>1992</c:v>
                </c:pt>
                <c:pt idx="1416">
                  <c:v>1992</c:v>
                </c:pt>
                <c:pt idx="1417">
                  <c:v>1992</c:v>
                </c:pt>
                <c:pt idx="1418">
                  <c:v>1992</c:v>
                </c:pt>
                <c:pt idx="1419">
                  <c:v>1992</c:v>
                </c:pt>
                <c:pt idx="1420">
                  <c:v>1992</c:v>
                </c:pt>
                <c:pt idx="1421">
                  <c:v>1992</c:v>
                </c:pt>
                <c:pt idx="1422">
                  <c:v>1992</c:v>
                </c:pt>
                <c:pt idx="1423">
                  <c:v>1992</c:v>
                </c:pt>
                <c:pt idx="1424">
                  <c:v>1992</c:v>
                </c:pt>
                <c:pt idx="1425">
                  <c:v>1992</c:v>
                </c:pt>
                <c:pt idx="1426">
                  <c:v>1992</c:v>
                </c:pt>
                <c:pt idx="1427">
                  <c:v>1992</c:v>
                </c:pt>
                <c:pt idx="1428">
                  <c:v>1992</c:v>
                </c:pt>
                <c:pt idx="1429">
                  <c:v>1992</c:v>
                </c:pt>
                <c:pt idx="1430">
                  <c:v>1992</c:v>
                </c:pt>
                <c:pt idx="1431">
                  <c:v>1992</c:v>
                </c:pt>
                <c:pt idx="1432">
                  <c:v>1992</c:v>
                </c:pt>
                <c:pt idx="1433">
                  <c:v>1992</c:v>
                </c:pt>
                <c:pt idx="1434">
                  <c:v>1992</c:v>
                </c:pt>
                <c:pt idx="1435">
                  <c:v>1992</c:v>
                </c:pt>
                <c:pt idx="1436">
                  <c:v>1992</c:v>
                </c:pt>
                <c:pt idx="1437">
                  <c:v>1992</c:v>
                </c:pt>
                <c:pt idx="1438">
                  <c:v>1992</c:v>
                </c:pt>
                <c:pt idx="1439">
                  <c:v>1992</c:v>
                </c:pt>
                <c:pt idx="1440">
                  <c:v>1992</c:v>
                </c:pt>
                <c:pt idx="1441">
                  <c:v>1992</c:v>
                </c:pt>
                <c:pt idx="1442">
                  <c:v>1992</c:v>
                </c:pt>
                <c:pt idx="1443">
                  <c:v>1992</c:v>
                </c:pt>
                <c:pt idx="1444">
                  <c:v>1992</c:v>
                </c:pt>
                <c:pt idx="1445">
                  <c:v>1992</c:v>
                </c:pt>
                <c:pt idx="1446">
                  <c:v>1992</c:v>
                </c:pt>
                <c:pt idx="1447">
                  <c:v>1992</c:v>
                </c:pt>
                <c:pt idx="1448">
                  <c:v>1992</c:v>
                </c:pt>
                <c:pt idx="1449">
                  <c:v>1992</c:v>
                </c:pt>
                <c:pt idx="1450">
                  <c:v>1992</c:v>
                </c:pt>
                <c:pt idx="1451">
                  <c:v>1992</c:v>
                </c:pt>
                <c:pt idx="1452">
                  <c:v>1992</c:v>
                </c:pt>
                <c:pt idx="1453">
                  <c:v>1992</c:v>
                </c:pt>
                <c:pt idx="1454">
                  <c:v>1992</c:v>
                </c:pt>
                <c:pt idx="1455">
                  <c:v>1992</c:v>
                </c:pt>
                <c:pt idx="1456">
                  <c:v>1992</c:v>
                </c:pt>
                <c:pt idx="1457">
                  <c:v>1992</c:v>
                </c:pt>
                <c:pt idx="1458">
                  <c:v>1992</c:v>
                </c:pt>
                <c:pt idx="1459">
                  <c:v>1992</c:v>
                </c:pt>
                <c:pt idx="1460">
                  <c:v>1992</c:v>
                </c:pt>
                <c:pt idx="1461">
                  <c:v>1993</c:v>
                </c:pt>
                <c:pt idx="1462">
                  <c:v>1993</c:v>
                </c:pt>
                <c:pt idx="1463">
                  <c:v>1993</c:v>
                </c:pt>
                <c:pt idx="1464">
                  <c:v>1993</c:v>
                </c:pt>
                <c:pt idx="1465">
                  <c:v>1993</c:v>
                </c:pt>
                <c:pt idx="1466">
                  <c:v>1993</c:v>
                </c:pt>
                <c:pt idx="1467">
                  <c:v>1993</c:v>
                </c:pt>
                <c:pt idx="1468">
                  <c:v>1993</c:v>
                </c:pt>
                <c:pt idx="1469">
                  <c:v>1993</c:v>
                </c:pt>
                <c:pt idx="1470">
                  <c:v>1993</c:v>
                </c:pt>
                <c:pt idx="1471">
                  <c:v>1993</c:v>
                </c:pt>
                <c:pt idx="1472">
                  <c:v>1993</c:v>
                </c:pt>
                <c:pt idx="1473">
                  <c:v>1993</c:v>
                </c:pt>
                <c:pt idx="1474">
                  <c:v>1993</c:v>
                </c:pt>
                <c:pt idx="1475">
                  <c:v>1993</c:v>
                </c:pt>
                <c:pt idx="1476">
                  <c:v>1993</c:v>
                </c:pt>
                <c:pt idx="1477">
                  <c:v>1993</c:v>
                </c:pt>
                <c:pt idx="1478">
                  <c:v>1993</c:v>
                </c:pt>
                <c:pt idx="1479">
                  <c:v>1993</c:v>
                </c:pt>
                <c:pt idx="1480">
                  <c:v>1993</c:v>
                </c:pt>
                <c:pt idx="1481">
                  <c:v>1993</c:v>
                </c:pt>
                <c:pt idx="1482">
                  <c:v>1993</c:v>
                </c:pt>
                <c:pt idx="1483">
                  <c:v>1993</c:v>
                </c:pt>
                <c:pt idx="1484">
                  <c:v>1993</c:v>
                </c:pt>
                <c:pt idx="1485">
                  <c:v>1993</c:v>
                </c:pt>
                <c:pt idx="1486">
                  <c:v>1993</c:v>
                </c:pt>
                <c:pt idx="1487">
                  <c:v>1993</c:v>
                </c:pt>
                <c:pt idx="1488">
                  <c:v>1993</c:v>
                </c:pt>
                <c:pt idx="1489">
                  <c:v>1993</c:v>
                </c:pt>
                <c:pt idx="1490">
                  <c:v>1993</c:v>
                </c:pt>
                <c:pt idx="1491">
                  <c:v>1993</c:v>
                </c:pt>
                <c:pt idx="1492">
                  <c:v>1993</c:v>
                </c:pt>
                <c:pt idx="1493">
                  <c:v>1993</c:v>
                </c:pt>
                <c:pt idx="1494">
                  <c:v>1993</c:v>
                </c:pt>
                <c:pt idx="1495">
                  <c:v>1993</c:v>
                </c:pt>
                <c:pt idx="1496">
                  <c:v>1993</c:v>
                </c:pt>
                <c:pt idx="1497">
                  <c:v>1993</c:v>
                </c:pt>
                <c:pt idx="1498">
                  <c:v>1993</c:v>
                </c:pt>
                <c:pt idx="1499">
                  <c:v>1993</c:v>
                </c:pt>
                <c:pt idx="1500">
                  <c:v>1993</c:v>
                </c:pt>
                <c:pt idx="1501">
                  <c:v>1993</c:v>
                </c:pt>
                <c:pt idx="1502">
                  <c:v>1993</c:v>
                </c:pt>
                <c:pt idx="1503">
                  <c:v>1993</c:v>
                </c:pt>
                <c:pt idx="1504">
                  <c:v>1993</c:v>
                </c:pt>
                <c:pt idx="1505">
                  <c:v>1993</c:v>
                </c:pt>
                <c:pt idx="1506">
                  <c:v>1993</c:v>
                </c:pt>
                <c:pt idx="1507">
                  <c:v>1993</c:v>
                </c:pt>
                <c:pt idx="1508">
                  <c:v>1993</c:v>
                </c:pt>
                <c:pt idx="1509">
                  <c:v>1993</c:v>
                </c:pt>
                <c:pt idx="1510">
                  <c:v>1993</c:v>
                </c:pt>
                <c:pt idx="1511">
                  <c:v>1993</c:v>
                </c:pt>
                <c:pt idx="1512">
                  <c:v>1993</c:v>
                </c:pt>
                <c:pt idx="1513">
                  <c:v>1993</c:v>
                </c:pt>
                <c:pt idx="1514">
                  <c:v>1993</c:v>
                </c:pt>
                <c:pt idx="1515">
                  <c:v>1993</c:v>
                </c:pt>
                <c:pt idx="1516">
                  <c:v>1993</c:v>
                </c:pt>
                <c:pt idx="1517">
                  <c:v>1993</c:v>
                </c:pt>
                <c:pt idx="1518">
                  <c:v>1993</c:v>
                </c:pt>
                <c:pt idx="1519">
                  <c:v>1993</c:v>
                </c:pt>
                <c:pt idx="1520">
                  <c:v>1993</c:v>
                </c:pt>
                <c:pt idx="1521">
                  <c:v>1993</c:v>
                </c:pt>
                <c:pt idx="1522">
                  <c:v>1993</c:v>
                </c:pt>
                <c:pt idx="1523">
                  <c:v>1993</c:v>
                </c:pt>
                <c:pt idx="1524">
                  <c:v>1993</c:v>
                </c:pt>
                <c:pt idx="1525">
                  <c:v>1993</c:v>
                </c:pt>
                <c:pt idx="1526">
                  <c:v>1993</c:v>
                </c:pt>
                <c:pt idx="1527">
                  <c:v>1993</c:v>
                </c:pt>
                <c:pt idx="1528">
                  <c:v>1993</c:v>
                </c:pt>
                <c:pt idx="1529">
                  <c:v>1993</c:v>
                </c:pt>
                <c:pt idx="1530">
                  <c:v>1993</c:v>
                </c:pt>
                <c:pt idx="1531">
                  <c:v>1993</c:v>
                </c:pt>
                <c:pt idx="1532">
                  <c:v>1993</c:v>
                </c:pt>
                <c:pt idx="1533">
                  <c:v>1993</c:v>
                </c:pt>
                <c:pt idx="1534">
                  <c:v>1993</c:v>
                </c:pt>
                <c:pt idx="1535">
                  <c:v>1993</c:v>
                </c:pt>
                <c:pt idx="1536">
                  <c:v>1993</c:v>
                </c:pt>
                <c:pt idx="1537">
                  <c:v>1993</c:v>
                </c:pt>
                <c:pt idx="1538">
                  <c:v>1993</c:v>
                </c:pt>
                <c:pt idx="1539">
                  <c:v>1993</c:v>
                </c:pt>
                <c:pt idx="1540">
                  <c:v>1993</c:v>
                </c:pt>
                <c:pt idx="1541">
                  <c:v>1993</c:v>
                </c:pt>
                <c:pt idx="1542">
                  <c:v>1993</c:v>
                </c:pt>
                <c:pt idx="1543">
                  <c:v>1993</c:v>
                </c:pt>
                <c:pt idx="1544">
                  <c:v>1993</c:v>
                </c:pt>
                <c:pt idx="1545">
                  <c:v>1993</c:v>
                </c:pt>
                <c:pt idx="1546">
                  <c:v>1993</c:v>
                </c:pt>
                <c:pt idx="1547">
                  <c:v>1993</c:v>
                </c:pt>
                <c:pt idx="1548">
                  <c:v>1993</c:v>
                </c:pt>
                <c:pt idx="1549">
                  <c:v>1993</c:v>
                </c:pt>
                <c:pt idx="1550">
                  <c:v>1993</c:v>
                </c:pt>
                <c:pt idx="1551">
                  <c:v>1993</c:v>
                </c:pt>
                <c:pt idx="1552">
                  <c:v>1993</c:v>
                </c:pt>
                <c:pt idx="1553">
                  <c:v>1993</c:v>
                </c:pt>
                <c:pt idx="1554">
                  <c:v>1993</c:v>
                </c:pt>
                <c:pt idx="1555">
                  <c:v>1993</c:v>
                </c:pt>
                <c:pt idx="1556">
                  <c:v>1993</c:v>
                </c:pt>
                <c:pt idx="1557">
                  <c:v>1993</c:v>
                </c:pt>
                <c:pt idx="1558">
                  <c:v>1993</c:v>
                </c:pt>
                <c:pt idx="1559">
                  <c:v>1993</c:v>
                </c:pt>
                <c:pt idx="1560">
                  <c:v>1993</c:v>
                </c:pt>
                <c:pt idx="1561">
                  <c:v>1993</c:v>
                </c:pt>
                <c:pt idx="1562">
                  <c:v>1993</c:v>
                </c:pt>
                <c:pt idx="1563">
                  <c:v>1993</c:v>
                </c:pt>
                <c:pt idx="1564">
                  <c:v>1993</c:v>
                </c:pt>
                <c:pt idx="1565">
                  <c:v>1993</c:v>
                </c:pt>
                <c:pt idx="1566">
                  <c:v>1993</c:v>
                </c:pt>
                <c:pt idx="1567">
                  <c:v>1993</c:v>
                </c:pt>
                <c:pt idx="1568">
                  <c:v>1993</c:v>
                </c:pt>
                <c:pt idx="1569">
                  <c:v>1993</c:v>
                </c:pt>
                <c:pt idx="1570">
                  <c:v>1993</c:v>
                </c:pt>
                <c:pt idx="1571">
                  <c:v>1993</c:v>
                </c:pt>
                <c:pt idx="1572">
                  <c:v>1993</c:v>
                </c:pt>
                <c:pt idx="1573">
                  <c:v>1993</c:v>
                </c:pt>
                <c:pt idx="1574">
                  <c:v>1993</c:v>
                </c:pt>
                <c:pt idx="1575">
                  <c:v>1993</c:v>
                </c:pt>
                <c:pt idx="1576">
                  <c:v>1993</c:v>
                </c:pt>
                <c:pt idx="1577">
                  <c:v>1993</c:v>
                </c:pt>
                <c:pt idx="1578">
                  <c:v>1993</c:v>
                </c:pt>
                <c:pt idx="1579">
                  <c:v>1993</c:v>
                </c:pt>
                <c:pt idx="1580">
                  <c:v>1993</c:v>
                </c:pt>
                <c:pt idx="1581">
                  <c:v>1993</c:v>
                </c:pt>
                <c:pt idx="1582">
                  <c:v>1993</c:v>
                </c:pt>
                <c:pt idx="1583">
                  <c:v>1993</c:v>
                </c:pt>
                <c:pt idx="1584">
                  <c:v>1993</c:v>
                </c:pt>
                <c:pt idx="1585">
                  <c:v>1993</c:v>
                </c:pt>
                <c:pt idx="1586">
                  <c:v>1993</c:v>
                </c:pt>
                <c:pt idx="1587">
                  <c:v>1993</c:v>
                </c:pt>
                <c:pt idx="1588">
                  <c:v>1993</c:v>
                </c:pt>
                <c:pt idx="1589">
                  <c:v>1993</c:v>
                </c:pt>
                <c:pt idx="1590">
                  <c:v>1993</c:v>
                </c:pt>
                <c:pt idx="1591">
                  <c:v>1993</c:v>
                </c:pt>
                <c:pt idx="1592">
                  <c:v>1993</c:v>
                </c:pt>
                <c:pt idx="1593">
                  <c:v>1993</c:v>
                </c:pt>
                <c:pt idx="1594">
                  <c:v>1993</c:v>
                </c:pt>
                <c:pt idx="1595">
                  <c:v>1993</c:v>
                </c:pt>
                <c:pt idx="1596">
                  <c:v>1993</c:v>
                </c:pt>
                <c:pt idx="1597">
                  <c:v>1993</c:v>
                </c:pt>
                <c:pt idx="1598">
                  <c:v>1993</c:v>
                </c:pt>
                <c:pt idx="1599">
                  <c:v>1993</c:v>
                </c:pt>
                <c:pt idx="1600">
                  <c:v>1993</c:v>
                </c:pt>
                <c:pt idx="1601">
                  <c:v>1993</c:v>
                </c:pt>
                <c:pt idx="1602">
                  <c:v>1993</c:v>
                </c:pt>
                <c:pt idx="1603">
                  <c:v>1993</c:v>
                </c:pt>
                <c:pt idx="1604">
                  <c:v>1993</c:v>
                </c:pt>
                <c:pt idx="1605">
                  <c:v>1993</c:v>
                </c:pt>
                <c:pt idx="1606">
                  <c:v>1993</c:v>
                </c:pt>
                <c:pt idx="1607">
                  <c:v>1993</c:v>
                </c:pt>
                <c:pt idx="1608">
                  <c:v>1993</c:v>
                </c:pt>
                <c:pt idx="1609">
                  <c:v>1993</c:v>
                </c:pt>
                <c:pt idx="1610">
                  <c:v>1993</c:v>
                </c:pt>
                <c:pt idx="1611">
                  <c:v>1993</c:v>
                </c:pt>
                <c:pt idx="1612">
                  <c:v>1993</c:v>
                </c:pt>
                <c:pt idx="1613">
                  <c:v>1993</c:v>
                </c:pt>
                <c:pt idx="1614">
                  <c:v>1993</c:v>
                </c:pt>
                <c:pt idx="1615">
                  <c:v>1993</c:v>
                </c:pt>
                <c:pt idx="1616">
                  <c:v>1993</c:v>
                </c:pt>
                <c:pt idx="1617">
                  <c:v>1993</c:v>
                </c:pt>
                <c:pt idx="1618">
                  <c:v>1993</c:v>
                </c:pt>
                <c:pt idx="1619">
                  <c:v>1993</c:v>
                </c:pt>
                <c:pt idx="1620">
                  <c:v>1993</c:v>
                </c:pt>
                <c:pt idx="1621">
                  <c:v>1993</c:v>
                </c:pt>
                <c:pt idx="1622">
                  <c:v>1993</c:v>
                </c:pt>
                <c:pt idx="1623">
                  <c:v>1993</c:v>
                </c:pt>
                <c:pt idx="1624">
                  <c:v>1993</c:v>
                </c:pt>
                <c:pt idx="1625">
                  <c:v>1993</c:v>
                </c:pt>
                <c:pt idx="1626">
                  <c:v>1993</c:v>
                </c:pt>
                <c:pt idx="1627">
                  <c:v>1993</c:v>
                </c:pt>
                <c:pt idx="1628">
                  <c:v>1993</c:v>
                </c:pt>
                <c:pt idx="1629">
                  <c:v>1993</c:v>
                </c:pt>
                <c:pt idx="1630">
                  <c:v>1993</c:v>
                </c:pt>
                <c:pt idx="1631">
                  <c:v>1993</c:v>
                </c:pt>
                <c:pt idx="1632">
                  <c:v>1993</c:v>
                </c:pt>
                <c:pt idx="1633">
                  <c:v>1993</c:v>
                </c:pt>
                <c:pt idx="1634">
                  <c:v>1993</c:v>
                </c:pt>
                <c:pt idx="1635">
                  <c:v>1993</c:v>
                </c:pt>
                <c:pt idx="1636">
                  <c:v>1993</c:v>
                </c:pt>
                <c:pt idx="1637">
                  <c:v>1993</c:v>
                </c:pt>
                <c:pt idx="1638">
                  <c:v>1993</c:v>
                </c:pt>
                <c:pt idx="1639">
                  <c:v>1993</c:v>
                </c:pt>
                <c:pt idx="1640">
                  <c:v>1993</c:v>
                </c:pt>
                <c:pt idx="1641">
                  <c:v>1993</c:v>
                </c:pt>
                <c:pt idx="1642">
                  <c:v>1993</c:v>
                </c:pt>
                <c:pt idx="1643">
                  <c:v>1993</c:v>
                </c:pt>
                <c:pt idx="1644">
                  <c:v>1993</c:v>
                </c:pt>
                <c:pt idx="1645">
                  <c:v>1993</c:v>
                </c:pt>
                <c:pt idx="1646">
                  <c:v>1993</c:v>
                </c:pt>
                <c:pt idx="1647">
                  <c:v>1993</c:v>
                </c:pt>
                <c:pt idx="1648">
                  <c:v>1993</c:v>
                </c:pt>
                <c:pt idx="1649">
                  <c:v>1993</c:v>
                </c:pt>
                <c:pt idx="1650">
                  <c:v>1993</c:v>
                </c:pt>
                <c:pt idx="1651">
                  <c:v>1993</c:v>
                </c:pt>
                <c:pt idx="1652">
                  <c:v>1993</c:v>
                </c:pt>
                <c:pt idx="1653">
                  <c:v>1993</c:v>
                </c:pt>
                <c:pt idx="1654">
                  <c:v>1993</c:v>
                </c:pt>
                <c:pt idx="1655">
                  <c:v>1993</c:v>
                </c:pt>
                <c:pt idx="1656">
                  <c:v>1993</c:v>
                </c:pt>
                <c:pt idx="1657">
                  <c:v>1993</c:v>
                </c:pt>
                <c:pt idx="1658">
                  <c:v>1993</c:v>
                </c:pt>
                <c:pt idx="1659">
                  <c:v>1993</c:v>
                </c:pt>
                <c:pt idx="1660">
                  <c:v>1993</c:v>
                </c:pt>
                <c:pt idx="1661">
                  <c:v>1993</c:v>
                </c:pt>
                <c:pt idx="1662">
                  <c:v>1993</c:v>
                </c:pt>
                <c:pt idx="1663">
                  <c:v>1993</c:v>
                </c:pt>
                <c:pt idx="1664">
                  <c:v>1993</c:v>
                </c:pt>
                <c:pt idx="1665">
                  <c:v>1993</c:v>
                </c:pt>
                <c:pt idx="1666">
                  <c:v>1993</c:v>
                </c:pt>
                <c:pt idx="1667">
                  <c:v>1993</c:v>
                </c:pt>
                <c:pt idx="1668">
                  <c:v>1993</c:v>
                </c:pt>
                <c:pt idx="1669">
                  <c:v>1993</c:v>
                </c:pt>
                <c:pt idx="1670">
                  <c:v>1993</c:v>
                </c:pt>
                <c:pt idx="1671">
                  <c:v>1993</c:v>
                </c:pt>
                <c:pt idx="1672">
                  <c:v>1993</c:v>
                </c:pt>
                <c:pt idx="1673">
                  <c:v>1993</c:v>
                </c:pt>
                <c:pt idx="1674">
                  <c:v>1993</c:v>
                </c:pt>
                <c:pt idx="1675">
                  <c:v>1993</c:v>
                </c:pt>
                <c:pt idx="1676">
                  <c:v>1993</c:v>
                </c:pt>
                <c:pt idx="1677">
                  <c:v>1993</c:v>
                </c:pt>
                <c:pt idx="1678">
                  <c:v>1993</c:v>
                </c:pt>
                <c:pt idx="1679">
                  <c:v>1993</c:v>
                </c:pt>
                <c:pt idx="1680">
                  <c:v>1993</c:v>
                </c:pt>
                <c:pt idx="1681">
                  <c:v>1993</c:v>
                </c:pt>
                <c:pt idx="1682">
                  <c:v>1993</c:v>
                </c:pt>
                <c:pt idx="1683">
                  <c:v>1993</c:v>
                </c:pt>
                <c:pt idx="1684">
                  <c:v>1993</c:v>
                </c:pt>
                <c:pt idx="1685">
                  <c:v>1993</c:v>
                </c:pt>
                <c:pt idx="1686">
                  <c:v>1993</c:v>
                </c:pt>
                <c:pt idx="1687">
                  <c:v>1993</c:v>
                </c:pt>
                <c:pt idx="1688">
                  <c:v>1993</c:v>
                </c:pt>
                <c:pt idx="1689">
                  <c:v>1993</c:v>
                </c:pt>
                <c:pt idx="1690">
                  <c:v>1993</c:v>
                </c:pt>
                <c:pt idx="1691">
                  <c:v>1993</c:v>
                </c:pt>
                <c:pt idx="1692">
                  <c:v>1993</c:v>
                </c:pt>
                <c:pt idx="1693">
                  <c:v>1993</c:v>
                </c:pt>
                <c:pt idx="1694">
                  <c:v>1993</c:v>
                </c:pt>
                <c:pt idx="1695">
                  <c:v>1993</c:v>
                </c:pt>
                <c:pt idx="1696">
                  <c:v>1993</c:v>
                </c:pt>
                <c:pt idx="1697">
                  <c:v>1993</c:v>
                </c:pt>
                <c:pt idx="1698">
                  <c:v>1993</c:v>
                </c:pt>
                <c:pt idx="1699">
                  <c:v>1993</c:v>
                </c:pt>
                <c:pt idx="1700">
                  <c:v>1993</c:v>
                </c:pt>
                <c:pt idx="1701">
                  <c:v>1993</c:v>
                </c:pt>
                <c:pt idx="1702">
                  <c:v>1993</c:v>
                </c:pt>
                <c:pt idx="1703">
                  <c:v>1993</c:v>
                </c:pt>
                <c:pt idx="1704">
                  <c:v>1993</c:v>
                </c:pt>
                <c:pt idx="1705">
                  <c:v>1993</c:v>
                </c:pt>
                <c:pt idx="1706">
                  <c:v>1993</c:v>
                </c:pt>
                <c:pt idx="1707">
                  <c:v>1993</c:v>
                </c:pt>
                <c:pt idx="1708">
                  <c:v>1993</c:v>
                </c:pt>
                <c:pt idx="1709">
                  <c:v>1993</c:v>
                </c:pt>
                <c:pt idx="1710">
                  <c:v>1993</c:v>
                </c:pt>
                <c:pt idx="1711">
                  <c:v>1993</c:v>
                </c:pt>
                <c:pt idx="1712">
                  <c:v>1993</c:v>
                </c:pt>
                <c:pt idx="1713">
                  <c:v>1993</c:v>
                </c:pt>
                <c:pt idx="1714">
                  <c:v>1993</c:v>
                </c:pt>
                <c:pt idx="1715">
                  <c:v>1993</c:v>
                </c:pt>
                <c:pt idx="1716">
                  <c:v>1993</c:v>
                </c:pt>
                <c:pt idx="1717">
                  <c:v>1993</c:v>
                </c:pt>
                <c:pt idx="1718">
                  <c:v>1993</c:v>
                </c:pt>
                <c:pt idx="1719">
                  <c:v>1993</c:v>
                </c:pt>
                <c:pt idx="1720">
                  <c:v>1993</c:v>
                </c:pt>
                <c:pt idx="1721">
                  <c:v>1993</c:v>
                </c:pt>
                <c:pt idx="1722">
                  <c:v>1993</c:v>
                </c:pt>
                <c:pt idx="1723">
                  <c:v>1993</c:v>
                </c:pt>
                <c:pt idx="1724">
                  <c:v>1993</c:v>
                </c:pt>
                <c:pt idx="1725">
                  <c:v>1993</c:v>
                </c:pt>
                <c:pt idx="1726">
                  <c:v>1993</c:v>
                </c:pt>
                <c:pt idx="1727">
                  <c:v>1993</c:v>
                </c:pt>
                <c:pt idx="1728">
                  <c:v>1993</c:v>
                </c:pt>
                <c:pt idx="1729">
                  <c:v>1993</c:v>
                </c:pt>
                <c:pt idx="1730">
                  <c:v>1993</c:v>
                </c:pt>
                <c:pt idx="1731">
                  <c:v>1993</c:v>
                </c:pt>
                <c:pt idx="1732">
                  <c:v>1993</c:v>
                </c:pt>
                <c:pt idx="1733">
                  <c:v>1993</c:v>
                </c:pt>
                <c:pt idx="1734">
                  <c:v>1993</c:v>
                </c:pt>
                <c:pt idx="1735">
                  <c:v>1993</c:v>
                </c:pt>
                <c:pt idx="1736">
                  <c:v>1993</c:v>
                </c:pt>
                <c:pt idx="1737">
                  <c:v>1993</c:v>
                </c:pt>
                <c:pt idx="1738">
                  <c:v>1993</c:v>
                </c:pt>
                <c:pt idx="1739">
                  <c:v>1993</c:v>
                </c:pt>
                <c:pt idx="1740">
                  <c:v>1993</c:v>
                </c:pt>
                <c:pt idx="1741">
                  <c:v>1993</c:v>
                </c:pt>
                <c:pt idx="1742">
                  <c:v>1993</c:v>
                </c:pt>
                <c:pt idx="1743">
                  <c:v>1993</c:v>
                </c:pt>
                <c:pt idx="1744">
                  <c:v>1993</c:v>
                </c:pt>
                <c:pt idx="1745">
                  <c:v>1993</c:v>
                </c:pt>
                <c:pt idx="1746">
                  <c:v>1993</c:v>
                </c:pt>
                <c:pt idx="1747">
                  <c:v>1993</c:v>
                </c:pt>
                <c:pt idx="1748">
                  <c:v>1993</c:v>
                </c:pt>
                <c:pt idx="1749">
                  <c:v>1993</c:v>
                </c:pt>
                <c:pt idx="1750">
                  <c:v>1993</c:v>
                </c:pt>
                <c:pt idx="1751">
                  <c:v>1993</c:v>
                </c:pt>
                <c:pt idx="1752">
                  <c:v>1993</c:v>
                </c:pt>
                <c:pt idx="1753">
                  <c:v>1993</c:v>
                </c:pt>
                <c:pt idx="1754">
                  <c:v>1993</c:v>
                </c:pt>
                <c:pt idx="1755">
                  <c:v>1993</c:v>
                </c:pt>
                <c:pt idx="1756">
                  <c:v>1993</c:v>
                </c:pt>
                <c:pt idx="1757">
                  <c:v>1993</c:v>
                </c:pt>
                <c:pt idx="1758">
                  <c:v>1993</c:v>
                </c:pt>
                <c:pt idx="1759">
                  <c:v>1993</c:v>
                </c:pt>
                <c:pt idx="1760">
                  <c:v>1993</c:v>
                </c:pt>
                <c:pt idx="1761">
                  <c:v>1993</c:v>
                </c:pt>
                <c:pt idx="1762">
                  <c:v>1993</c:v>
                </c:pt>
                <c:pt idx="1763">
                  <c:v>1993</c:v>
                </c:pt>
                <c:pt idx="1764">
                  <c:v>1993</c:v>
                </c:pt>
                <c:pt idx="1765">
                  <c:v>1993</c:v>
                </c:pt>
                <c:pt idx="1766">
                  <c:v>1993</c:v>
                </c:pt>
                <c:pt idx="1767">
                  <c:v>1993</c:v>
                </c:pt>
                <c:pt idx="1768">
                  <c:v>1993</c:v>
                </c:pt>
                <c:pt idx="1769">
                  <c:v>1993</c:v>
                </c:pt>
                <c:pt idx="1770">
                  <c:v>1993</c:v>
                </c:pt>
                <c:pt idx="1771">
                  <c:v>1993</c:v>
                </c:pt>
                <c:pt idx="1772">
                  <c:v>1993</c:v>
                </c:pt>
                <c:pt idx="1773">
                  <c:v>1993</c:v>
                </c:pt>
                <c:pt idx="1774">
                  <c:v>1993</c:v>
                </c:pt>
                <c:pt idx="1775">
                  <c:v>1993</c:v>
                </c:pt>
                <c:pt idx="1776">
                  <c:v>1993</c:v>
                </c:pt>
                <c:pt idx="1777">
                  <c:v>1993</c:v>
                </c:pt>
                <c:pt idx="1778">
                  <c:v>1993</c:v>
                </c:pt>
                <c:pt idx="1779">
                  <c:v>1993</c:v>
                </c:pt>
                <c:pt idx="1780">
                  <c:v>1993</c:v>
                </c:pt>
                <c:pt idx="1781">
                  <c:v>1993</c:v>
                </c:pt>
                <c:pt idx="1782">
                  <c:v>1993</c:v>
                </c:pt>
                <c:pt idx="1783">
                  <c:v>1993</c:v>
                </c:pt>
                <c:pt idx="1784">
                  <c:v>1993</c:v>
                </c:pt>
                <c:pt idx="1785">
                  <c:v>1993</c:v>
                </c:pt>
                <c:pt idx="1786">
                  <c:v>1993</c:v>
                </c:pt>
                <c:pt idx="1787">
                  <c:v>1993</c:v>
                </c:pt>
                <c:pt idx="1788">
                  <c:v>1993</c:v>
                </c:pt>
                <c:pt idx="1789">
                  <c:v>1993</c:v>
                </c:pt>
                <c:pt idx="1790">
                  <c:v>1993</c:v>
                </c:pt>
                <c:pt idx="1791">
                  <c:v>1993</c:v>
                </c:pt>
                <c:pt idx="1792">
                  <c:v>1993</c:v>
                </c:pt>
                <c:pt idx="1793">
                  <c:v>1993</c:v>
                </c:pt>
                <c:pt idx="1794">
                  <c:v>1993</c:v>
                </c:pt>
                <c:pt idx="1795">
                  <c:v>1993</c:v>
                </c:pt>
                <c:pt idx="1796">
                  <c:v>1993</c:v>
                </c:pt>
                <c:pt idx="1797">
                  <c:v>1993</c:v>
                </c:pt>
                <c:pt idx="1798">
                  <c:v>1993</c:v>
                </c:pt>
                <c:pt idx="1799">
                  <c:v>1993</c:v>
                </c:pt>
                <c:pt idx="1800">
                  <c:v>1993</c:v>
                </c:pt>
                <c:pt idx="1801">
                  <c:v>1993</c:v>
                </c:pt>
                <c:pt idx="1802">
                  <c:v>1993</c:v>
                </c:pt>
                <c:pt idx="1803">
                  <c:v>1993</c:v>
                </c:pt>
                <c:pt idx="1804">
                  <c:v>1993</c:v>
                </c:pt>
                <c:pt idx="1805">
                  <c:v>1993</c:v>
                </c:pt>
                <c:pt idx="1806">
                  <c:v>1993</c:v>
                </c:pt>
                <c:pt idx="1807">
                  <c:v>1993</c:v>
                </c:pt>
                <c:pt idx="1808">
                  <c:v>1993</c:v>
                </c:pt>
                <c:pt idx="1809">
                  <c:v>1993</c:v>
                </c:pt>
                <c:pt idx="1810">
                  <c:v>1993</c:v>
                </c:pt>
                <c:pt idx="1811">
                  <c:v>1993</c:v>
                </c:pt>
                <c:pt idx="1812">
                  <c:v>1993</c:v>
                </c:pt>
                <c:pt idx="1813">
                  <c:v>1993</c:v>
                </c:pt>
                <c:pt idx="1814">
                  <c:v>1993</c:v>
                </c:pt>
                <c:pt idx="1815">
                  <c:v>1993</c:v>
                </c:pt>
                <c:pt idx="1816">
                  <c:v>1993</c:v>
                </c:pt>
                <c:pt idx="1817">
                  <c:v>1993</c:v>
                </c:pt>
                <c:pt idx="1818">
                  <c:v>1993</c:v>
                </c:pt>
                <c:pt idx="1819">
                  <c:v>1993</c:v>
                </c:pt>
                <c:pt idx="1820">
                  <c:v>1993</c:v>
                </c:pt>
                <c:pt idx="1821">
                  <c:v>1993</c:v>
                </c:pt>
                <c:pt idx="1822">
                  <c:v>1993</c:v>
                </c:pt>
                <c:pt idx="1823">
                  <c:v>1993</c:v>
                </c:pt>
                <c:pt idx="1824">
                  <c:v>1993</c:v>
                </c:pt>
                <c:pt idx="1825">
                  <c:v>1993</c:v>
                </c:pt>
                <c:pt idx="1826">
                  <c:v>1994</c:v>
                </c:pt>
                <c:pt idx="1827">
                  <c:v>1994</c:v>
                </c:pt>
                <c:pt idx="1828">
                  <c:v>1994</c:v>
                </c:pt>
                <c:pt idx="1829">
                  <c:v>1994</c:v>
                </c:pt>
                <c:pt idx="1830">
                  <c:v>1994</c:v>
                </c:pt>
                <c:pt idx="1831">
                  <c:v>1994</c:v>
                </c:pt>
                <c:pt idx="1832">
                  <c:v>1994</c:v>
                </c:pt>
                <c:pt idx="1833">
                  <c:v>1994</c:v>
                </c:pt>
                <c:pt idx="1834">
                  <c:v>1994</c:v>
                </c:pt>
                <c:pt idx="1835">
                  <c:v>1994</c:v>
                </c:pt>
                <c:pt idx="1836">
                  <c:v>1994</c:v>
                </c:pt>
                <c:pt idx="1837">
                  <c:v>1994</c:v>
                </c:pt>
                <c:pt idx="1838">
                  <c:v>1994</c:v>
                </c:pt>
                <c:pt idx="1839">
                  <c:v>1994</c:v>
                </c:pt>
                <c:pt idx="1840">
                  <c:v>1994</c:v>
                </c:pt>
                <c:pt idx="1841">
                  <c:v>1994</c:v>
                </c:pt>
                <c:pt idx="1842">
                  <c:v>1994</c:v>
                </c:pt>
                <c:pt idx="1843">
                  <c:v>1994</c:v>
                </c:pt>
                <c:pt idx="1844">
                  <c:v>1994</c:v>
                </c:pt>
                <c:pt idx="1845">
                  <c:v>1994</c:v>
                </c:pt>
                <c:pt idx="1846">
                  <c:v>1994</c:v>
                </c:pt>
                <c:pt idx="1847">
                  <c:v>1994</c:v>
                </c:pt>
                <c:pt idx="1848">
                  <c:v>1994</c:v>
                </c:pt>
                <c:pt idx="1849">
                  <c:v>1994</c:v>
                </c:pt>
                <c:pt idx="1850">
                  <c:v>1994</c:v>
                </c:pt>
                <c:pt idx="1851">
                  <c:v>1994</c:v>
                </c:pt>
                <c:pt idx="1852">
                  <c:v>1994</c:v>
                </c:pt>
                <c:pt idx="1853">
                  <c:v>1994</c:v>
                </c:pt>
                <c:pt idx="1854">
                  <c:v>1994</c:v>
                </c:pt>
                <c:pt idx="1855">
                  <c:v>1994</c:v>
                </c:pt>
                <c:pt idx="1856">
                  <c:v>1994</c:v>
                </c:pt>
                <c:pt idx="1857">
                  <c:v>1994</c:v>
                </c:pt>
                <c:pt idx="1858">
                  <c:v>1994</c:v>
                </c:pt>
                <c:pt idx="1859">
                  <c:v>1994</c:v>
                </c:pt>
                <c:pt idx="1860">
                  <c:v>1994</c:v>
                </c:pt>
                <c:pt idx="1861">
                  <c:v>1994</c:v>
                </c:pt>
                <c:pt idx="1862">
                  <c:v>1994</c:v>
                </c:pt>
                <c:pt idx="1863">
                  <c:v>1994</c:v>
                </c:pt>
                <c:pt idx="1864">
                  <c:v>1994</c:v>
                </c:pt>
                <c:pt idx="1865">
                  <c:v>1994</c:v>
                </c:pt>
                <c:pt idx="1866">
                  <c:v>1994</c:v>
                </c:pt>
                <c:pt idx="1867">
                  <c:v>1994</c:v>
                </c:pt>
                <c:pt idx="1868">
                  <c:v>1994</c:v>
                </c:pt>
                <c:pt idx="1869">
                  <c:v>1994</c:v>
                </c:pt>
                <c:pt idx="1870">
                  <c:v>1994</c:v>
                </c:pt>
                <c:pt idx="1871">
                  <c:v>1994</c:v>
                </c:pt>
                <c:pt idx="1872">
                  <c:v>1994</c:v>
                </c:pt>
                <c:pt idx="1873">
                  <c:v>1994</c:v>
                </c:pt>
                <c:pt idx="1874">
                  <c:v>1994</c:v>
                </c:pt>
                <c:pt idx="1875">
                  <c:v>1994</c:v>
                </c:pt>
                <c:pt idx="1876">
                  <c:v>1994</c:v>
                </c:pt>
                <c:pt idx="1877">
                  <c:v>1994</c:v>
                </c:pt>
                <c:pt idx="1878">
                  <c:v>1994</c:v>
                </c:pt>
                <c:pt idx="1879">
                  <c:v>1994</c:v>
                </c:pt>
                <c:pt idx="1880">
                  <c:v>1994</c:v>
                </c:pt>
                <c:pt idx="1881">
                  <c:v>1994</c:v>
                </c:pt>
                <c:pt idx="1882">
                  <c:v>1994</c:v>
                </c:pt>
                <c:pt idx="1883">
                  <c:v>1994</c:v>
                </c:pt>
                <c:pt idx="1884">
                  <c:v>1994</c:v>
                </c:pt>
                <c:pt idx="1885">
                  <c:v>1994</c:v>
                </c:pt>
                <c:pt idx="1886">
                  <c:v>1994</c:v>
                </c:pt>
                <c:pt idx="1887">
                  <c:v>1994</c:v>
                </c:pt>
                <c:pt idx="1888">
                  <c:v>1994</c:v>
                </c:pt>
                <c:pt idx="1889">
                  <c:v>1994</c:v>
                </c:pt>
                <c:pt idx="1890">
                  <c:v>1994</c:v>
                </c:pt>
                <c:pt idx="1891">
                  <c:v>1994</c:v>
                </c:pt>
                <c:pt idx="1892">
                  <c:v>1994</c:v>
                </c:pt>
                <c:pt idx="1893">
                  <c:v>1994</c:v>
                </c:pt>
                <c:pt idx="1894">
                  <c:v>1994</c:v>
                </c:pt>
                <c:pt idx="1895">
                  <c:v>1994</c:v>
                </c:pt>
                <c:pt idx="1896">
                  <c:v>1994</c:v>
                </c:pt>
                <c:pt idx="1897">
                  <c:v>1994</c:v>
                </c:pt>
                <c:pt idx="1898">
                  <c:v>1994</c:v>
                </c:pt>
                <c:pt idx="1899">
                  <c:v>1994</c:v>
                </c:pt>
                <c:pt idx="1900">
                  <c:v>1994</c:v>
                </c:pt>
                <c:pt idx="1901">
                  <c:v>1994</c:v>
                </c:pt>
                <c:pt idx="1902">
                  <c:v>1994</c:v>
                </c:pt>
                <c:pt idx="1903">
                  <c:v>1994</c:v>
                </c:pt>
                <c:pt idx="1904">
                  <c:v>1994</c:v>
                </c:pt>
                <c:pt idx="1905">
                  <c:v>1994</c:v>
                </c:pt>
                <c:pt idx="1906">
                  <c:v>1994</c:v>
                </c:pt>
                <c:pt idx="1907">
                  <c:v>1994</c:v>
                </c:pt>
                <c:pt idx="1908">
                  <c:v>1994</c:v>
                </c:pt>
                <c:pt idx="1909">
                  <c:v>1994</c:v>
                </c:pt>
                <c:pt idx="1910">
                  <c:v>1994</c:v>
                </c:pt>
                <c:pt idx="1911">
                  <c:v>1994</c:v>
                </c:pt>
                <c:pt idx="1912">
                  <c:v>1994</c:v>
                </c:pt>
                <c:pt idx="1913">
                  <c:v>1994</c:v>
                </c:pt>
                <c:pt idx="1914">
                  <c:v>1994</c:v>
                </c:pt>
                <c:pt idx="1915">
                  <c:v>1994</c:v>
                </c:pt>
                <c:pt idx="1916">
                  <c:v>1994</c:v>
                </c:pt>
                <c:pt idx="1917">
                  <c:v>1994</c:v>
                </c:pt>
                <c:pt idx="1918">
                  <c:v>1994</c:v>
                </c:pt>
                <c:pt idx="1919">
                  <c:v>1994</c:v>
                </c:pt>
                <c:pt idx="1920">
                  <c:v>1994</c:v>
                </c:pt>
                <c:pt idx="1921">
                  <c:v>1994</c:v>
                </c:pt>
                <c:pt idx="1922">
                  <c:v>1994</c:v>
                </c:pt>
                <c:pt idx="1923">
                  <c:v>1994</c:v>
                </c:pt>
                <c:pt idx="1924">
                  <c:v>1994</c:v>
                </c:pt>
                <c:pt idx="1925">
                  <c:v>1994</c:v>
                </c:pt>
                <c:pt idx="1926">
                  <c:v>1994</c:v>
                </c:pt>
                <c:pt idx="1927">
                  <c:v>1994</c:v>
                </c:pt>
                <c:pt idx="1928">
                  <c:v>1994</c:v>
                </c:pt>
                <c:pt idx="1929">
                  <c:v>1994</c:v>
                </c:pt>
                <c:pt idx="1930">
                  <c:v>1994</c:v>
                </c:pt>
                <c:pt idx="1931">
                  <c:v>1994</c:v>
                </c:pt>
                <c:pt idx="1932">
                  <c:v>1994</c:v>
                </c:pt>
                <c:pt idx="1933">
                  <c:v>1994</c:v>
                </c:pt>
                <c:pt idx="1934">
                  <c:v>1994</c:v>
                </c:pt>
                <c:pt idx="1935">
                  <c:v>1994</c:v>
                </c:pt>
                <c:pt idx="1936">
                  <c:v>1994</c:v>
                </c:pt>
                <c:pt idx="1937">
                  <c:v>1994</c:v>
                </c:pt>
                <c:pt idx="1938">
                  <c:v>1994</c:v>
                </c:pt>
                <c:pt idx="1939">
                  <c:v>1994</c:v>
                </c:pt>
                <c:pt idx="1940">
                  <c:v>1994</c:v>
                </c:pt>
                <c:pt idx="1941">
                  <c:v>1994</c:v>
                </c:pt>
                <c:pt idx="1942">
                  <c:v>1994</c:v>
                </c:pt>
                <c:pt idx="1943">
                  <c:v>1994</c:v>
                </c:pt>
                <c:pt idx="1944">
                  <c:v>1994</c:v>
                </c:pt>
                <c:pt idx="1945">
                  <c:v>1994</c:v>
                </c:pt>
                <c:pt idx="1946">
                  <c:v>1994</c:v>
                </c:pt>
                <c:pt idx="1947">
                  <c:v>1994</c:v>
                </c:pt>
                <c:pt idx="1948">
                  <c:v>1994</c:v>
                </c:pt>
                <c:pt idx="1949">
                  <c:v>1994</c:v>
                </c:pt>
                <c:pt idx="1950">
                  <c:v>1994</c:v>
                </c:pt>
                <c:pt idx="1951">
                  <c:v>1994</c:v>
                </c:pt>
                <c:pt idx="1952">
                  <c:v>1994</c:v>
                </c:pt>
                <c:pt idx="1953">
                  <c:v>1994</c:v>
                </c:pt>
                <c:pt idx="1954">
                  <c:v>1994</c:v>
                </c:pt>
                <c:pt idx="1955">
                  <c:v>1994</c:v>
                </c:pt>
                <c:pt idx="1956">
                  <c:v>1994</c:v>
                </c:pt>
                <c:pt idx="1957">
                  <c:v>1994</c:v>
                </c:pt>
                <c:pt idx="1958">
                  <c:v>1994</c:v>
                </c:pt>
                <c:pt idx="1959">
                  <c:v>1994</c:v>
                </c:pt>
                <c:pt idx="1960">
                  <c:v>1994</c:v>
                </c:pt>
                <c:pt idx="1961">
                  <c:v>1994</c:v>
                </c:pt>
                <c:pt idx="1962">
                  <c:v>1994</c:v>
                </c:pt>
                <c:pt idx="1963">
                  <c:v>1994</c:v>
                </c:pt>
                <c:pt idx="1964">
                  <c:v>1994</c:v>
                </c:pt>
                <c:pt idx="1965">
                  <c:v>1994</c:v>
                </c:pt>
                <c:pt idx="1966">
                  <c:v>1994</c:v>
                </c:pt>
                <c:pt idx="1967">
                  <c:v>1994</c:v>
                </c:pt>
                <c:pt idx="1968">
                  <c:v>1994</c:v>
                </c:pt>
                <c:pt idx="1969">
                  <c:v>1994</c:v>
                </c:pt>
                <c:pt idx="1970">
                  <c:v>1994</c:v>
                </c:pt>
                <c:pt idx="1971">
                  <c:v>1994</c:v>
                </c:pt>
                <c:pt idx="1972">
                  <c:v>1994</c:v>
                </c:pt>
                <c:pt idx="1973">
                  <c:v>1994</c:v>
                </c:pt>
                <c:pt idx="1974">
                  <c:v>1994</c:v>
                </c:pt>
                <c:pt idx="1975">
                  <c:v>1994</c:v>
                </c:pt>
                <c:pt idx="1976">
                  <c:v>1994</c:v>
                </c:pt>
                <c:pt idx="1977">
                  <c:v>1994</c:v>
                </c:pt>
                <c:pt idx="1978">
                  <c:v>1994</c:v>
                </c:pt>
                <c:pt idx="1979">
                  <c:v>1994</c:v>
                </c:pt>
                <c:pt idx="1980">
                  <c:v>1994</c:v>
                </c:pt>
                <c:pt idx="1981">
                  <c:v>1994</c:v>
                </c:pt>
                <c:pt idx="1982">
                  <c:v>1994</c:v>
                </c:pt>
                <c:pt idx="1983">
                  <c:v>1994</c:v>
                </c:pt>
                <c:pt idx="1984">
                  <c:v>1994</c:v>
                </c:pt>
                <c:pt idx="1985">
                  <c:v>1994</c:v>
                </c:pt>
                <c:pt idx="1986">
                  <c:v>1994</c:v>
                </c:pt>
                <c:pt idx="1987">
                  <c:v>1994</c:v>
                </c:pt>
                <c:pt idx="1988">
                  <c:v>1994</c:v>
                </c:pt>
                <c:pt idx="1989">
                  <c:v>1994</c:v>
                </c:pt>
                <c:pt idx="1990">
                  <c:v>1994</c:v>
                </c:pt>
                <c:pt idx="1991">
                  <c:v>1994</c:v>
                </c:pt>
                <c:pt idx="1992">
                  <c:v>1994</c:v>
                </c:pt>
                <c:pt idx="1993">
                  <c:v>1994</c:v>
                </c:pt>
                <c:pt idx="1994">
                  <c:v>1994</c:v>
                </c:pt>
                <c:pt idx="1995">
                  <c:v>1994</c:v>
                </c:pt>
                <c:pt idx="1996">
                  <c:v>1994</c:v>
                </c:pt>
                <c:pt idx="1997">
                  <c:v>1994</c:v>
                </c:pt>
                <c:pt idx="1998">
                  <c:v>1994</c:v>
                </c:pt>
                <c:pt idx="1999">
                  <c:v>1994</c:v>
                </c:pt>
                <c:pt idx="2000">
                  <c:v>1994</c:v>
                </c:pt>
                <c:pt idx="2001">
                  <c:v>1994</c:v>
                </c:pt>
                <c:pt idx="2002">
                  <c:v>1994</c:v>
                </c:pt>
                <c:pt idx="2003">
                  <c:v>1994</c:v>
                </c:pt>
                <c:pt idx="2004">
                  <c:v>1994</c:v>
                </c:pt>
                <c:pt idx="2005">
                  <c:v>1994</c:v>
                </c:pt>
                <c:pt idx="2006">
                  <c:v>1994</c:v>
                </c:pt>
                <c:pt idx="2007">
                  <c:v>1994</c:v>
                </c:pt>
                <c:pt idx="2008">
                  <c:v>1994</c:v>
                </c:pt>
                <c:pt idx="2009">
                  <c:v>1994</c:v>
                </c:pt>
                <c:pt idx="2010">
                  <c:v>1994</c:v>
                </c:pt>
                <c:pt idx="2011">
                  <c:v>1994</c:v>
                </c:pt>
                <c:pt idx="2012">
                  <c:v>1994</c:v>
                </c:pt>
                <c:pt idx="2013">
                  <c:v>1994</c:v>
                </c:pt>
                <c:pt idx="2014">
                  <c:v>1994</c:v>
                </c:pt>
                <c:pt idx="2015">
                  <c:v>1994</c:v>
                </c:pt>
                <c:pt idx="2016">
                  <c:v>1994</c:v>
                </c:pt>
                <c:pt idx="2017">
                  <c:v>1994</c:v>
                </c:pt>
                <c:pt idx="2018">
                  <c:v>1994</c:v>
                </c:pt>
                <c:pt idx="2019">
                  <c:v>1994</c:v>
                </c:pt>
                <c:pt idx="2020">
                  <c:v>1994</c:v>
                </c:pt>
                <c:pt idx="2021">
                  <c:v>1994</c:v>
                </c:pt>
                <c:pt idx="2022">
                  <c:v>1994</c:v>
                </c:pt>
                <c:pt idx="2023">
                  <c:v>1994</c:v>
                </c:pt>
                <c:pt idx="2024">
                  <c:v>1994</c:v>
                </c:pt>
                <c:pt idx="2025">
                  <c:v>1994</c:v>
                </c:pt>
                <c:pt idx="2026">
                  <c:v>1994</c:v>
                </c:pt>
                <c:pt idx="2027">
                  <c:v>1994</c:v>
                </c:pt>
                <c:pt idx="2028">
                  <c:v>1994</c:v>
                </c:pt>
                <c:pt idx="2029">
                  <c:v>1994</c:v>
                </c:pt>
                <c:pt idx="2030">
                  <c:v>1994</c:v>
                </c:pt>
                <c:pt idx="2031">
                  <c:v>1994</c:v>
                </c:pt>
                <c:pt idx="2032">
                  <c:v>1994</c:v>
                </c:pt>
                <c:pt idx="2033">
                  <c:v>1994</c:v>
                </c:pt>
                <c:pt idx="2034">
                  <c:v>1994</c:v>
                </c:pt>
                <c:pt idx="2035">
                  <c:v>1994</c:v>
                </c:pt>
                <c:pt idx="2036">
                  <c:v>1994</c:v>
                </c:pt>
                <c:pt idx="2037">
                  <c:v>1994</c:v>
                </c:pt>
                <c:pt idx="2038">
                  <c:v>1994</c:v>
                </c:pt>
                <c:pt idx="2039">
                  <c:v>1994</c:v>
                </c:pt>
                <c:pt idx="2040">
                  <c:v>1994</c:v>
                </c:pt>
                <c:pt idx="2041">
                  <c:v>1994</c:v>
                </c:pt>
                <c:pt idx="2042">
                  <c:v>1994</c:v>
                </c:pt>
                <c:pt idx="2043">
                  <c:v>1994</c:v>
                </c:pt>
                <c:pt idx="2044">
                  <c:v>1994</c:v>
                </c:pt>
                <c:pt idx="2045">
                  <c:v>1994</c:v>
                </c:pt>
                <c:pt idx="2046">
                  <c:v>1994</c:v>
                </c:pt>
                <c:pt idx="2047">
                  <c:v>1994</c:v>
                </c:pt>
                <c:pt idx="2048">
                  <c:v>1994</c:v>
                </c:pt>
                <c:pt idx="2049">
                  <c:v>1994</c:v>
                </c:pt>
                <c:pt idx="2050">
                  <c:v>1994</c:v>
                </c:pt>
                <c:pt idx="2051">
                  <c:v>1994</c:v>
                </c:pt>
                <c:pt idx="2052">
                  <c:v>1994</c:v>
                </c:pt>
                <c:pt idx="2053">
                  <c:v>1994</c:v>
                </c:pt>
                <c:pt idx="2054">
                  <c:v>1994</c:v>
                </c:pt>
                <c:pt idx="2055">
                  <c:v>1994</c:v>
                </c:pt>
                <c:pt idx="2056">
                  <c:v>1994</c:v>
                </c:pt>
                <c:pt idx="2057">
                  <c:v>1994</c:v>
                </c:pt>
                <c:pt idx="2058">
                  <c:v>1994</c:v>
                </c:pt>
                <c:pt idx="2059">
                  <c:v>1994</c:v>
                </c:pt>
                <c:pt idx="2060">
                  <c:v>1994</c:v>
                </c:pt>
                <c:pt idx="2061">
                  <c:v>1994</c:v>
                </c:pt>
                <c:pt idx="2062">
                  <c:v>1994</c:v>
                </c:pt>
                <c:pt idx="2063">
                  <c:v>1994</c:v>
                </c:pt>
                <c:pt idx="2064">
                  <c:v>1994</c:v>
                </c:pt>
                <c:pt idx="2065">
                  <c:v>1994</c:v>
                </c:pt>
                <c:pt idx="2066">
                  <c:v>1994</c:v>
                </c:pt>
                <c:pt idx="2067">
                  <c:v>1994</c:v>
                </c:pt>
                <c:pt idx="2068">
                  <c:v>1994</c:v>
                </c:pt>
                <c:pt idx="2069">
                  <c:v>1994</c:v>
                </c:pt>
                <c:pt idx="2070">
                  <c:v>1994</c:v>
                </c:pt>
                <c:pt idx="2071">
                  <c:v>1994</c:v>
                </c:pt>
                <c:pt idx="2072">
                  <c:v>1994</c:v>
                </c:pt>
                <c:pt idx="2073">
                  <c:v>1994</c:v>
                </c:pt>
                <c:pt idx="2074">
                  <c:v>1994</c:v>
                </c:pt>
                <c:pt idx="2075">
                  <c:v>1994</c:v>
                </c:pt>
                <c:pt idx="2076">
                  <c:v>1994</c:v>
                </c:pt>
                <c:pt idx="2077">
                  <c:v>1994</c:v>
                </c:pt>
                <c:pt idx="2078">
                  <c:v>1994</c:v>
                </c:pt>
                <c:pt idx="2079">
                  <c:v>1994</c:v>
                </c:pt>
                <c:pt idx="2080">
                  <c:v>1994</c:v>
                </c:pt>
                <c:pt idx="2081">
                  <c:v>1994</c:v>
                </c:pt>
                <c:pt idx="2082">
                  <c:v>1994</c:v>
                </c:pt>
                <c:pt idx="2083">
                  <c:v>1994</c:v>
                </c:pt>
                <c:pt idx="2084">
                  <c:v>1994</c:v>
                </c:pt>
                <c:pt idx="2085">
                  <c:v>1994</c:v>
                </c:pt>
                <c:pt idx="2086">
                  <c:v>1994</c:v>
                </c:pt>
                <c:pt idx="2087">
                  <c:v>1994</c:v>
                </c:pt>
                <c:pt idx="2088">
                  <c:v>1994</c:v>
                </c:pt>
                <c:pt idx="2089">
                  <c:v>1994</c:v>
                </c:pt>
                <c:pt idx="2090">
                  <c:v>1994</c:v>
                </c:pt>
                <c:pt idx="2091">
                  <c:v>1994</c:v>
                </c:pt>
                <c:pt idx="2092">
                  <c:v>1994</c:v>
                </c:pt>
                <c:pt idx="2093">
                  <c:v>1994</c:v>
                </c:pt>
                <c:pt idx="2094">
                  <c:v>1994</c:v>
                </c:pt>
                <c:pt idx="2095">
                  <c:v>1994</c:v>
                </c:pt>
                <c:pt idx="2096">
                  <c:v>1994</c:v>
                </c:pt>
                <c:pt idx="2097">
                  <c:v>1994</c:v>
                </c:pt>
                <c:pt idx="2098">
                  <c:v>1994</c:v>
                </c:pt>
                <c:pt idx="2099">
                  <c:v>1994</c:v>
                </c:pt>
                <c:pt idx="2100">
                  <c:v>1994</c:v>
                </c:pt>
                <c:pt idx="2101">
                  <c:v>1994</c:v>
                </c:pt>
                <c:pt idx="2102">
                  <c:v>1994</c:v>
                </c:pt>
                <c:pt idx="2103">
                  <c:v>1994</c:v>
                </c:pt>
                <c:pt idx="2104">
                  <c:v>1994</c:v>
                </c:pt>
                <c:pt idx="2105">
                  <c:v>1994</c:v>
                </c:pt>
                <c:pt idx="2106">
                  <c:v>1994</c:v>
                </c:pt>
                <c:pt idx="2107">
                  <c:v>1994</c:v>
                </c:pt>
                <c:pt idx="2108">
                  <c:v>1994</c:v>
                </c:pt>
                <c:pt idx="2109">
                  <c:v>1994</c:v>
                </c:pt>
                <c:pt idx="2110">
                  <c:v>1994</c:v>
                </c:pt>
                <c:pt idx="2111">
                  <c:v>1994</c:v>
                </c:pt>
                <c:pt idx="2112">
                  <c:v>1994</c:v>
                </c:pt>
                <c:pt idx="2113">
                  <c:v>1994</c:v>
                </c:pt>
                <c:pt idx="2114">
                  <c:v>1994</c:v>
                </c:pt>
                <c:pt idx="2115">
                  <c:v>1994</c:v>
                </c:pt>
                <c:pt idx="2116">
                  <c:v>1994</c:v>
                </c:pt>
                <c:pt idx="2117">
                  <c:v>1994</c:v>
                </c:pt>
                <c:pt idx="2118">
                  <c:v>1994</c:v>
                </c:pt>
                <c:pt idx="2119">
                  <c:v>1994</c:v>
                </c:pt>
                <c:pt idx="2120">
                  <c:v>1994</c:v>
                </c:pt>
                <c:pt idx="2121">
                  <c:v>1994</c:v>
                </c:pt>
                <c:pt idx="2122">
                  <c:v>1994</c:v>
                </c:pt>
                <c:pt idx="2123">
                  <c:v>1994</c:v>
                </c:pt>
                <c:pt idx="2124">
                  <c:v>1994</c:v>
                </c:pt>
                <c:pt idx="2125">
                  <c:v>1994</c:v>
                </c:pt>
                <c:pt idx="2126">
                  <c:v>1994</c:v>
                </c:pt>
                <c:pt idx="2127">
                  <c:v>1994</c:v>
                </c:pt>
                <c:pt idx="2128">
                  <c:v>1994</c:v>
                </c:pt>
                <c:pt idx="2129">
                  <c:v>1994</c:v>
                </c:pt>
                <c:pt idx="2130">
                  <c:v>1994</c:v>
                </c:pt>
                <c:pt idx="2131">
                  <c:v>1994</c:v>
                </c:pt>
                <c:pt idx="2132">
                  <c:v>1994</c:v>
                </c:pt>
                <c:pt idx="2133">
                  <c:v>1994</c:v>
                </c:pt>
                <c:pt idx="2134">
                  <c:v>1994</c:v>
                </c:pt>
                <c:pt idx="2135">
                  <c:v>1994</c:v>
                </c:pt>
                <c:pt idx="2136">
                  <c:v>1994</c:v>
                </c:pt>
                <c:pt idx="2137">
                  <c:v>1994</c:v>
                </c:pt>
                <c:pt idx="2138">
                  <c:v>1994</c:v>
                </c:pt>
                <c:pt idx="2139">
                  <c:v>1994</c:v>
                </c:pt>
                <c:pt idx="2140">
                  <c:v>1994</c:v>
                </c:pt>
                <c:pt idx="2141">
                  <c:v>1994</c:v>
                </c:pt>
                <c:pt idx="2142">
                  <c:v>1994</c:v>
                </c:pt>
                <c:pt idx="2143">
                  <c:v>1994</c:v>
                </c:pt>
                <c:pt idx="2144">
                  <c:v>1994</c:v>
                </c:pt>
                <c:pt idx="2145">
                  <c:v>1994</c:v>
                </c:pt>
                <c:pt idx="2146">
                  <c:v>1994</c:v>
                </c:pt>
                <c:pt idx="2147">
                  <c:v>1994</c:v>
                </c:pt>
                <c:pt idx="2148">
                  <c:v>1994</c:v>
                </c:pt>
                <c:pt idx="2149">
                  <c:v>1994</c:v>
                </c:pt>
                <c:pt idx="2150">
                  <c:v>1994</c:v>
                </c:pt>
                <c:pt idx="2151">
                  <c:v>1994</c:v>
                </c:pt>
                <c:pt idx="2152">
                  <c:v>1994</c:v>
                </c:pt>
                <c:pt idx="2153">
                  <c:v>1994</c:v>
                </c:pt>
                <c:pt idx="2154">
                  <c:v>1994</c:v>
                </c:pt>
                <c:pt idx="2155">
                  <c:v>1994</c:v>
                </c:pt>
                <c:pt idx="2156">
                  <c:v>1994</c:v>
                </c:pt>
                <c:pt idx="2157">
                  <c:v>1994</c:v>
                </c:pt>
                <c:pt idx="2158">
                  <c:v>1994</c:v>
                </c:pt>
                <c:pt idx="2159">
                  <c:v>1994</c:v>
                </c:pt>
                <c:pt idx="2160">
                  <c:v>1994</c:v>
                </c:pt>
                <c:pt idx="2161">
                  <c:v>1994</c:v>
                </c:pt>
                <c:pt idx="2162">
                  <c:v>1994</c:v>
                </c:pt>
                <c:pt idx="2163">
                  <c:v>1994</c:v>
                </c:pt>
                <c:pt idx="2164">
                  <c:v>1994</c:v>
                </c:pt>
                <c:pt idx="2165">
                  <c:v>1994</c:v>
                </c:pt>
                <c:pt idx="2166">
                  <c:v>1994</c:v>
                </c:pt>
                <c:pt idx="2167">
                  <c:v>1994</c:v>
                </c:pt>
                <c:pt idx="2168">
                  <c:v>1994</c:v>
                </c:pt>
                <c:pt idx="2169">
                  <c:v>1994</c:v>
                </c:pt>
                <c:pt idx="2170">
                  <c:v>1994</c:v>
                </c:pt>
                <c:pt idx="2171">
                  <c:v>1994</c:v>
                </c:pt>
                <c:pt idx="2172">
                  <c:v>1994</c:v>
                </c:pt>
                <c:pt idx="2173">
                  <c:v>1994</c:v>
                </c:pt>
                <c:pt idx="2174">
                  <c:v>1994</c:v>
                </c:pt>
                <c:pt idx="2175">
                  <c:v>1994</c:v>
                </c:pt>
                <c:pt idx="2176">
                  <c:v>1994</c:v>
                </c:pt>
                <c:pt idx="2177">
                  <c:v>1994</c:v>
                </c:pt>
                <c:pt idx="2178">
                  <c:v>1994</c:v>
                </c:pt>
                <c:pt idx="2179">
                  <c:v>1994</c:v>
                </c:pt>
                <c:pt idx="2180">
                  <c:v>1994</c:v>
                </c:pt>
                <c:pt idx="2181">
                  <c:v>1994</c:v>
                </c:pt>
                <c:pt idx="2182">
                  <c:v>1994</c:v>
                </c:pt>
                <c:pt idx="2183">
                  <c:v>1994</c:v>
                </c:pt>
                <c:pt idx="2184">
                  <c:v>1994</c:v>
                </c:pt>
                <c:pt idx="2185">
                  <c:v>1994</c:v>
                </c:pt>
                <c:pt idx="2186">
                  <c:v>1994</c:v>
                </c:pt>
                <c:pt idx="2187">
                  <c:v>1994</c:v>
                </c:pt>
                <c:pt idx="2188">
                  <c:v>1994</c:v>
                </c:pt>
                <c:pt idx="2189">
                  <c:v>1994</c:v>
                </c:pt>
                <c:pt idx="2190">
                  <c:v>1994</c:v>
                </c:pt>
                <c:pt idx="2191">
                  <c:v>1995</c:v>
                </c:pt>
                <c:pt idx="2192">
                  <c:v>1995</c:v>
                </c:pt>
                <c:pt idx="2193">
                  <c:v>1995</c:v>
                </c:pt>
                <c:pt idx="2194">
                  <c:v>1995</c:v>
                </c:pt>
                <c:pt idx="2195">
                  <c:v>1995</c:v>
                </c:pt>
                <c:pt idx="2196">
                  <c:v>1995</c:v>
                </c:pt>
                <c:pt idx="2197">
                  <c:v>1995</c:v>
                </c:pt>
                <c:pt idx="2198">
                  <c:v>1995</c:v>
                </c:pt>
                <c:pt idx="2199">
                  <c:v>1995</c:v>
                </c:pt>
                <c:pt idx="2200">
                  <c:v>1995</c:v>
                </c:pt>
                <c:pt idx="2201">
                  <c:v>1995</c:v>
                </c:pt>
                <c:pt idx="2202">
                  <c:v>1995</c:v>
                </c:pt>
                <c:pt idx="2203">
                  <c:v>1995</c:v>
                </c:pt>
                <c:pt idx="2204">
                  <c:v>1995</c:v>
                </c:pt>
                <c:pt idx="2205">
                  <c:v>1995</c:v>
                </c:pt>
                <c:pt idx="2206">
                  <c:v>1995</c:v>
                </c:pt>
                <c:pt idx="2207">
                  <c:v>1995</c:v>
                </c:pt>
                <c:pt idx="2208">
                  <c:v>1995</c:v>
                </c:pt>
                <c:pt idx="2209">
                  <c:v>1995</c:v>
                </c:pt>
                <c:pt idx="2210">
                  <c:v>1995</c:v>
                </c:pt>
                <c:pt idx="2211">
                  <c:v>1995</c:v>
                </c:pt>
                <c:pt idx="2212">
                  <c:v>1995</c:v>
                </c:pt>
                <c:pt idx="2213">
                  <c:v>1995</c:v>
                </c:pt>
                <c:pt idx="2214">
                  <c:v>1995</c:v>
                </c:pt>
                <c:pt idx="2215">
                  <c:v>1995</c:v>
                </c:pt>
                <c:pt idx="2216">
                  <c:v>1995</c:v>
                </c:pt>
                <c:pt idx="2217">
                  <c:v>1995</c:v>
                </c:pt>
                <c:pt idx="2218">
                  <c:v>1995</c:v>
                </c:pt>
                <c:pt idx="2219">
                  <c:v>1995</c:v>
                </c:pt>
                <c:pt idx="2220">
                  <c:v>1995</c:v>
                </c:pt>
                <c:pt idx="2221">
                  <c:v>1995</c:v>
                </c:pt>
                <c:pt idx="2222">
                  <c:v>1995</c:v>
                </c:pt>
                <c:pt idx="2223">
                  <c:v>1995</c:v>
                </c:pt>
                <c:pt idx="2224">
                  <c:v>1995</c:v>
                </c:pt>
                <c:pt idx="2225">
                  <c:v>1995</c:v>
                </c:pt>
                <c:pt idx="2226">
                  <c:v>1995</c:v>
                </c:pt>
                <c:pt idx="2227">
                  <c:v>1995</c:v>
                </c:pt>
                <c:pt idx="2228">
                  <c:v>1995</c:v>
                </c:pt>
                <c:pt idx="2229">
                  <c:v>1995</c:v>
                </c:pt>
                <c:pt idx="2230">
                  <c:v>1995</c:v>
                </c:pt>
                <c:pt idx="2231">
                  <c:v>1995</c:v>
                </c:pt>
                <c:pt idx="2232">
                  <c:v>1995</c:v>
                </c:pt>
                <c:pt idx="2233">
                  <c:v>1995</c:v>
                </c:pt>
                <c:pt idx="2234">
                  <c:v>1995</c:v>
                </c:pt>
                <c:pt idx="2235">
                  <c:v>1995</c:v>
                </c:pt>
                <c:pt idx="2236">
                  <c:v>1995</c:v>
                </c:pt>
                <c:pt idx="2237">
                  <c:v>1995</c:v>
                </c:pt>
                <c:pt idx="2238">
                  <c:v>1995</c:v>
                </c:pt>
                <c:pt idx="2239">
                  <c:v>1995</c:v>
                </c:pt>
                <c:pt idx="2240">
                  <c:v>1995</c:v>
                </c:pt>
                <c:pt idx="2241">
                  <c:v>1995</c:v>
                </c:pt>
                <c:pt idx="2242">
                  <c:v>1995</c:v>
                </c:pt>
                <c:pt idx="2243">
                  <c:v>1995</c:v>
                </c:pt>
                <c:pt idx="2244">
                  <c:v>1995</c:v>
                </c:pt>
                <c:pt idx="2245">
                  <c:v>1995</c:v>
                </c:pt>
                <c:pt idx="2246">
                  <c:v>1995</c:v>
                </c:pt>
                <c:pt idx="2247">
                  <c:v>1995</c:v>
                </c:pt>
                <c:pt idx="2248">
                  <c:v>1995</c:v>
                </c:pt>
                <c:pt idx="2249">
                  <c:v>1995</c:v>
                </c:pt>
                <c:pt idx="2250">
                  <c:v>1995</c:v>
                </c:pt>
                <c:pt idx="2251">
                  <c:v>1995</c:v>
                </c:pt>
                <c:pt idx="2252">
                  <c:v>1995</c:v>
                </c:pt>
                <c:pt idx="2253">
                  <c:v>1995</c:v>
                </c:pt>
                <c:pt idx="2254">
                  <c:v>1995</c:v>
                </c:pt>
                <c:pt idx="2255">
                  <c:v>1995</c:v>
                </c:pt>
                <c:pt idx="2256">
                  <c:v>1995</c:v>
                </c:pt>
                <c:pt idx="2257">
                  <c:v>1995</c:v>
                </c:pt>
                <c:pt idx="2258">
                  <c:v>1995</c:v>
                </c:pt>
                <c:pt idx="2259">
                  <c:v>1995</c:v>
                </c:pt>
                <c:pt idx="2260">
                  <c:v>1995</c:v>
                </c:pt>
                <c:pt idx="2261">
                  <c:v>1995</c:v>
                </c:pt>
                <c:pt idx="2262">
                  <c:v>1995</c:v>
                </c:pt>
                <c:pt idx="2263">
                  <c:v>1995</c:v>
                </c:pt>
                <c:pt idx="2264">
                  <c:v>1995</c:v>
                </c:pt>
                <c:pt idx="2265">
                  <c:v>1995</c:v>
                </c:pt>
                <c:pt idx="2266">
                  <c:v>1995</c:v>
                </c:pt>
                <c:pt idx="2267">
                  <c:v>1995</c:v>
                </c:pt>
                <c:pt idx="2268">
                  <c:v>1995</c:v>
                </c:pt>
                <c:pt idx="2269">
                  <c:v>1995</c:v>
                </c:pt>
                <c:pt idx="2270">
                  <c:v>1995</c:v>
                </c:pt>
                <c:pt idx="2271">
                  <c:v>1995</c:v>
                </c:pt>
                <c:pt idx="2272">
                  <c:v>1995</c:v>
                </c:pt>
                <c:pt idx="2273">
                  <c:v>1995</c:v>
                </c:pt>
                <c:pt idx="2274">
                  <c:v>1995</c:v>
                </c:pt>
                <c:pt idx="2275">
                  <c:v>1995</c:v>
                </c:pt>
                <c:pt idx="2276">
                  <c:v>1995</c:v>
                </c:pt>
                <c:pt idx="2277">
                  <c:v>1995</c:v>
                </c:pt>
                <c:pt idx="2278">
                  <c:v>1995</c:v>
                </c:pt>
                <c:pt idx="2279">
                  <c:v>1995</c:v>
                </c:pt>
                <c:pt idx="2280">
                  <c:v>1995</c:v>
                </c:pt>
                <c:pt idx="2281">
                  <c:v>1995</c:v>
                </c:pt>
                <c:pt idx="2282">
                  <c:v>1995</c:v>
                </c:pt>
                <c:pt idx="2283">
                  <c:v>1995</c:v>
                </c:pt>
                <c:pt idx="2284">
                  <c:v>1995</c:v>
                </c:pt>
                <c:pt idx="2285">
                  <c:v>1995</c:v>
                </c:pt>
                <c:pt idx="2286">
                  <c:v>1995</c:v>
                </c:pt>
                <c:pt idx="2287">
                  <c:v>1995</c:v>
                </c:pt>
                <c:pt idx="2288">
                  <c:v>1995</c:v>
                </c:pt>
                <c:pt idx="2289">
                  <c:v>1995</c:v>
                </c:pt>
                <c:pt idx="2290">
                  <c:v>1995</c:v>
                </c:pt>
                <c:pt idx="2291">
                  <c:v>1995</c:v>
                </c:pt>
                <c:pt idx="2292">
                  <c:v>1995</c:v>
                </c:pt>
                <c:pt idx="2293">
                  <c:v>1995</c:v>
                </c:pt>
                <c:pt idx="2294">
                  <c:v>1995</c:v>
                </c:pt>
                <c:pt idx="2295">
                  <c:v>1995</c:v>
                </c:pt>
                <c:pt idx="2296">
                  <c:v>1995</c:v>
                </c:pt>
                <c:pt idx="2297">
                  <c:v>1995</c:v>
                </c:pt>
                <c:pt idx="2298">
                  <c:v>1995</c:v>
                </c:pt>
                <c:pt idx="2299">
                  <c:v>1995</c:v>
                </c:pt>
                <c:pt idx="2300">
                  <c:v>1995</c:v>
                </c:pt>
                <c:pt idx="2301">
                  <c:v>1995</c:v>
                </c:pt>
                <c:pt idx="2302">
                  <c:v>1995</c:v>
                </c:pt>
                <c:pt idx="2303">
                  <c:v>1995</c:v>
                </c:pt>
                <c:pt idx="2304">
                  <c:v>1995</c:v>
                </c:pt>
                <c:pt idx="2305">
                  <c:v>1995</c:v>
                </c:pt>
                <c:pt idx="2306">
                  <c:v>1995</c:v>
                </c:pt>
                <c:pt idx="2307">
                  <c:v>1995</c:v>
                </c:pt>
                <c:pt idx="2308">
                  <c:v>1995</c:v>
                </c:pt>
                <c:pt idx="2309">
                  <c:v>1995</c:v>
                </c:pt>
                <c:pt idx="2310">
                  <c:v>1995</c:v>
                </c:pt>
                <c:pt idx="2311">
                  <c:v>1995</c:v>
                </c:pt>
                <c:pt idx="2312">
                  <c:v>1995</c:v>
                </c:pt>
                <c:pt idx="2313">
                  <c:v>1995</c:v>
                </c:pt>
                <c:pt idx="2314">
                  <c:v>1995</c:v>
                </c:pt>
                <c:pt idx="2315">
                  <c:v>1995</c:v>
                </c:pt>
                <c:pt idx="2316">
                  <c:v>1995</c:v>
                </c:pt>
                <c:pt idx="2317">
                  <c:v>1995</c:v>
                </c:pt>
                <c:pt idx="2318">
                  <c:v>1995</c:v>
                </c:pt>
                <c:pt idx="2319">
                  <c:v>1995</c:v>
                </c:pt>
                <c:pt idx="2320">
                  <c:v>1995</c:v>
                </c:pt>
                <c:pt idx="2321">
                  <c:v>1995</c:v>
                </c:pt>
                <c:pt idx="2322">
                  <c:v>1995</c:v>
                </c:pt>
                <c:pt idx="2323">
                  <c:v>1995</c:v>
                </c:pt>
                <c:pt idx="2324">
                  <c:v>1995</c:v>
                </c:pt>
                <c:pt idx="2325">
                  <c:v>1995</c:v>
                </c:pt>
                <c:pt idx="2326">
                  <c:v>1995</c:v>
                </c:pt>
                <c:pt idx="2327">
                  <c:v>1995</c:v>
                </c:pt>
                <c:pt idx="2328">
                  <c:v>1995</c:v>
                </c:pt>
                <c:pt idx="2329">
                  <c:v>1995</c:v>
                </c:pt>
                <c:pt idx="2330">
                  <c:v>1995</c:v>
                </c:pt>
                <c:pt idx="2331">
                  <c:v>1995</c:v>
                </c:pt>
                <c:pt idx="2332">
                  <c:v>1995</c:v>
                </c:pt>
                <c:pt idx="2333">
                  <c:v>1995</c:v>
                </c:pt>
                <c:pt idx="2334">
                  <c:v>1995</c:v>
                </c:pt>
                <c:pt idx="2335">
                  <c:v>1995</c:v>
                </c:pt>
                <c:pt idx="2336">
                  <c:v>1995</c:v>
                </c:pt>
                <c:pt idx="2337">
                  <c:v>1995</c:v>
                </c:pt>
                <c:pt idx="2338">
                  <c:v>1995</c:v>
                </c:pt>
                <c:pt idx="2339">
                  <c:v>1995</c:v>
                </c:pt>
                <c:pt idx="2340">
                  <c:v>1995</c:v>
                </c:pt>
                <c:pt idx="2341">
                  <c:v>1995</c:v>
                </c:pt>
                <c:pt idx="2342">
                  <c:v>1995</c:v>
                </c:pt>
                <c:pt idx="2343">
                  <c:v>1995</c:v>
                </c:pt>
                <c:pt idx="2344">
                  <c:v>1995</c:v>
                </c:pt>
                <c:pt idx="2345">
                  <c:v>1995</c:v>
                </c:pt>
                <c:pt idx="2346">
                  <c:v>1995</c:v>
                </c:pt>
                <c:pt idx="2347">
                  <c:v>1995</c:v>
                </c:pt>
                <c:pt idx="2348">
                  <c:v>1995</c:v>
                </c:pt>
                <c:pt idx="2349">
                  <c:v>1995</c:v>
                </c:pt>
                <c:pt idx="2350">
                  <c:v>1995</c:v>
                </c:pt>
                <c:pt idx="2351">
                  <c:v>1995</c:v>
                </c:pt>
                <c:pt idx="2352">
                  <c:v>1995</c:v>
                </c:pt>
                <c:pt idx="2353">
                  <c:v>1995</c:v>
                </c:pt>
                <c:pt idx="2354">
                  <c:v>1995</c:v>
                </c:pt>
                <c:pt idx="2355">
                  <c:v>1995</c:v>
                </c:pt>
                <c:pt idx="2356">
                  <c:v>1995</c:v>
                </c:pt>
                <c:pt idx="2357">
                  <c:v>1995</c:v>
                </c:pt>
                <c:pt idx="2358">
                  <c:v>1995</c:v>
                </c:pt>
                <c:pt idx="2359">
                  <c:v>1995</c:v>
                </c:pt>
                <c:pt idx="2360">
                  <c:v>1995</c:v>
                </c:pt>
                <c:pt idx="2361">
                  <c:v>1995</c:v>
                </c:pt>
                <c:pt idx="2362">
                  <c:v>1995</c:v>
                </c:pt>
                <c:pt idx="2363">
                  <c:v>1995</c:v>
                </c:pt>
                <c:pt idx="2364">
                  <c:v>1995</c:v>
                </c:pt>
                <c:pt idx="2365">
                  <c:v>1995</c:v>
                </c:pt>
                <c:pt idx="2366">
                  <c:v>1995</c:v>
                </c:pt>
                <c:pt idx="2367">
                  <c:v>1995</c:v>
                </c:pt>
                <c:pt idx="2368">
                  <c:v>1995</c:v>
                </c:pt>
                <c:pt idx="2369">
                  <c:v>1995</c:v>
                </c:pt>
                <c:pt idx="2370">
                  <c:v>1995</c:v>
                </c:pt>
                <c:pt idx="2371">
                  <c:v>1995</c:v>
                </c:pt>
                <c:pt idx="2372">
                  <c:v>1995</c:v>
                </c:pt>
                <c:pt idx="2373">
                  <c:v>1995</c:v>
                </c:pt>
                <c:pt idx="2374">
                  <c:v>1995</c:v>
                </c:pt>
                <c:pt idx="2375">
                  <c:v>1995</c:v>
                </c:pt>
                <c:pt idx="2376">
                  <c:v>1995</c:v>
                </c:pt>
                <c:pt idx="2377">
                  <c:v>1995</c:v>
                </c:pt>
                <c:pt idx="2378">
                  <c:v>1995</c:v>
                </c:pt>
                <c:pt idx="2379">
                  <c:v>1995</c:v>
                </c:pt>
                <c:pt idx="2380">
                  <c:v>1995</c:v>
                </c:pt>
                <c:pt idx="2381">
                  <c:v>1995</c:v>
                </c:pt>
                <c:pt idx="2382">
                  <c:v>1995</c:v>
                </c:pt>
                <c:pt idx="2383">
                  <c:v>1995</c:v>
                </c:pt>
                <c:pt idx="2384">
                  <c:v>1995</c:v>
                </c:pt>
                <c:pt idx="2385">
                  <c:v>1995</c:v>
                </c:pt>
                <c:pt idx="2386">
                  <c:v>1995</c:v>
                </c:pt>
                <c:pt idx="2387">
                  <c:v>1995</c:v>
                </c:pt>
                <c:pt idx="2388">
                  <c:v>1995</c:v>
                </c:pt>
                <c:pt idx="2389">
                  <c:v>1995</c:v>
                </c:pt>
                <c:pt idx="2390">
                  <c:v>1995</c:v>
                </c:pt>
                <c:pt idx="2391">
                  <c:v>1995</c:v>
                </c:pt>
                <c:pt idx="2392">
                  <c:v>1995</c:v>
                </c:pt>
                <c:pt idx="2393">
                  <c:v>1995</c:v>
                </c:pt>
                <c:pt idx="2394">
                  <c:v>1995</c:v>
                </c:pt>
                <c:pt idx="2395">
                  <c:v>1995</c:v>
                </c:pt>
                <c:pt idx="2396">
                  <c:v>1995</c:v>
                </c:pt>
                <c:pt idx="2397">
                  <c:v>1995</c:v>
                </c:pt>
                <c:pt idx="2398">
                  <c:v>1995</c:v>
                </c:pt>
                <c:pt idx="2399">
                  <c:v>1995</c:v>
                </c:pt>
                <c:pt idx="2400">
                  <c:v>1995</c:v>
                </c:pt>
                <c:pt idx="2401">
                  <c:v>1995</c:v>
                </c:pt>
                <c:pt idx="2402">
                  <c:v>1995</c:v>
                </c:pt>
                <c:pt idx="2403">
                  <c:v>1995</c:v>
                </c:pt>
                <c:pt idx="2404">
                  <c:v>1995</c:v>
                </c:pt>
                <c:pt idx="2405">
                  <c:v>1995</c:v>
                </c:pt>
                <c:pt idx="2406">
                  <c:v>1995</c:v>
                </c:pt>
                <c:pt idx="2407">
                  <c:v>1995</c:v>
                </c:pt>
                <c:pt idx="2408">
                  <c:v>1995</c:v>
                </c:pt>
                <c:pt idx="2409">
                  <c:v>1995</c:v>
                </c:pt>
                <c:pt idx="2410">
                  <c:v>1995</c:v>
                </c:pt>
                <c:pt idx="2411">
                  <c:v>1995</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1995</c:v>
                </c:pt>
                <c:pt idx="2425">
                  <c:v>1995</c:v>
                </c:pt>
                <c:pt idx="2426">
                  <c:v>1995</c:v>
                </c:pt>
                <c:pt idx="2427">
                  <c:v>1995</c:v>
                </c:pt>
                <c:pt idx="2428">
                  <c:v>1995</c:v>
                </c:pt>
                <c:pt idx="2429">
                  <c:v>1995</c:v>
                </c:pt>
                <c:pt idx="2430">
                  <c:v>1995</c:v>
                </c:pt>
                <c:pt idx="2431">
                  <c:v>1995</c:v>
                </c:pt>
                <c:pt idx="2432">
                  <c:v>1995</c:v>
                </c:pt>
                <c:pt idx="2433">
                  <c:v>1995</c:v>
                </c:pt>
                <c:pt idx="2434">
                  <c:v>1995</c:v>
                </c:pt>
                <c:pt idx="2435">
                  <c:v>1995</c:v>
                </c:pt>
                <c:pt idx="2436">
                  <c:v>1995</c:v>
                </c:pt>
                <c:pt idx="2437">
                  <c:v>1995</c:v>
                </c:pt>
                <c:pt idx="2438">
                  <c:v>1995</c:v>
                </c:pt>
                <c:pt idx="2439">
                  <c:v>1995</c:v>
                </c:pt>
                <c:pt idx="2440">
                  <c:v>1995</c:v>
                </c:pt>
                <c:pt idx="2441">
                  <c:v>1995</c:v>
                </c:pt>
                <c:pt idx="2442">
                  <c:v>1995</c:v>
                </c:pt>
                <c:pt idx="2443">
                  <c:v>1995</c:v>
                </c:pt>
                <c:pt idx="2444">
                  <c:v>1995</c:v>
                </c:pt>
                <c:pt idx="2445">
                  <c:v>1995</c:v>
                </c:pt>
                <c:pt idx="2446">
                  <c:v>1995</c:v>
                </c:pt>
                <c:pt idx="2447">
                  <c:v>1995</c:v>
                </c:pt>
                <c:pt idx="2448">
                  <c:v>1995</c:v>
                </c:pt>
                <c:pt idx="2449">
                  <c:v>1995</c:v>
                </c:pt>
                <c:pt idx="2450">
                  <c:v>1995</c:v>
                </c:pt>
                <c:pt idx="2451">
                  <c:v>1995</c:v>
                </c:pt>
                <c:pt idx="2452">
                  <c:v>1995</c:v>
                </c:pt>
                <c:pt idx="2453">
                  <c:v>1995</c:v>
                </c:pt>
                <c:pt idx="2454">
                  <c:v>1995</c:v>
                </c:pt>
                <c:pt idx="2455">
                  <c:v>1995</c:v>
                </c:pt>
                <c:pt idx="2456">
                  <c:v>1995</c:v>
                </c:pt>
                <c:pt idx="2457">
                  <c:v>1995</c:v>
                </c:pt>
                <c:pt idx="2458">
                  <c:v>1995</c:v>
                </c:pt>
                <c:pt idx="2459">
                  <c:v>1995</c:v>
                </c:pt>
                <c:pt idx="2460">
                  <c:v>1995</c:v>
                </c:pt>
                <c:pt idx="2461">
                  <c:v>1995</c:v>
                </c:pt>
                <c:pt idx="2462">
                  <c:v>1995</c:v>
                </c:pt>
                <c:pt idx="2463">
                  <c:v>1995</c:v>
                </c:pt>
                <c:pt idx="2464">
                  <c:v>1995</c:v>
                </c:pt>
                <c:pt idx="2465">
                  <c:v>1995</c:v>
                </c:pt>
                <c:pt idx="2466">
                  <c:v>1995</c:v>
                </c:pt>
                <c:pt idx="2467">
                  <c:v>1995</c:v>
                </c:pt>
                <c:pt idx="2468">
                  <c:v>1995</c:v>
                </c:pt>
                <c:pt idx="2469">
                  <c:v>1995</c:v>
                </c:pt>
                <c:pt idx="2470">
                  <c:v>1995</c:v>
                </c:pt>
                <c:pt idx="2471">
                  <c:v>1995</c:v>
                </c:pt>
                <c:pt idx="2472">
                  <c:v>1995</c:v>
                </c:pt>
                <c:pt idx="2473">
                  <c:v>1995</c:v>
                </c:pt>
                <c:pt idx="2474">
                  <c:v>1995</c:v>
                </c:pt>
                <c:pt idx="2475">
                  <c:v>1995</c:v>
                </c:pt>
                <c:pt idx="2476">
                  <c:v>1995</c:v>
                </c:pt>
                <c:pt idx="2477">
                  <c:v>1995</c:v>
                </c:pt>
                <c:pt idx="2478">
                  <c:v>1995</c:v>
                </c:pt>
                <c:pt idx="2479">
                  <c:v>1995</c:v>
                </c:pt>
                <c:pt idx="2480">
                  <c:v>1995</c:v>
                </c:pt>
                <c:pt idx="2481">
                  <c:v>1995</c:v>
                </c:pt>
                <c:pt idx="2482">
                  <c:v>1995</c:v>
                </c:pt>
                <c:pt idx="2483">
                  <c:v>1995</c:v>
                </c:pt>
                <c:pt idx="2484">
                  <c:v>1995</c:v>
                </c:pt>
                <c:pt idx="2485">
                  <c:v>1995</c:v>
                </c:pt>
                <c:pt idx="2486">
                  <c:v>1995</c:v>
                </c:pt>
                <c:pt idx="2487">
                  <c:v>1995</c:v>
                </c:pt>
                <c:pt idx="2488">
                  <c:v>1995</c:v>
                </c:pt>
                <c:pt idx="2489">
                  <c:v>1995</c:v>
                </c:pt>
                <c:pt idx="2490">
                  <c:v>1995</c:v>
                </c:pt>
                <c:pt idx="2491">
                  <c:v>1995</c:v>
                </c:pt>
                <c:pt idx="2492">
                  <c:v>1995</c:v>
                </c:pt>
                <c:pt idx="2493">
                  <c:v>1995</c:v>
                </c:pt>
                <c:pt idx="2494">
                  <c:v>1995</c:v>
                </c:pt>
                <c:pt idx="2495">
                  <c:v>1995</c:v>
                </c:pt>
                <c:pt idx="2496">
                  <c:v>1995</c:v>
                </c:pt>
                <c:pt idx="2497">
                  <c:v>1995</c:v>
                </c:pt>
                <c:pt idx="2498">
                  <c:v>1995</c:v>
                </c:pt>
                <c:pt idx="2499">
                  <c:v>1995</c:v>
                </c:pt>
                <c:pt idx="2500">
                  <c:v>1995</c:v>
                </c:pt>
                <c:pt idx="2501">
                  <c:v>1995</c:v>
                </c:pt>
                <c:pt idx="2502">
                  <c:v>1995</c:v>
                </c:pt>
                <c:pt idx="2503">
                  <c:v>1995</c:v>
                </c:pt>
                <c:pt idx="2504">
                  <c:v>1995</c:v>
                </c:pt>
                <c:pt idx="2505">
                  <c:v>1995</c:v>
                </c:pt>
                <c:pt idx="2506">
                  <c:v>1995</c:v>
                </c:pt>
                <c:pt idx="2507">
                  <c:v>1995</c:v>
                </c:pt>
                <c:pt idx="2508">
                  <c:v>1995</c:v>
                </c:pt>
                <c:pt idx="2509">
                  <c:v>1995</c:v>
                </c:pt>
                <c:pt idx="2510">
                  <c:v>1995</c:v>
                </c:pt>
                <c:pt idx="2511">
                  <c:v>1995</c:v>
                </c:pt>
                <c:pt idx="2512">
                  <c:v>1995</c:v>
                </c:pt>
                <c:pt idx="2513">
                  <c:v>1995</c:v>
                </c:pt>
                <c:pt idx="2514">
                  <c:v>1995</c:v>
                </c:pt>
                <c:pt idx="2515">
                  <c:v>1995</c:v>
                </c:pt>
                <c:pt idx="2516">
                  <c:v>1995</c:v>
                </c:pt>
                <c:pt idx="2517">
                  <c:v>1995</c:v>
                </c:pt>
                <c:pt idx="2518">
                  <c:v>1995</c:v>
                </c:pt>
                <c:pt idx="2519">
                  <c:v>1995</c:v>
                </c:pt>
                <c:pt idx="2520">
                  <c:v>1995</c:v>
                </c:pt>
                <c:pt idx="2521">
                  <c:v>1995</c:v>
                </c:pt>
                <c:pt idx="2522">
                  <c:v>1995</c:v>
                </c:pt>
                <c:pt idx="2523">
                  <c:v>1995</c:v>
                </c:pt>
                <c:pt idx="2524">
                  <c:v>1995</c:v>
                </c:pt>
                <c:pt idx="2525">
                  <c:v>1995</c:v>
                </c:pt>
                <c:pt idx="2526">
                  <c:v>1995</c:v>
                </c:pt>
                <c:pt idx="2527">
                  <c:v>1995</c:v>
                </c:pt>
                <c:pt idx="2528">
                  <c:v>1995</c:v>
                </c:pt>
                <c:pt idx="2529">
                  <c:v>1995</c:v>
                </c:pt>
                <c:pt idx="2530">
                  <c:v>1995</c:v>
                </c:pt>
                <c:pt idx="2531">
                  <c:v>1995</c:v>
                </c:pt>
                <c:pt idx="2532">
                  <c:v>1995</c:v>
                </c:pt>
                <c:pt idx="2533">
                  <c:v>1995</c:v>
                </c:pt>
                <c:pt idx="2534">
                  <c:v>1995</c:v>
                </c:pt>
                <c:pt idx="2535">
                  <c:v>1995</c:v>
                </c:pt>
                <c:pt idx="2536">
                  <c:v>1995</c:v>
                </c:pt>
                <c:pt idx="2537">
                  <c:v>1995</c:v>
                </c:pt>
                <c:pt idx="2538">
                  <c:v>1995</c:v>
                </c:pt>
                <c:pt idx="2539">
                  <c:v>1995</c:v>
                </c:pt>
                <c:pt idx="2540">
                  <c:v>1995</c:v>
                </c:pt>
                <c:pt idx="2541">
                  <c:v>1995</c:v>
                </c:pt>
                <c:pt idx="2542">
                  <c:v>1995</c:v>
                </c:pt>
                <c:pt idx="2543">
                  <c:v>1995</c:v>
                </c:pt>
                <c:pt idx="2544">
                  <c:v>1995</c:v>
                </c:pt>
                <c:pt idx="2545">
                  <c:v>1995</c:v>
                </c:pt>
                <c:pt idx="2546">
                  <c:v>1995</c:v>
                </c:pt>
                <c:pt idx="2547">
                  <c:v>1995</c:v>
                </c:pt>
                <c:pt idx="2548">
                  <c:v>1995</c:v>
                </c:pt>
                <c:pt idx="2549">
                  <c:v>1995</c:v>
                </c:pt>
                <c:pt idx="2550">
                  <c:v>1995</c:v>
                </c:pt>
                <c:pt idx="2551">
                  <c:v>1995</c:v>
                </c:pt>
                <c:pt idx="2552">
                  <c:v>1995</c:v>
                </c:pt>
                <c:pt idx="2553">
                  <c:v>1995</c:v>
                </c:pt>
                <c:pt idx="2554">
                  <c:v>1995</c:v>
                </c:pt>
                <c:pt idx="2555">
                  <c:v>1995</c:v>
                </c:pt>
                <c:pt idx="2556">
                  <c:v>1996</c:v>
                </c:pt>
                <c:pt idx="2557">
                  <c:v>1996</c:v>
                </c:pt>
                <c:pt idx="2558">
                  <c:v>1996</c:v>
                </c:pt>
                <c:pt idx="2559">
                  <c:v>1996</c:v>
                </c:pt>
                <c:pt idx="2560">
                  <c:v>1996</c:v>
                </c:pt>
                <c:pt idx="2561">
                  <c:v>1996</c:v>
                </c:pt>
                <c:pt idx="2562">
                  <c:v>1996</c:v>
                </c:pt>
                <c:pt idx="2563">
                  <c:v>1996</c:v>
                </c:pt>
                <c:pt idx="2564">
                  <c:v>1996</c:v>
                </c:pt>
                <c:pt idx="2565">
                  <c:v>1996</c:v>
                </c:pt>
                <c:pt idx="2566">
                  <c:v>1996</c:v>
                </c:pt>
                <c:pt idx="2567">
                  <c:v>1996</c:v>
                </c:pt>
                <c:pt idx="2568">
                  <c:v>1996</c:v>
                </c:pt>
                <c:pt idx="2569">
                  <c:v>1996</c:v>
                </c:pt>
                <c:pt idx="2570">
                  <c:v>1996</c:v>
                </c:pt>
                <c:pt idx="2571">
                  <c:v>1996</c:v>
                </c:pt>
                <c:pt idx="2572">
                  <c:v>1996</c:v>
                </c:pt>
                <c:pt idx="2573">
                  <c:v>1996</c:v>
                </c:pt>
                <c:pt idx="2574">
                  <c:v>1996</c:v>
                </c:pt>
                <c:pt idx="2575">
                  <c:v>1996</c:v>
                </c:pt>
                <c:pt idx="2576">
                  <c:v>1996</c:v>
                </c:pt>
                <c:pt idx="2577">
                  <c:v>1996</c:v>
                </c:pt>
                <c:pt idx="2578">
                  <c:v>1996</c:v>
                </c:pt>
                <c:pt idx="2579">
                  <c:v>1996</c:v>
                </c:pt>
                <c:pt idx="2580">
                  <c:v>1996</c:v>
                </c:pt>
                <c:pt idx="2581">
                  <c:v>1996</c:v>
                </c:pt>
                <c:pt idx="2582">
                  <c:v>1996</c:v>
                </c:pt>
                <c:pt idx="2583">
                  <c:v>1996</c:v>
                </c:pt>
                <c:pt idx="2584">
                  <c:v>1996</c:v>
                </c:pt>
                <c:pt idx="2585">
                  <c:v>1996</c:v>
                </c:pt>
                <c:pt idx="2586">
                  <c:v>1996</c:v>
                </c:pt>
                <c:pt idx="2587">
                  <c:v>1996</c:v>
                </c:pt>
                <c:pt idx="2588">
                  <c:v>1996</c:v>
                </c:pt>
                <c:pt idx="2589">
                  <c:v>1996</c:v>
                </c:pt>
                <c:pt idx="2590">
                  <c:v>1996</c:v>
                </c:pt>
                <c:pt idx="2591">
                  <c:v>1996</c:v>
                </c:pt>
                <c:pt idx="2592">
                  <c:v>1996</c:v>
                </c:pt>
                <c:pt idx="2593">
                  <c:v>1996</c:v>
                </c:pt>
                <c:pt idx="2594">
                  <c:v>1996</c:v>
                </c:pt>
                <c:pt idx="2595">
                  <c:v>1996</c:v>
                </c:pt>
                <c:pt idx="2596">
                  <c:v>1996</c:v>
                </c:pt>
                <c:pt idx="2597">
                  <c:v>1996</c:v>
                </c:pt>
                <c:pt idx="2598">
                  <c:v>1996</c:v>
                </c:pt>
                <c:pt idx="2599">
                  <c:v>1996</c:v>
                </c:pt>
                <c:pt idx="2600">
                  <c:v>1996</c:v>
                </c:pt>
                <c:pt idx="2601">
                  <c:v>1996</c:v>
                </c:pt>
                <c:pt idx="2602">
                  <c:v>1996</c:v>
                </c:pt>
                <c:pt idx="2603">
                  <c:v>1996</c:v>
                </c:pt>
                <c:pt idx="2604">
                  <c:v>1996</c:v>
                </c:pt>
                <c:pt idx="2605">
                  <c:v>1996</c:v>
                </c:pt>
                <c:pt idx="2606">
                  <c:v>1996</c:v>
                </c:pt>
                <c:pt idx="2607">
                  <c:v>1996</c:v>
                </c:pt>
                <c:pt idx="2608">
                  <c:v>1996</c:v>
                </c:pt>
                <c:pt idx="2609">
                  <c:v>1996</c:v>
                </c:pt>
                <c:pt idx="2610">
                  <c:v>1996</c:v>
                </c:pt>
                <c:pt idx="2611">
                  <c:v>1996</c:v>
                </c:pt>
                <c:pt idx="2612">
                  <c:v>1996</c:v>
                </c:pt>
                <c:pt idx="2613">
                  <c:v>1996</c:v>
                </c:pt>
                <c:pt idx="2614">
                  <c:v>1996</c:v>
                </c:pt>
                <c:pt idx="2615">
                  <c:v>1996</c:v>
                </c:pt>
                <c:pt idx="2616">
                  <c:v>1996</c:v>
                </c:pt>
                <c:pt idx="2617">
                  <c:v>1996</c:v>
                </c:pt>
                <c:pt idx="2618">
                  <c:v>1996</c:v>
                </c:pt>
                <c:pt idx="2619">
                  <c:v>1996</c:v>
                </c:pt>
                <c:pt idx="2620">
                  <c:v>1996</c:v>
                </c:pt>
                <c:pt idx="2621">
                  <c:v>1996</c:v>
                </c:pt>
                <c:pt idx="2622">
                  <c:v>1996</c:v>
                </c:pt>
                <c:pt idx="2623">
                  <c:v>1996</c:v>
                </c:pt>
                <c:pt idx="2624">
                  <c:v>1996</c:v>
                </c:pt>
                <c:pt idx="2625">
                  <c:v>1996</c:v>
                </c:pt>
                <c:pt idx="2626">
                  <c:v>1996</c:v>
                </c:pt>
                <c:pt idx="2627">
                  <c:v>1996</c:v>
                </c:pt>
                <c:pt idx="2628">
                  <c:v>1996</c:v>
                </c:pt>
                <c:pt idx="2629">
                  <c:v>1996</c:v>
                </c:pt>
                <c:pt idx="2630">
                  <c:v>1996</c:v>
                </c:pt>
                <c:pt idx="2631">
                  <c:v>1996</c:v>
                </c:pt>
                <c:pt idx="2632">
                  <c:v>1996</c:v>
                </c:pt>
                <c:pt idx="2633">
                  <c:v>1996</c:v>
                </c:pt>
                <c:pt idx="2634">
                  <c:v>1996</c:v>
                </c:pt>
                <c:pt idx="2635">
                  <c:v>1996</c:v>
                </c:pt>
                <c:pt idx="2636">
                  <c:v>1996</c:v>
                </c:pt>
                <c:pt idx="2637">
                  <c:v>1996</c:v>
                </c:pt>
                <c:pt idx="2638">
                  <c:v>1996</c:v>
                </c:pt>
                <c:pt idx="2639">
                  <c:v>1996</c:v>
                </c:pt>
                <c:pt idx="2640">
                  <c:v>1996</c:v>
                </c:pt>
                <c:pt idx="2641">
                  <c:v>1996</c:v>
                </c:pt>
                <c:pt idx="2642">
                  <c:v>1996</c:v>
                </c:pt>
                <c:pt idx="2643">
                  <c:v>1996</c:v>
                </c:pt>
                <c:pt idx="2644">
                  <c:v>1996</c:v>
                </c:pt>
                <c:pt idx="2645">
                  <c:v>1996</c:v>
                </c:pt>
                <c:pt idx="2646">
                  <c:v>1996</c:v>
                </c:pt>
                <c:pt idx="2647">
                  <c:v>1996</c:v>
                </c:pt>
                <c:pt idx="2648">
                  <c:v>1996</c:v>
                </c:pt>
                <c:pt idx="2649">
                  <c:v>1996</c:v>
                </c:pt>
                <c:pt idx="2650">
                  <c:v>1996</c:v>
                </c:pt>
                <c:pt idx="2651">
                  <c:v>1996</c:v>
                </c:pt>
                <c:pt idx="2652">
                  <c:v>1996</c:v>
                </c:pt>
                <c:pt idx="2653">
                  <c:v>1996</c:v>
                </c:pt>
                <c:pt idx="2654">
                  <c:v>1996</c:v>
                </c:pt>
                <c:pt idx="2655">
                  <c:v>1996</c:v>
                </c:pt>
                <c:pt idx="2656">
                  <c:v>1996</c:v>
                </c:pt>
                <c:pt idx="2657">
                  <c:v>1996</c:v>
                </c:pt>
                <c:pt idx="2658">
                  <c:v>1996</c:v>
                </c:pt>
                <c:pt idx="2659">
                  <c:v>1996</c:v>
                </c:pt>
                <c:pt idx="2660">
                  <c:v>1996</c:v>
                </c:pt>
                <c:pt idx="2661">
                  <c:v>1996</c:v>
                </c:pt>
                <c:pt idx="2662">
                  <c:v>1996</c:v>
                </c:pt>
                <c:pt idx="2663">
                  <c:v>1996</c:v>
                </c:pt>
                <c:pt idx="2664">
                  <c:v>1996</c:v>
                </c:pt>
                <c:pt idx="2665">
                  <c:v>1996</c:v>
                </c:pt>
                <c:pt idx="2666">
                  <c:v>1996</c:v>
                </c:pt>
                <c:pt idx="2667">
                  <c:v>1996</c:v>
                </c:pt>
                <c:pt idx="2668">
                  <c:v>1996</c:v>
                </c:pt>
                <c:pt idx="2669">
                  <c:v>1996</c:v>
                </c:pt>
                <c:pt idx="2670">
                  <c:v>1996</c:v>
                </c:pt>
                <c:pt idx="2671">
                  <c:v>1996</c:v>
                </c:pt>
                <c:pt idx="2672">
                  <c:v>1996</c:v>
                </c:pt>
                <c:pt idx="2673">
                  <c:v>1996</c:v>
                </c:pt>
                <c:pt idx="2674">
                  <c:v>1996</c:v>
                </c:pt>
                <c:pt idx="2675">
                  <c:v>1996</c:v>
                </c:pt>
                <c:pt idx="2676">
                  <c:v>1996</c:v>
                </c:pt>
                <c:pt idx="2677">
                  <c:v>1996</c:v>
                </c:pt>
                <c:pt idx="2678">
                  <c:v>1996</c:v>
                </c:pt>
                <c:pt idx="2679">
                  <c:v>1996</c:v>
                </c:pt>
                <c:pt idx="2680">
                  <c:v>1996</c:v>
                </c:pt>
                <c:pt idx="2681">
                  <c:v>1996</c:v>
                </c:pt>
                <c:pt idx="2682">
                  <c:v>1996</c:v>
                </c:pt>
                <c:pt idx="2683">
                  <c:v>1996</c:v>
                </c:pt>
                <c:pt idx="2684">
                  <c:v>1996</c:v>
                </c:pt>
                <c:pt idx="2685">
                  <c:v>1996</c:v>
                </c:pt>
                <c:pt idx="2686">
                  <c:v>1996</c:v>
                </c:pt>
                <c:pt idx="2687">
                  <c:v>1996</c:v>
                </c:pt>
                <c:pt idx="2688">
                  <c:v>1996</c:v>
                </c:pt>
                <c:pt idx="2689">
                  <c:v>1996</c:v>
                </c:pt>
                <c:pt idx="2690">
                  <c:v>1996</c:v>
                </c:pt>
                <c:pt idx="2691">
                  <c:v>1996</c:v>
                </c:pt>
                <c:pt idx="2692">
                  <c:v>1996</c:v>
                </c:pt>
                <c:pt idx="2693">
                  <c:v>1996</c:v>
                </c:pt>
                <c:pt idx="2694">
                  <c:v>1996</c:v>
                </c:pt>
                <c:pt idx="2695">
                  <c:v>1996</c:v>
                </c:pt>
                <c:pt idx="2696">
                  <c:v>1996</c:v>
                </c:pt>
                <c:pt idx="2697">
                  <c:v>1996</c:v>
                </c:pt>
                <c:pt idx="2698">
                  <c:v>1996</c:v>
                </c:pt>
                <c:pt idx="2699">
                  <c:v>1996</c:v>
                </c:pt>
                <c:pt idx="2700">
                  <c:v>1996</c:v>
                </c:pt>
                <c:pt idx="2701">
                  <c:v>1996</c:v>
                </c:pt>
                <c:pt idx="2702">
                  <c:v>1996</c:v>
                </c:pt>
                <c:pt idx="2703">
                  <c:v>1996</c:v>
                </c:pt>
                <c:pt idx="2704">
                  <c:v>1996</c:v>
                </c:pt>
                <c:pt idx="2705">
                  <c:v>1996</c:v>
                </c:pt>
                <c:pt idx="2706">
                  <c:v>1996</c:v>
                </c:pt>
                <c:pt idx="2707">
                  <c:v>1996</c:v>
                </c:pt>
                <c:pt idx="2708">
                  <c:v>1996</c:v>
                </c:pt>
                <c:pt idx="2709">
                  <c:v>1996</c:v>
                </c:pt>
                <c:pt idx="2710">
                  <c:v>1996</c:v>
                </c:pt>
                <c:pt idx="2711">
                  <c:v>1996</c:v>
                </c:pt>
                <c:pt idx="2712">
                  <c:v>1996</c:v>
                </c:pt>
                <c:pt idx="2713">
                  <c:v>1996</c:v>
                </c:pt>
                <c:pt idx="2714">
                  <c:v>1996</c:v>
                </c:pt>
                <c:pt idx="2715">
                  <c:v>1996</c:v>
                </c:pt>
                <c:pt idx="2716">
                  <c:v>1996</c:v>
                </c:pt>
                <c:pt idx="2717">
                  <c:v>1996</c:v>
                </c:pt>
                <c:pt idx="2718">
                  <c:v>1996</c:v>
                </c:pt>
                <c:pt idx="2719">
                  <c:v>1996</c:v>
                </c:pt>
                <c:pt idx="2720">
                  <c:v>1996</c:v>
                </c:pt>
                <c:pt idx="2721">
                  <c:v>1996</c:v>
                </c:pt>
                <c:pt idx="2722">
                  <c:v>1996</c:v>
                </c:pt>
                <c:pt idx="2723">
                  <c:v>1996</c:v>
                </c:pt>
                <c:pt idx="2724">
                  <c:v>1996</c:v>
                </c:pt>
                <c:pt idx="2725">
                  <c:v>1996</c:v>
                </c:pt>
                <c:pt idx="2726">
                  <c:v>1996</c:v>
                </c:pt>
                <c:pt idx="2727">
                  <c:v>1996</c:v>
                </c:pt>
                <c:pt idx="2728">
                  <c:v>1996</c:v>
                </c:pt>
                <c:pt idx="2729">
                  <c:v>1996</c:v>
                </c:pt>
                <c:pt idx="2730">
                  <c:v>1996</c:v>
                </c:pt>
                <c:pt idx="2731">
                  <c:v>1996</c:v>
                </c:pt>
                <c:pt idx="2732">
                  <c:v>1996</c:v>
                </c:pt>
                <c:pt idx="2733">
                  <c:v>1996</c:v>
                </c:pt>
                <c:pt idx="2734">
                  <c:v>1996</c:v>
                </c:pt>
                <c:pt idx="2735">
                  <c:v>1996</c:v>
                </c:pt>
                <c:pt idx="2736">
                  <c:v>1996</c:v>
                </c:pt>
                <c:pt idx="2737">
                  <c:v>1996</c:v>
                </c:pt>
                <c:pt idx="2738">
                  <c:v>1996</c:v>
                </c:pt>
                <c:pt idx="2739">
                  <c:v>1996</c:v>
                </c:pt>
                <c:pt idx="2740">
                  <c:v>1996</c:v>
                </c:pt>
                <c:pt idx="2741">
                  <c:v>1996</c:v>
                </c:pt>
                <c:pt idx="2742">
                  <c:v>1996</c:v>
                </c:pt>
                <c:pt idx="2743">
                  <c:v>1996</c:v>
                </c:pt>
                <c:pt idx="2744">
                  <c:v>1996</c:v>
                </c:pt>
                <c:pt idx="2745">
                  <c:v>1996</c:v>
                </c:pt>
                <c:pt idx="2746">
                  <c:v>1996</c:v>
                </c:pt>
                <c:pt idx="2747">
                  <c:v>1996</c:v>
                </c:pt>
                <c:pt idx="2748">
                  <c:v>1996</c:v>
                </c:pt>
                <c:pt idx="2749">
                  <c:v>1996</c:v>
                </c:pt>
                <c:pt idx="2750">
                  <c:v>1996</c:v>
                </c:pt>
                <c:pt idx="2751">
                  <c:v>1996</c:v>
                </c:pt>
                <c:pt idx="2752">
                  <c:v>1996</c:v>
                </c:pt>
                <c:pt idx="2753">
                  <c:v>1996</c:v>
                </c:pt>
                <c:pt idx="2754">
                  <c:v>1996</c:v>
                </c:pt>
                <c:pt idx="2755">
                  <c:v>1996</c:v>
                </c:pt>
                <c:pt idx="2756">
                  <c:v>1996</c:v>
                </c:pt>
                <c:pt idx="2757">
                  <c:v>1996</c:v>
                </c:pt>
                <c:pt idx="2758">
                  <c:v>1996</c:v>
                </c:pt>
                <c:pt idx="2759">
                  <c:v>1996</c:v>
                </c:pt>
                <c:pt idx="2760">
                  <c:v>1996</c:v>
                </c:pt>
                <c:pt idx="2761">
                  <c:v>1996</c:v>
                </c:pt>
                <c:pt idx="2762">
                  <c:v>1996</c:v>
                </c:pt>
                <c:pt idx="2763">
                  <c:v>1996</c:v>
                </c:pt>
                <c:pt idx="2764">
                  <c:v>1996</c:v>
                </c:pt>
                <c:pt idx="2765">
                  <c:v>1996</c:v>
                </c:pt>
                <c:pt idx="2766">
                  <c:v>1996</c:v>
                </c:pt>
                <c:pt idx="2767">
                  <c:v>1996</c:v>
                </c:pt>
                <c:pt idx="2768">
                  <c:v>1996</c:v>
                </c:pt>
                <c:pt idx="2769">
                  <c:v>1996</c:v>
                </c:pt>
                <c:pt idx="2770">
                  <c:v>1996</c:v>
                </c:pt>
                <c:pt idx="2771">
                  <c:v>1996</c:v>
                </c:pt>
                <c:pt idx="2772">
                  <c:v>1996</c:v>
                </c:pt>
                <c:pt idx="2773">
                  <c:v>1996</c:v>
                </c:pt>
                <c:pt idx="2774">
                  <c:v>1996</c:v>
                </c:pt>
                <c:pt idx="2775">
                  <c:v>1996</c:v>
                </c:pt>
                <c:pt idx="2776">
                  <c:v>1996</c:v>
                </c:pt>
                <c:pt idx="2777">
                  <c:v>1996</c:v>
                </c:pt>
                <c:pt idx="2778">
                  <c:v>1996</c:v>
                </c:pt>
                <c:pt idx="2779">
                  <c:v>1996</c:v>
                </c:pt>
                <c:pt idx="2780">
                  <c:v>1996</c:v>
                </c:pt>
                <c:pt idx="2781">
                  <c:v>1996</c:v>
                </c:pt>
                <c:pt idx="2782">
                  <c:v>1996</c:v>
                </c:pt>
                <c:pt idx="2783">
                  <c:v>1996</c:v>
                </c:pt>
                <c:pt idx="2784">
                  <c:v>1996</c:v>
                </c:pt>
                <c:pt idx="2785">
                  <c:v>1996</c:v>
                </c:pt>
                <c:pt idx="2786">
                  <c:v>1996</c:v>
                </c:pt>
                <c:pt idx="2787">
                  <c:v>1996</c:v>
                </c:pt>
                <c:pt idx="2788">
                  <c:v>1996</c:v>
                </c:pt>
                <c:pt idx="2789">
                  <c:v>1996</c:v>
                </c:pt>
                <c:pt idx="2790">
                  <c:v>1996</c:v>
                </c:pt>
                <c:pt idx="2791">
                  <c:v>1996</c:v>
                </c:pt>
                <c:pt idx="2792">
                  <c:v>1996</c:v>
                </c:pt>
                <c:pt idx="2793">
                  <c:v>1996</c:v>
                </c:pt>
                <c:pt idx="2794">
                  <c:v>1996</c:v>
                </c:pt>
                <c:pt idx="2795">
                  <c:v>1996</c:v>
                </c:pt>
                <c:pt idx="2796">
                  <c:v>1996</c:v>
                </c:pt>
                <c:pt idx="2797">
                  <c:v>1996</c:v>
                </c:pt>
                <c:pt idx="2798">
                  <c:v>1996</c:v>
                </c:pt>
                <c:pt idx="2799">
                  <c:v>1996</c:v>
                </c:pt>
                <c:pt idx="2800">
                  <c:v>1996</c:v>
                </c:pt>
                <c:pt idx="2801">
                  <c:v>1996</c:v>
                </c:pt>
                <c:pt idx="2802">
                  <c:v>1996</c:v>
                </c:pt>
                <c:pt idx="2803">
                  <c:v>1996</c:v>
                </c:pt>
                <c:pt idx="2804">
                  <c:v>1996</c:v>
                </c:pt>
                <c:pt idx="2805">
                  <c:v>1996</c:v>
                </c:pt>
                <c:pt idx="2806">
                  <c:v>1996</c:v>
                </c:pt>
                <c:pt idx="2807">
                  <c:v>1996</c:v>
                </c:pt>
                <c:pt idx="2808">
                  <c:v>1996</c:v>
                </c:pt>
                <c:pt idx="2809">
                  <c:v>1996</c:v>
                </c:pt>
                <c:pt idx="2810">
                  <c:v>1996</c:v>
                </c:pt>
                <c:pt idx="2811">
                  <c:v>1996</c:v>
                </c:pt>
                <c:pt idx="2812">
                  <c:v>1996</c:v>
                </c:pt>
                <c:pt idx="2813">
                  <c:v>1996</c:v>
                </c:pt>
                <c:pt idx="2814">
                  <c:v>1996</c:v>
                </c:pt>
                <c:pt idx="2815">
                  <c:v>1996</c:v>
                </c:pt>
                <c:pt idx="2816">
                  <c:v>1996</c:v>
                </c:pt>
                <c:pt idx="2817">
                  <c:v>1996</c:v>
                </c:pt>
                <c:pt idx="2818">
                  <c:v>1996</c:v>
                </c:pt>
                <c:pt idx="2819">
                  <c:v>1996</c:v>
                </c:pt>
                <c:pt idx="2820">
                  <c:v>1996</c:v>
                </c:pt>
                <c:pt idx="2821">
                  <c:v>1996</c:v>
                </c:pt>
                <c:pt idx="2822">
                  <c:v>1996</c:v>
                </c:pt>
                <c:pt idx="2823">
                  <c:v>1996</c:v>
                </c:pt>
                <c:pt idx="2824">
                  <c:v>1996</c:v>
                </c:pt>
                <c:pt idx="2825">
                  <c:v>1996</c:v>
                </c:pt>
                <c:pt idx="2826">
                  <c:v>1996</c:v>
                </c:pt>
                <c:pt idx="2827">
                  <c:v>1996</c:v>
                </c:pt>
                <c:pt idx="2828">
                  <c:v>1996</c:v>
                </c:pt>
                <c:pt idx="2829">
                  <c:v>1996</c:v>
                </c:pt>
                <c:pt idx="2830">
                  <c:v>1996</c:v>
                </c:pt>
                <c:pt idx="2831">
                  <c:v>1996</c:v>
                </c:pt>
                <c:pt idx="2832">
                  <c:v>1996</c:v>
                </c:pt>
                <c:pt idx="2833">
                  <c:v>1996</c:v>
                </c:pt>
                <c:pt idx="2834">
                  <c:v>1996</c:v>
                </c:pt>
                <c:pt idx="2835">
                  <c:v>1996</c:v>
                </c:pt>
                <c:pt idx="2836">
                  <c:v>1996</c:v>
                </c:pt>
                <c:pt idx="2837">
                  <c:v>1996</c:v>
                </c:pt>
                <c:pt idx="2838">
                  <c:v>1996</c:v>
                </c:pt>
                <c:pt idx="2839">
                  <c:v>1996</c:v>
                </c:pt>
                <c:pt idx="2840">
                  <c:v>1996</c:v>
                </c:pt>
                <c:pt idx="2841">
                  <c:v>1996</c:v>
                </c:pt>
                <c:pt idx="2842">
                  <c:v>1996</c:v>
                </c:pt>
                <c:pt idx="2843">
                  <c:v>1996</c:v>
                </c:pt>
                <c:pt idx="2844">
                  <c:v>1996</c:v>
                </c:pt>
                <c:pt idx="2845">
                  <c:v>1996</c:v>
                </c:pt>
                <c:pt idx="2846">
                  <c:v>1996</c:v>
                </c:pt>
                <c:pt idx="2847">
                  <c:v>1996</c:v>
                </c:pt>
                <c:pt idx="2848">
                  <c:v>1996</c:v>
                </c:pt>
                <c:pt idx="2849">
                  <c:v>1996</c:v>
                </c:pt>
                <c:pt idx="2850">
                  <c:v>1996</c:v>
                </c:pt>
                <c:pt idx="2851">
                  <c:v>1996</c:v>
                </c:pt>
                <c:pt idx="2852">
                  <c:v>1996</c:v>
                </c:pt>
                <c:pt idx="2853">
                  <c:v>1996</c:v>
                </c:pt>
                <c:pt idx="2854">
                  <c:v>1996</c:v>
                </c:pt>
                <c:pt idx="2855">
                  <c:v>1996</c:v>
                </c:pt>
                <c:pt idx="2856">
                  <c:v>1996</c:v>
                </c:pt>
                <c:pt idx="2857">
                  <c:v>1996</c:v>
                </c:pt>
                <c:pt idx="2858">
                  <c:v>1996</c:v>
                </c:pt>
                <c:pt idx="2859">
                  <c:v>1996</c:v>
                </c:pt>
                <c:pt idx="2860">
                  <c:v>1996</c:v>
                </c:pt>
                <c:pt idx="2861">
                  <c:v>1996</c:v>
                </c:pt>
                <c:pt idx="2862">
                  <c:v>1996</c:v>
                </c:pt>
                <c:pt idx="2863">
                  <c:v>1996</c:v>
                </c:pt>
                <c:pt idx="2864">
                  <c:v>1996</c:v>
                </c:pt>
                <c:pt idx="2865">
                  <c:v>1996</c:v>
                </c:pt>
                <c:pt idx="2866">
                  <c:v>1996</c:v>
                </c:pt>
                <c:pt idx="2867">
                  <c:v>1996</c:v>
                </c:pt>
                <c:pt idx="2868">
                  <c:v>1996</c:v>
                </c:pt>
                <c:pt idx="2869">
                  <c:v>1996</c:v>
                </c:pt>
                <c:pt idx="2870">
                  <c:v>1996</c:v>
                </c:pt>
                <c:pt idx="2871">
                  <c:v>1996</c:v>
                </c:pt>
                <c:pt idx="2872">
                  <c:v>1996</c:v>
                </c:pt>
                <c:pt idx="2873">
                  <c:v>1996</c:v>
                </c:pt>
                <c:pt idx="2874">
                  <c:v>1996</c:v>
                </c:pt>
                <c:pt idx="2875">
                  <c:v>1996</c:v>
                </c:pt>
                <c:pt idx="2876">
                  <c:v>1996</c:v>
                </c:pt>
                <c:pt idx="2877">
                  <c:v>1996</c:v>
                </c:pt>
                <c:pt idx="2878">
                  <c:v>1996</c:v>
                </c:pt>
                <c:pt idx="2879">
                  <c:v>1996</c:v>
                </c:pt>
                <c:pt idx="2880">
                  <c:v>1996</c:v>
                </c:pt>
                <c:pt idx="2881">
                  <c:v>1996</c:v>
                </c:pt>
                <c:pt idx="2882">
                  <c:v>1996</c:v>
                </c:pt>
                <c:pt idx="2883">
                  <c:v>1996</c:v>
                </c:pt>
                <c:pt idx="2884">
                  <c:v>1996</c:v>
                </c:pt>
                <c:pt idx="2885">
                  <c:v>1996</c:v>
                </c:pt>
                <c:pt idx="2886">
                  <c:v>1996</c:v>
                </c:pt>
                <c:pt idx="2887">
                  <c:v>1996</c:v>
                </c:pt>
                <c:pt idx="2888">
                  <c:v>1996</c:v>
                </c:pt>
                <c:pt idx="2889">
                  <c:v>1996</c:v>
                </c:pt>
                <c:pt idx="2890">
                  <c:v>1996</c:v>
                </c:pt>
                <c:pt idx="2891">
                  <c:v>1996</c:v>
                </c:pt>
                <c:pt idx="2892">
                  <c:v>1996</c:v>
                </c:pt>
                <c:pt idx="2893">
                  <c:v>1996</c:v>
                </c:pt>
                <c:pt idx="2894">
                  <c:v>1996</c:v>
                </c:pt>
                <c:pt idx="2895">
                  <c:v>1996</c:v>
                </c:pt>
                <c:pt idx="2896">
                  <c:v>1996</c:v>
                </c:pt>
                <c:pt idx="2897">
                  <c:v>1996</c:v>
                </c:pt>
                <c:pt idx="2898">
                  <c:v>1996</c:v>
                </c:pt>
                <c:pt idx="2899">
                  <c:v>1996</c:v>
                </c:pt>
                <c:pt idx="2900">
                  <c:v>1996</c:v>
                </c:pt>
                <c:pt idx="2901">
                  <c:v>1996</c:v>
                </c:pt>
                <c:pt idx="2902">
                  <c:v>1996</c:v>
                </c:pt>
                <c:pt idx="2903">
                  <c:v>1996</c:v>
                </c:pt>
                <c:pt idx="2904">
                  <c:v>1996</c:v>
                </c:pt>
                <c:pt idx="2905">
                  <c:v>1996</c:v>
                </c:pt>
                <c:pt idx="2906">
                  <c:v>1996</c:v>
                </c:pt>
                <c:pt idx="2907">
                  <c:v>1996</c:v>
                </c:pt>
                <c:pt idx="2908">
                  <c:v>1996</c:v>
                </c:pt>
                <c:pt idx="2909">
                  <c:v>1996</c:v>
                </c:pt>
                <c:pt idx="2910">
                  <c:v>1996</c:v>
                </c:pt>
                <c:pt idx="2911">
                  <c:v>1996</c:v>
                </c:pt>
                <c:pt idx="2912">
                  <c:v>1996</c:v>
                </c:pt>
                <c:pt idx="2913">
                  <c:v>1996</c:v>
                </c:pt>
                <c:pt idx="2914">
                  <c:v>1996</c:v>
                </c:pt>
                <c:pt idx="2915">
                  <c:v>1996</c:v>
                </c:pt>
                <c:pt idx="2916">
                  <c:v>1996</c:v>
                </c:pt>
                <c:pt idx="2917">
                  <c:v>1996</c:v>
                </c:pt>
                <c:pt idx="2918">
                  <c:v>1996</c:v>
                </c:pt>
                <c:pt idx="2919">
                  <c:v>1996</c:v>
                </c:pt>
                <c:pt idx="2920">
                  <c:v>1996</c:v>
                </c:pt>
                <c:pt idx="2921">
                  <c:v>1996</c:v>
                </c:pt>
                <c:pt idx="2922">
                  <c:v>1997</c:v>
                </c:pt>
                <c:pt idx="2923">
                  <c:v>1997</c:v>
                </c:pt>
                <c:pt idx="2924">
                  <c:v>1997</c:v>
                </c:pt>
                <c:pt idx="2925">
                  <c:v>1997</c:v>
                </c:pt>
                <c:pt idx="2926">
                  <c:v>1997</c:v>
                </c:pt>
                <c:pt idx="2927">
                  <c:v>1997</c:v>
                </c:pt>
                <c:pt idx="2928">
                  <c:v>1997</c:v>
                </c:pt>
                <c:pt idx="2929">
                  <c:v>1997</c:v>
                </c:pt>
                <c:pt idx="2930">
                  <c:v>1997</c:v>
                </c:pt>
                <c:pt idx="2931">
                  <c:v>1997</c:v>
                </c:pt>
                <c:pt idx="2932">
                  <c:v>1997</c:v>
                </c:pt>
                <c:pt idx="2933">
                  <c:v>1997</c:v>
                </c:pt>
                <c:pt idx="2934">
                  <c:v>1997</c:v>
                </c:pt>
                <c:pt idx="2935">
                  <c:v>1997</c:v>
                </c:pt>
                <c:pt idx="2936">
                  <c:v>1997</c:v>
                </c:pt>
                <c:pt idx="2937">
                  <c:v>1997</c:v>
                </c:pt>
                <c:pt idx="2938">
                  <c:v>1997</c:v>
                </c:pt>
                <c:pt idx="2939">
                  <c:v>1997</c:v>
                </c:pt>
                <c:pt idx="2940">
                  <c:v>1997</c:v>
                </c:pt>
                <c:pt idx="2941">
                  <c:v>1997</c:v>
                </c:pt>
                <c:pt idx="2942">
                  <c:v>1997</c:v>
                </c:pt>
                <c:pt idx="2943">
                  <c:v>1997</c:v>
                </c:pt>
                <c:pt idx="2944">
                  <c:v>1997</c:v>
                </c:pt>
                <c:pt idx="2945">
                  <c:v>1997</c:v>
                </c:pt>
                <c:pt idx="2946">
                  <c:v>1997</c:v>
                </c:pt>
                <c:pt idx="2947">
                  <c:v>1997</c:v>
                </c:pt>
                <c:pt idx="2948">
                  <c:v>1997</c:v>
                </c:pt>
                <c:pt idx="2949">
                  <c:v>1997</c:v>
                </c:pt>
                <c:pt idx="2950">
                  <c:v>1997</c:v>
                </c:pt>
                <c:pt idx="2951">
                  <c:v>1997</c:v>
                </c:pt>
                <c:pt idx="2952">
                  <c:v>1997</c:v>
                </c:pt>
                <c:pt idx="2953">
                  <c:v>1997</c:v>
                </c:pt>
                <c:pt idx="2954">
                  <c:v>1997</c:v>
                </c:pt>
                <c:pt idx="2955">
                  <c:v>1997</c:v>
                </c:pt>
                <c:pt idx="2956">
                  <c:v>1997</c:v>
                </c:pt>
                <c:pt idx="2957">
                  <c:v>1997</c:v>
                </c:pt>
                <c:pt idx="2958">
                  <c:v>1997</c:v>
                </c:pt>
                <c:pt idx="2959">
                  <c:v>1997</c:v>
                </c:pt>
                <c:pt idx="2960">
                  <c:v>1997</c:v>
                </c:pt>
                <c:pt idx="2961">
                  <c:v>1997</c:v>
                </c:pt>
                <c:pt idx="2962">
                  <c:v>1997</c:v>
                </c:pt>
                <c:pt idx="2963">
                  <c:v>1997</c:v>
                </c:pt>
                <c:pt idx="2964">
                  <c:v>1997</c:v>
                </c:pt>
                <c:pt idx="2965">
                  <c:v>1997</c:v>
                </c:pt>
                <c:pt idx="2966">
                  <c:v>1997</c:v>
                </c:pt>
                <c:pt idx="2967">
                  <c:v>1997</c:v>
                </c:pt>
                <c:pt idx="2968">
                  <c:v>1997</c:v>
                </c:pt>
                <c:pt idx="2969">
                  <c:v>1997</c:v>
                </c:pt>
                <c:pt idx="2970">
                  <c:v>1997</c:v>
                </c:pt>
                <c:pt idx="2971">
                  <c:v>1997</c:v>
                </c:pt>
                <c:pt idx="2972">
                  <c:v>1997</c:v>
                </c:pt>
                <c:pt idx="2973">
                  <c:v>1997</c:v>
                </c:pt>
                <c:pt idx="2974">
                  <c:v>1997</c:v>
                </c:pt>
                <c:pt idx="2975">
                  <c:v>1997</c:v>
                </c:pt>
                <c:pt idx="2976">
                  <c:v>1997</c:v>
                </c:pt>
                <c:pt idx="2977">
                  <c:v>1997</c:v>
                </c:pt>
                <c:pt idx="2978">
                  <c:v>1997</c:v>
                </c:pt>
                <c:pt idx="2979">
                  <c:v>1997</c:v>
                </c:pt>
                <c:pt idx="2980">
                  <c:v>1997</c:v>
                </c:pt>
                <c:pt idx="2981">
                  <c:v>1997</c:v>
                </c:pt>
                <c:pt idx="2982">
                  <c:v>1997</c:v>
                </c:pt>
                <c:pt idx="2983">
                  <c:v>1997</c:v>
                </c:pt>
                <c:pt idx="2984">
                  <c:v>1997</c:v>
                </c:pt>
                <c:pt idx="2985">
                  <c:v>1997</c:v>
                </c:pt>
                <c:pt idx="2986">
                  <c:v>1997</c:v>
                </c:pt>
                <c:pt idx="2987">
                  <c:v>1997</c:v>
                </c:pt>
                <c:pt idx="2988">
                  <c:v>1997</c:v>
                </c:pt>
                <c:pt idx="2989">
                  <c:v>1997</c:v>
                </c:pt>
                <c:pt idx="2990">
                  <c:v>1997</c:v>
                </c:pt>
                <c:pt idx="2991">
                  <c:v>1997</c:v>
                </c:pt>
                <c:pt idx="2992">
                  <c:v>1997</c:v>
                </c:pt>
                <c:pt idx="2993">
                  <c:v>1997</c:v>
                </c:pt>
                <c:pt idx="2994">
                  <c:v>1997</c:v>
                </c:pt>
                <c:pt idx="2995">
                  <c:v>1997</c:v>
                </c:pt>
                <c:pt idx="2996">
                  <c:v>1997</c:v>
                </c:pt>
                <c:pt idx="2997">
                  <c:v>1997</c:v>
                </c:pt>
                <c:pt idx="2998">
                  <c:v>1997</c:v>
                </c:pt>
                <c:pt idx="2999">
                  <c:v>1997</c:v>
                </c:pt>
                <c:pt idx="3000">
                  <c:v>1997</c:v>
                </c:pt>
                <c:pt idx="3001">
                  <c:v>1997</c:v>
                </c:pt>
                <c:pt idx="3002">
                  <c:v>1997</c:v>
                </c:pt>
                <c:pt idx="3003">
                  <c:v>1997</c:v>
                </c:pt>
                <c:pt idx="3004">
                  <c:v>1997</c:v>
                </c:pt>
                <c:pt idx="3005">
                  <c:v>1997</c:v>
                </c:pt>
                <c:pt idx="3006">
                  <c:v>1997</c:v>
                </c:pt>
                <c:pt idx="3007">
                  <c:v>1997</c:v>
                </c:pt>
                <c:pt idx="3008">
                  <c:v>1997</c:v>
                </c:pt>
                <c:pt idx="3009">
                  <c:v>1997</c:v>
                </c:pt>
                <c:pt idx="3010">
                  <c:v>1997</c:v>
                </c:pt>
                <c:pt idx="3011">
                  <c:v>1997</c:v>
                </c:pt>
                <c:pt idx="3012">
                  <c:v>1997</c:v>
                </c:pt>
                <c:pt idx="3013">
                  <c:v>1997</c:v>
                </c:pt>
                <c:pt idx="3014">
                  <c:v>1997</c:v>
                </c:pt>
                <c:pt idx="3015">
                  <c:v>1997</c:v>
                </c:pt>
                <c:pt idx="3016">
                  <c:v>1997</c:v>
                </c:pt>
                <c:pt idx="3017">
                  <c:v>1997</c:v>
                </c:pt>
                <c:pt idx="3018">
                  <c:v>1997</c:v>
                </c:pt>
                <c:pt idx="3019">
                  <c:v>1997</c:v>
                </c:pt>
                <c:pt idx="3020">
                  <c:v>1997</c:v>
                </c:pt>
                <c:pt idx="3021">
                  <c:v>1997</c:v>
                </c:pt>
                <c:pt idx="3022">
                  <c:v>1997</c:v>
                </c:pt>
                <c:pt idx="3023">
                  <c:v>1997</c:v>
                </c:pt>
                <c:pt idx="3024">
                  <c:v>1997</c:v>
                </c:pt>
                <c:pt idx="3025">
                  <c:v>1997</c:v>
                </c:pt>
                <c:pt idx="3026">
                  <c:v>1997</c:v>
                </c:pt>
                <c:pt idx="3027">
                  <c:v>1997</c:v>
                </c:pt>
                <c:pt idx="3028">
                  <c:v>1997</c:v>
                </c:pt>
                <c:pt idx="3029">
                  <c:v>1997</c:v>
                </c:pt>
                <c:pt idx="3030">
                  <c:v>1997</c:v>
                </c:pt>
                <c:pt idx="3031">
                  <c:v>1997</c:v>
                </c:pt>
                <c:pt idx="3032">
                  <c:v>1997</c:v>
                </c:pt>
                <c:pt idx="3033">
                  <c:v>1997</c:v>
                </c:pt>
                <c:pt idx="3034">
                  <c:v>1997</c:v>
                </c:pt>
                <c:pt idx="3035">
                  <c:v>1997</c:v>
                </c:pt>
                <c:pt idx="3036">
                  <c:v>1997</c:v>
                </c:pt>
                <c:pt idx="3037">
                  <c:v>1997</c:v>
                </c:pt>
                <c:pt idx="3038">
                  <c:v>1997</c:v>
                </c:pt>
                <c:pt idx="3039">
                  <c:v>1997</c:v>
                </c:pt>
                <c:pt idx="3040">
                  <c:v>1997</c:v>
                </c:pt>
                <c:pt idx="3041">
                  <c:v>1997</c:v>
                </c:pt>
                <c:pt idx="3042">
                  <c:v>1997</c:v>
                </c:pt>
                <c:pt idx="3043">
                  <c:v>1997</c:v>
                </c:pt>
                <c:pt idx="3044">
                  <c:v>1997</c:v>
                </c:pt>
                <c:pt idx="3045">
                  <c:v>1997</c:v>
                </c:pt>
                <c:pt idx="3046">
                  <c:v>1997</c:v>
                </c:pt>
                <c:pt idx="3047">
                  <c:v>1997</c:v>
                </c:pt>
                <c:pt idx="3048">
                  <c:v>1997</c:v>
                </c:pt>
                <c:pt idx="3049">
                  <c:v>1997</c:v>
                </c:pt>
                <c:pt idx="3050">
                  <c:v>1997</c:v>
                </c:pt>
                <c:pt idx="3051">
                  <c:v>1997</c:v>
                </c:pt>
                <c:pt idx="3052">
                  <c:v>1997</c:v>
                </c:pt>
                <c:pt idx="3053">
                  <c:v>1997</c:v>
                </c:pt>
                <c:pt idx="3054">
                  <c:v>1997</c:v>
                </c:pt>
                <c:pt idx="3055">
                  <c:v>1997</c:v>
                </c:pt>
                <c:pt idx="3056">
                  <c:v>1997</c:v>
                </c:pt>
                <c:pt idx="3057">
                  <c:v>1997</c:v>
                </c:pt>
                <c:pt idx="3058">
                  <c:v>1997</c:v>
                </c:pt>
                <c:pt idx="3059">
                  <c:v>1997</c:v>
                </c:pt>
                <c:pt idx="3060">
                  <c:v>1997</c:v>
                </c:pt>
                <c:pt idx="3061">
                  <c:v>1997</c:v>
                </c:pt>
                <c:pt idx="3062">
                  <c:v>1997</c:v>
                </c:pt>
                <c:pt idx="3063">
                  <c:v>1997</c:v>
                </c:pt>
                <c:pt idx="3064">
                  <c:v>1997</c:v>
                </c:pt>
                <c:pt idx="3065">
                  <c:v>1997</c:v>
                </c:pt>
                <c:pt idx="3066">
                  <c:v>1997</c:v>
                </c:pt>
                <c:pt idx="3067">
                  <c:v>1997</c:v>
                </c:pt>
                <c:pt idx="3068">
                  <c:v>1997</c:v>
                </c:pt>
                <c:pt idx="3069">
                  <c:v>1997</c:v>
                </c:pt>
                <c:pt idx="3070">
                  <c:v>1997</c:v>
                </c:pt>
                <c:pt idx="3071">
                  <c:v>1997</c:v>
                </c:pt>
                <c:pt idx="3072">
                  <c:v>1997</c:v>
                </c:pt>
                <c:pt idx="3073">
                  <c:v>1997</c:v>
                </c:pt>
                <c:pt idx="3074">
                  <c:v>1997</c:v>
                </c:pt>
                <c:pt idx="3075">
                  <c:v>1997</c:v>
                </c:pt>
                <c:pt idx="3076">
                  <c:v>1997</c:v>
                </c:pt>
                <c:pt idx="3077">
                  <c:v>1997</c:v>
                </c:pt>
                <c:pt idx="3078">
                  <c:v>1997</c:v>
                </c:pt>
                <c:pt idx="3079">
                  <c:v>1997</c:v>
                </c:pt>
                <c:pt idx="3080">
                  <c:v>1997</c:v>
                </c:pt>
                <c:pt idx="3081">
                  <c:v>1997</c:v>
                </c:pt>
                <c:pt idx="3082">
                  <c:v>1997</c:v>
                </c:pt>
                <c:pt idx="3083">
                  <c:v>1997</c:v>
                </c:pt>
                <c:pt idx="3084">
                  <c:v>1997</c:v>
                </c:pt>
                <c:pt idx="3085">
                  <c:v>1997</c:v>
                </c:pt>
                <c:pt idx="3086">
                  <c:v>1997</c:v>
                </c:pt>
                <c:pt idx="3087">
                  <c:v>1997</c:v>
                </c:pt>
                <c:pt idx="3088">
                  <c:v>1997</c:v>
                </c:pt>
                <c:pt idx="3089">
                  <c:v>1997</c:v>
                </c:pt>
                <c:pt idx="3090">
                  <c:v>1997</c:v>
                </c:pt>
                <c:pt idx="3091">
                  <c:v>1997</c:v>
                </c:pt>
                <c:pt idx="3092">
                  <c:v>1997</c:v>
                </c:pt>
                <c:pt idx="3093">
                  <c:v>1997</c:v>
                </c:pt>
                <c:pt idx="3094">
                  <c:v>1997</c:v>
                </c:pt>
                <c:pt idx="3095">
                  <c:v>1997</c:v>
                </c:pt>
                <c:pt idx="3096">
                  <c:v>1997</c:v>
                </c:pt>
                <c:pt idx="3097">
                  <c:v>1997</c:v>
                </c:pt>
                <c:pt idx="3098">
                  <c:v>1997</c:v>
                </c:pt>
                <c:pt idx="3099">
                  <c:v>1997</c:v>
                </c:pt>
                <c:pt idx="3100">
                  <c:v>1997</c:v>
                </c:pt>
                <c:pt idx="3101">
                  <c:v>1997</c:v>
                </c:pt>
                <c:pt idx="3102">
                  <c:v>1997</c:v>
                </c:pt>
                <c:pt idx="3103">
                  <c:v>1997</c:v>
                </c:pt>
                <c:pt idx="3104">
                  <c:v>1997</c:v>
                </c:pt>
                <c:pt idx="3105">
                  <c:v>1997</c:v>
                </c:pt>
                <c:pt idx="3106">
                  <c:v>1997</c:v>
                </c:pt>
                <c:pt idx="3107">
                  <c:v>1997</c:v>
                </c:pt>
                <c:pt idx="3108">
                  <c:v>1997</c:v>
                </c:pt>
                <c:pt idx="3109">
                  <c:v>1997</c:v>
                </c:pt>
                <c:pt idx="3110">
                  <c:v>1997</c:v>
                </c:pt>
                <c:pt idx="3111">
                  <c:v>1997</c:v>
                </c:pt>
                <c:pt idx="3112">
                  <c:v>1997</c:v>
                </c:pt>
                <c:pt idx="3113">
                  <c:v>1997</c:v>
                </c:pt>
                <c:pt idx="3114">
                  <c:v>1997</c:v>
                </c:pt>
                <c:pt idx="3115">
                  <c:v>1997</c:v>
                </c:pt>
                <c:pt idx="3116">
                  <c:v>1997</c:v>
                </c:pt>
                <c:pt idx="3117">
                  <c:v>1997</c:v>
                </c:pt>
                <c:pt idx="3118">
                  <c:v>1997</c:v>
                </c:pt>
                <c:pt idx="3119">
                  <c:v>1997</c:v>
                </c:pt>
                <c:pt idx="3120">
                  <c:v>1997</c:v>
                </c:pt>
                <c:pt idx="3121">
                  <c:v>1997</c:v>
                </c:pt>
                <c:pt idx="3122">
                  <c:v>1997</c:v>
                </c:pt>
                <c:pt idx="3123">
                  <c:v>1997</c:v>
                </c:pt>
                <c:pt idx="3124">
                  <c:v>1997</c:v>
                </c:pt>
                <c:pt idx="3125">
                  <c:v>1997</c:v>
                </c:pt>
                <c:pt idx="3126">
                  <c:v>1997</c:v>
                </c:pt>
                <c:pt idx="3127">
                  <c:v>1997</c:v>
                </c:pt>
                <c:pt idx="3128">
                  <c:v>1997</c:v>
                </c:pt>
                <c:pt idx="3129">
                  <c:v>1997</c:v>
                </c:pt>
                <c:pt idx="3130">
                  <c:v>1997</c:v>
                </c:pt>
                <c:pt idx="3131">
                  <c:v>1997</c:v>
                </c:pt>
                <c:pt idx="3132">
                  <c:v>1997</c:v>
                </c:pt>
                <c:pt idx="3133">
                  <c:v>1997</c:v>
                </c:pt>
                <c:pt idx="3134">
                  <c:v>1997</c:v>
                </c:pt>
                <c:pt idx="3135">
                  <c:v>1997</c:v>
                </c:pt>
                <c:pt idx="3136">
                  <c:v>1997</c:v>
                </c:pt>
                <c:pt idx="3137">
                  <c:v>1997</c:v>
                </c:pt>
                <c:pt idx="3138">
                  <c:v>1997</c:v>
                </c:pt>
                <c:pt idx="3139">
                  <c:v>1997</c:v>
                </c:pt>
                <c:pt idx="3140">
                  <c:v>1997</c:v>
                </c:pt>
                <c:pt idx="3141">
                  <c:v>1997</c:v>
                </c:pt>
                <c:pt idx="3142">
                  <c:v>1997</c:v>
                </c:pt>
                <c:pt idx="3143">
                  <c:v>1997</c:v>
                </c:pt>
                <c:pt idx="3144">
                  <c:v>1997</c:v>
                </c:pt>
                <c:pt idx="3145">
                  <c:v>1997</c:v>
                </c:pt>
                <c:pt idx="3146">
                  <c:v>1997</c:v>
                </c:pt>
                <c:pt idx="3147">
                  <c:v>1997</c:v>
                </c:pt>
                <c:pt idx="3148">
                  <c:v>1997</c:v>
                </c:pt>
                <c:pt idx="3149">
                  <c:v>1997</c:v>
                </c:pt>
                <c:pt idx="3150">
                  <c:v>1997</c:v>
                </c:pt>
                <c:pt idx="3151">
                  <c:v>1997</c:v>
                </c:pt>
                <c:pt idx="3152">
                  <c:v>1997</c:v>
                </c:pt>
                <c:pt idx="3153">
                  <c:v>1997</c:v>
                </c:pt>
                <c:pt idx="3154">
                  <c:v>1997</c:v>
                </c:pt>
                <c:pt idx="3155">
                  <c:v>1997</c:v>
                </c:pt>
                <c:pt idx="3156">
                  <c:v>1997</c:v>
                </c:pt>
                <c:pt idx="3157">
                  <c:v>1997</c:v>
                </c:pt>
                <c:pt idx="3158">
                  <c:v>1997</c:v>
                </c:pt>
                <c:pt idx="3159">
                  <c:v>1997</c:v>
                </c:pt>
                <c:pt idx="3160">
                  <c:v>1997</c:v>
                </c:pt>
                <c:pt idx="3161">
                  <c:v>1997</c:v>
                </c:pt>
                <c:pt idx="3162">
                  <c:v>1997</c:v>
                </c:pt>
                <c:pt idx="3163">
                  <c:v>1997</c:v>
                </c:pt>
                <c:pt idx="3164">
                  <c:v>1997</c:v>
                </c:pt>
                <c:pt idx="3165">
                  <c:v>1997</c:v>
                </c:pt>
                <c:pt idx="3166">
                  <c:v>1997</c:v>
                </c:pt>
                <c:pt idx="3167">
                  <c:v>1997</c:v>
                </c:pt>
                <c:pt idx="3168">
                  <c:v>1997</c:v>
                </c:pt>
                <c:pt idx="3169">
                  <c:v>1997</c:v>
                </c:pt>
                <c:pt idx="3170">
                  <c:v>1997</c:v>
                </c:pt>
                <c:pt idx="3171">
                  <c:v>1997</c:v>
                </c:pt>
                <c:pt idx="3172">
                  <c:v>1997</c:v>
                </c:pt>
                <c:pt idx="3173">
                  <c:v>1997</c:v>
                </c:pt>
                <c:pt idx="3174">
                  <c:v>1997</c:v>
                </c:pt>
                <c:pt idx="3175">
                  <c:v>1997</c:v>
                </c:pt>
                <c:pt idx="3176">
                  <c:v>1997</c:v>
                </c:pt>
                <c:pt idx="3177">
                  <c:v>1997</c:v>
                </c:pt>
                <c:pt idx="3178">
                  <c:v>1997</c:v>
                </c:pt>
                <c:pt idx="3179">
                  <c:v>1997</c:v>
                </c:pt>
                <c:pt idx="3180">
                  <c:v>1997</c:v>
                </c:pt>
                <c:pt idx="3181">
                  <c:v>1997</c:v>
                </c:pt>
                <c:pt idx="3182">
                  <c:v>1997</c:v>
                </c:pt>
                <c:pt idx="3183">
                  <c:v>1997</c:v>
                </c:pt>
                <c:pt idx="3184">
                  <c:v>1997</c:v>
                </c:pt>
                <c:pt idx="3185">
                  <c:v>1997</c:v>
                </c:pt>
                <c:pt idx="3186">
                  <c:v>1997</c:v>
                </c:pt>
                <c:pt idx="3187">
                  <c:v>1997</c:v>
                </c:pt>
                <c:pt idx="3188">
                  <c:v>1997</c:v>
                </c:pt>
                <c:pt idx="3189">
                  <c:v>1997</c:v>
                </c:pt>
                <c:pt idx="3190">
                  <c:v>1997</c:v>
                </c:pt>
                <c:pt idx="3191">
                  <c:v>1997</c:v>
                </c:pt>
                <c:pt idx="3192">
                  <c:v>1997</c:v>
                </c:pt>
                <c:pt idx="3193">
                  <c:v>1997</c:v>
                </c:pt>
                <c:pt idx="3194">
                  <c:v>1997</c:v>
                </c:pt>
                <c:pt idx="3195">
                  <c:v>1997</c:v>
                </c:pt>
                <c:pt idx="3196">
                  <c:v>1997</c:v>
                </c:pt>
                <c:pt idx="3197">
                  <c:v>1997</c:v>
                </c:pt>
                <c:pt idx="3198">
                  <c:v>1997</c:v>
                </c:pt>
                <c:pt idx="3199">
                  <c:v>1997</c:v>
                </c:pt>
                <c:pt idx="3200">
                  <c:v>1997</c:v>
                </c:pt>
                <c:pt idx="3201">
                  <c:v>1997</c:v>
                </c:pt>
                <c:pt idx="3202">
                  <c:v>1997</c:v>
                </c:pt>
                <c:pt idx="3203">
                  <c:v>1997</c:v>
                </c:pt>
                <c:pt idx="3204">
                  <c:v>1997</c:v>
                </c:pt>
                <c:pt idx="3205">
                  <c:v>1997</c:v>
                </c:pt>
                <c:pt idx="3206">
                  <c:v>1997</c:v>
                </c:pt>
                <c:pt idx="3207">
                  <c:v>1997</c:v>
                </c:pt>
                <c:pt idx="3208">
                  <c:v>1997</c:v>
                </c:pt>
                <c:pt idx="3209">
                  <c:v>1997</c:v>
                </c:pt>
                <c:pt idx="3210">
                  <c:v>1997</c:v>
                </c:pt>
                <c:pt idx="3211">
                  <c:v>1997</c:v>
                </c:pt>
                <c:pt idx="3212">
                  <c:v>1997</c:v>
                </c:pt>
                <c:pt idx="3213">
                  <c:v>1997</c:v>
                </c:pt>
                <c:pt idx="3214">
                  <c:v>1997</c:v>
                </c:pt>
                <c:pt idx="3215">
                  <c:v>1997</c:v>
                </c:pt>
                <c:pt idx="3216">
                  <c:v>1997</c:v>
                </c:pt>
                <c:pt idx="3217">
                  <c:v>1997</c:v>
                </c:pt>
                <c:pt idx="3218">
                  <c:v>1997</c:v>
                </c:pt>
                <c:pt idx="3219">
                  <c:v>1997</c:v>
                </c:pt>
                <c:pt idx="3220">
                  <c:v>1997</c:v>
                </c:pt>
                <c:pt idx="3221">
                  <c:v>1997</c:v>
                </c:pt>
                <c:pt idx="3222">
                  <c:v>1997</c:v>
                </c:pt>
                <c:pt idx="3223">
                  <c:v>1997</c:v>
                </c:pt>
                <c:pt idx="3224">
                  <c:v>1997</c:v>
                </c:pt>
                <c:pt idx="3225">
                  <c:v>1997</c:v>
                </c:pt>
                <c:pt idx="3226">
                  <c:v>1997</c:v>
                </c:pt>
                <c:pt idx="3227">
                  <c:v>1997</c:v>
                </c:pt>
                <c:pt idx="3228">
                  <c:v>1997</c:v>
                </c:pt>
                <c:pt idx="3229">
                  <c:v>1997</c:v>
                </c:pt>
                <c:pt idx="3230">
                  <c:v>1997</c:v>
                </c:pt>
                <c:pt idx="3231">
                  <c:v>1997</c:v>
                </c:pt>
                <c:pt idx="3232">
                  <c:v>1997</c:v>
                </c:pt>
                <c:pt idx="3233">
                  <c:v>1997</c:v>
                </c:pt>
                <c:pt idx="3234">
                  <c:v>1997</c:v>
                </c:pt>
                <c:pt idx="3235">
                  <c:v>1997</c:v>
                </c:pt>
                <c:pt idx="3236">
                  <c:v>1997</c:v>
                </c:pt>
                <c:pt idx="3237">
                  <c:v>1997</c:v>
                </c:pt>
                <c:pt idx="3238">
                  <c:v>1997</c:v>
                </c:pt>
                <c:pt idx="3239">
                  <c:v>1997</c:v>
                </c:pt>
                <c:pt idx="3240">
                  <c:v>1997</c:v>
                </c:pt>
                <c:pt idx="3241">
                  <c:v>1997</c:v>
                </c:pt>
                <c:pt idx="3242">
                  <c:v>1997</c:v>
                </c:pt>
                <c:pt idx="3243">
                  <c:v>1997</c:v>
                </c:pt>
                <c:pt idx="3244">
                  <c:v>1997</c:v>
                </c:pt>
                <c:pt idx="3245">
                  <c:v>1997</c:v>
                </c:pt>
                <c:pt idx="3246">
                  <c:v>1997</c:v>
                </c:pt>
                <c:pt idx="3247">
                  <c:v>1997</c:v>
                </c:pt>
                <c:pt idx="3248">
                  <c:v>1997</c:v>
                </c:pt>
                <c:pt idx="3249">
                  <c:v>1997</c:v>
                </c:pt>
                <c:pt idx="3250">
                  <c:v>1997</c:v>
                </c:pt>
                <c:pt idx="3251">
                  <c:v>1997</c:v>
                </c:pt>
                <c:pt idx="3252">
                  <c:v>1997</c:v>
                </c:pt>
                <c:pt idx="3253">
                  <c:v>1997</c:v>
                </c:pt>
                <c:pt idx="3254">
                  <c:v>1997</c:v>
                </c:pt>
                <c:pt idx="3255">
                  <c:v>1997</c:v>
                </c:pt>
                <c:pt idx="3256">
                  <c:v>1997</c:v>
                </c:pt>
                <c:pt idx="3257">
                  <c:v>1997</c:v>
                </c:pt>
                <c:pt idx="3258">
                  <c:v>1997</c:v>
                </c:pt>
                <c:pt idx="3259">
                  <c:v>1997</c:v>
                </c:pt>
                <c:pt idx="3260">
                  <c:v>1997</c:v>
                </c:pt>
                <c:pt idx="3261">
                  <c:v>1997</c:v>
                </c:pt>
                <c:pt idx="3262">
                  <c:v>1997</c:v>
                </c:pt>
                <c:pt idx="3263">
                  <c:v>1997</c:v>
                </c:pt>
                <c:pt idx="3264">
                  <c:v>1997</c:v>
                </c:pt>
                <c:pt idx="3265">
                  <c:v>1997</c:v>
                </c:pt>
                <c:pt idx="3266">
                  <c:v>1997</c:v>
                </c:pt>
                <c:pt idx="3267">
                  <c:v>1997</c:v>
                </c:pt>
                <c:pt idx="3268">
                  <c:v>1997</c:v>
                </c:pt>
                <c:pt idx="3269">
                  <c:v>1997</c:v>
                </c:pt>
                <c:pt idx="3270">
                  <c:v>1997</c:v>
                </c:pt>
                <c:pt idx="3271">
                  <c:v>1997</c:v>
                </c:pt>
                <c:pt idx="3272">
                  <c:v>1997</c:v>
                </c:pt>
                <c:pt idx="3273">
                  <c:v>1997</c:v>
                </c:pt>
                <c:pt idx="3274">
                  <c:v>1997</c:v>
                </c:pt>
                <c:pt idx="3275">
                  <c:v>1997</c:v>
                </c:pt>
                <c:pt idx="3276">
                  <c:v>1997</c:v>
                </c:pt>
                <c:pt idx="3277">
                  <c:v>1997</c:v>
                </c:pt>
                <c:pt idx="3278">
                  <c:v>1997</c:v>
                </c:pt>
                <c:pt idx="3279">
                  <c:v>1997</c:v>
                </c:pt>
                <c:pt idx="3280">
                  <c:v>1997</c:v>
                </c:pt>
                <c:pt idx="3281">
                  <c:v>1997</c:v>
                </c:pt>
                <c:pt idx="3282">
                  <c:v>1997</c:v>
                </c:pt>
                <c:pt idx="3283">
                  <c:v>1997</c:v>
                </c:pt>
                <c:pt idx="3284">
                  <c:v>1997</c:v>
                </c:pt>
                <c:pt idx="3285">
                  <c:v>1997</c:v>
                </c:pt>
                <c:pt idx="3286">
                  <c:v>1997</c:v>
                </c:pt>
                <c:pt idx="3287">
                  <c:v>1998</c:v>
                </c:pt>
                <c:pt idx="3288">
                  <c:v>1998</c:v>
                </c:pt>
                <c:pt idx="3289">
                  <c:v>1998</c:v>
                </c:pt>
                <c:pt idx="3290">
                  <c:v>1998</c:v>
                </c:pt>
                <c:pt idx="3291">
                  <c:v>1998</c:v>
                </c:pt>
                <c:pt idx="3292">
                  <c:v>1998</c:v>
                </c:pt>
                <c:pt idx="3293">
                  <c:v>1998</c:v>
                </c:pt>
                <c:pt idx="3294">
                  <c:v>1998</c:v>
                </c:pt>
                <c:pt idx="3295">
                  <c:v>1998</c:v>
                </c:pt>
                <c:pt idx="3296">
                  <c:v>1998</c:v>
                </c:pt>
                <c:pt idx="3297">
                  <c:v>1998</c:v>
                </c:pt>
                <c:pt idx="3298">
                  <c:v>1998</c:v>
                </c:pt>
                <c:pt idx="3299">
                  <c:v>1998</c:v>
                </c:pt>
                <c:pt idx="3300">
                  <c:v>1998</c:v>
                </c:pt>
                <c:pt idx="3301">
                  <c:v>1998</c:v>
                </c:pt>
                <c:pt idx="3302">
                  <c:v>1998</c:v>
                </c:pt>
                <c:pt idx="3303">
                  <c:v>1998</c:v>
                </c:pt>
                <c:pt idx="3304">
                  <c:v>1998</c:v>
                </c:pt>
                <c:pt idx="3305">
                  <c:v>1998</c:v>
                </c:pt>
                <c:pt idx="3306">
                  <c:v>1998</c:v>
                </c:pt>
                <c:pt idx="3307">
                  <c:v>1998</c:v>
                </c:pt>
                <c:pt idx="3308">
                  <c:v>1998</c:v>
                </c:pt>
                <c:pt idx="3309">
                  <c:v>1998</c:v>
                </c:pt>
                <c:pt idx="3310">
                  <c:v>1998</c:v>
                </c:pt>
                <c:pt idx="3311">
                  <c:v>1998</c:v>
                </c:pt>
                <c:pt idx="3312">
                  <c:v>1998</c:v>
                </c:pt>
                <c:pt idx="3313">
                  <c:v>1998</c:v>
                </c:pt>
                <c:pt idx="3314">
                  <c:v>1998</c:v>
                </c:pt>
                <c:pt idx="3315">
                  <c:v>1998</c:v>
                </c:pt>
                <c:pt idx="3316">
                  <c:v>1998</c:v>
                </c:pt>
                <c:pt idx="3317">
                  <c:v>1998</c:v>
                </c:pt>
                <c:pt idx="3318">
                  <c:v>1998</c:v>
                </c:pt>
                <c:pt idx="3319">
                  <c:v>1998</c:v>
                </c:pt>
                <c:pt idx="3320">
                  <c:v>1998</c:v>
                </c:pt>
                <c:pt idx="3321">
                  <c:v>1998</c:v>
                </c:pt>
                <c:pt idx="3322">
                  <c:v>1998</c:v>
                </c:pt>
                <c:pt idx="3323">
                  <c:v>1998</c:v>
                </c:pt>
                <c:pt idx="3324">
                  <c:v>1998</c:v>
                </c:pt>
                <c:pt idx="3325">
                  <c:v>1998</c:v>
                </c:pt>
                <c:pt idx="3326">
                  <c:v>1998</c:v>
                </c:pt>
                <c:pt idx="3327">
                  <c:v>1998</c:v>
                </c:pt>
                <c:pt idx="3328">
                  <c:v>1998</c:v>
                </c:pt>
                <c:pt idx="3329">
                  <c:v>1998</c:v>
                </c:pt>
                <c:pt idx="3330">
                  <c:v>1998</c:v>
                </c:pt>
                <c:pt idx="3331">
                  <c:v>1998</c:v>
                </c:pt>
                <c:pt idx="3332">
                  <c:v>1998</c:v>
                </c:pt>
                <c:pt idx="3333">
                  <c:v>1998</c:v>
                </c:pt>
                <c:pt idx="3334">
                  <c:v>1998</c:v>
                </c:pt>
                <c:pt idx="3335">
                  <c:v>1998</c:v>
                </c:pt>
                <c:pt idx="3336">
                  <c:v>1998</c:v>
                </c:pt>
                <c:pt idx="3337">
                  <c:v>1998</c:v>
                </c:pt>
                <c:pt idx="3338">
                  <c:v>1998</c:v>
                </c:pt>
                <c:pt idx="3339">
                  <c:v>1998</c:v>
                </c:pt>
                <c:pt idx="3340">
                  <c:v>1998</c:v>
                </c:pt>
                <c:pt idx="3341">
                  <c:v>1998</c:v>
                </c:pt>
                <c:pt idx="3342">
                  <c:v>1998</c:v>
                </c:pt>
                <c:pt idx="3343">
                  <c:v>1998</c:v>
                </c:pt>
                <c:pt idx="3344">
                  <c:v>1998</c:v>
                </c:pt>
                <c:pt idx="3345">
                  <c:v>1998</c:v>
                </c:pt>
                <c:pt idx="3346">
                  <c:v>1998</c:v>
                </c:pt>
                <c:pt idx="3347">
                  <c:v>1998</c:v>
                </c:pt>
                <c:pt idx="3348">
                  <c:v>1998</c:v>
                </c:pt>
                <c:pt idx="3349">
                  <c:v>1998</c:v>
                </c:pt>
                <c:pt idx="3350">
                  <c:v>1998</c:v>
                </c:pt>
                <c:pt idx="3351">
                  <c:v>1998</c:v>
                </c:pt>
                <c:pt idx="3352">
                  <c:v>1998</c:v>
                </c:pt>
                <c:pt idx="3353">
                  <c:v>1998</c:v>
                </c:pt>
                <c:pt idx="3354">
                  <c:v>1998</c:v>
                </c:pt>
                <c:pt idx="3355">
                  <c:v>1998</c:v>
                </c:pt>
                <c:pt idx="3356">
                  <c:v>1998</c:v>
                </c:pt>
                <c:pt idx="3357">
                  <c:v>1998</c:v>
                </c:pt>
                <c:pt idx="3358">
                  <c:v>1998</c:v>
                </c:pt>
                <c:pt idx="3359">
                  <c:v>1998</c:v>
                </c:pt>
                <c:pt idx="3360">
                  <c:v>1998</c:v>
                </c:pt>
                <c:pt idx="3361">
                  <c:v>1998</c:v>
                </c:pt>
                <c:pt idx="3362">
                  <c:v>1998</c:v>
                </c:pt>
                <c:pt idx="3363">
                  <c:v>1998</c:v>
                </c:pt>
                <c:pt idx="3364">
                  <c:v>1998</c:v>
                </c:pt>
                <c:pt idx="3365">
                  <c:v>1998</c:v>
                </c:pt>
                <c:pt idx="3366">
                  <c:v>1998</c:v>
                </c:pt>
                <c:pt idx="3367">
                  <c:v>1998</c:v>
                </c:pt>
                <c:pt idx="3368">
                  <c:v>1998</c:v>
                </c:pt>
                <c:pt idx="3369">
                  <c:v>1998</c:v>
                </c:pt>
                <c:pt idx="3370">
                  <c:v>1998</c:v>
                </c:pt>
                <c:pt idx="3371">
                  <c:v>1998</c:v>
                </c:pt>
                <c:pt idx="3372">
                  <c:v>1998</c:v>
                </c:pt>
                <c:pt idx="3373">
                  <c:v>1998</c:v>
                </c:pt>
                <c:pt idx="3374">
                  <c:v>1998</c:v>
                </c:pt>
                <c:pt idx="3375">
                  <c:v>1998</c:v>
                </c:pt>
                <c:pt idx="3376">
                  <c:v>1998</c:v>
                </c:pt>
                <c:pt idx="3377">
                  <c:v>1998</c:v>
                </c:pt>
                <c:pt idx="3378">
                  <c:v>1998</c:v>
                </c:pt>
                <c:pt idx="3379">
                  <c:v>1998</c:v>
                </c:pt>
                <c:pt idx="3380">
                  <c:v>1998</c:v>
                </c:pt>
                <c:pt idx="3381">
                  <c:v>1998</c:v>
                </c:pt>
                <c:pt idx="3382">
                  <c:v>1998</c:v>
                </c:pt>
                <c:pt idx="3383">
                  <c:v>1998</c:v>
                </c:pt>
                <c:pt idx="3384">
                  <c:v>1998</c:v>
                </c:pt>
                <c:pt idx="3385">
                  <c:v>1998</c:v>
                </c:pt>
                <c:pt idx="3386">
                  <c:v>1998</c:v>
                </c:pt>
                <c:pt idx="3387">
                  <c:v>1998</c:v>
                </c:pt>
                <c:pt idx="3388">
                  <c:v>1998</c:v>
                </c:pt>
                <c:pt idx="3389">
                  <c:v>1998</c:v>
                </c:pt>
                <c:pt idx="3390">
                  <c:v>1998</c:v>
                </c:pt>
                <c:pt idx="3391">
                  <c:v>1998</c:v>
                </c:pt>
                <c:pt idx="3392">
                  <c:v>1998</c:v>
                </c:pt>
                <c:pt idx="3393">
                  <c:v>1998</c:v>
                </c:pt>
                <c:pt idx="3394">
                  <c:v>1998</c:v>
                </c:pt>
                <c:pt idx="3395">
                  <c:v>1998</c:v>
                </c:pt>
                <c:pt idx="3396">
                  <c:v>1998</c:v>
                </c:pt>
                <c:pt idx="3397">
                  <c:v>1998</c:v>
                </c:pt>
                <c:pt idx="3398">
                  <c:v>1998</c:v>
                </c:pt>
                <c:pt idx="3399">
                  <c:v>1998</c:v>
                </c:pt>
                <c:pt idx="3400">
                  <c:v>1998</c:v>
                </c:pt>
                <c:pt idx="3401">
                  <c:v>1998</c:v>
                </c:pt>
                <c:pt idx="3402">
                  <c:v>1998</c:v>
                </c:pt>
                <c:pt idx="3403">
                  <c:v>1998</c:v>
                </c:pt>
                <c:pt idx="3404">
                  <c:v>1998</c:v>
                </c:pt>
                <c:pt idx="3405">
                  <c:v>1998</c:v>
                </c:pt>
                <c:pt idx="3406">
                  <c:v>1998</c:v>
                </c:pt>
                <c:pt idx="3407">
                  <c:v>1998</c:v>
                </c:pt>
                <c:pt idx="3408">
                  <c:v>1998</c:v>
                </c:pt>
                <c:pt idx="3409">
                  <c:v>1998</c:v>
                </c:pt>
                <c:pt idx="3410">
                  <c:v>1998</c:v>
                </c:pt>
                <c:pt idx="3411">
                  <c:v>1998</c:v>
                </c:pt>
                <c:pt idx="3412">
                  <c:v>1998</c:v>
                </c:pt>
                <c:pt idx="3413">
                  <c:v>1998</c:v>
                </c:pt>
                <c:pt idx="3414">
                  <c:v>1998</c:v>
                </c:pt>
                <c:pt idx="3415">
                  <c:v>1998</c:v>
                </c:pt>
                <c:pt idx="3416">
                  <c:v>1998</c:v>
                </c:pt>
                <c:pt idx="3417">
                  <c:v>1998</c:v>
                </c:pt>
                <c:pt idx="3418">
                  <c:v>1998</c:v>
                </c:pt>
                <c:pt idx="3419">
                  <c:v>1998</c:v>
                </c:pt>
                <c:pt idx="3420">
                  <c:v>1998</c:v>
                </c:pt>
                <c:pt idx="3421">
                  <c:v>1998</c:v>
                </c:pt>
                <c:pt idx="3422">
                  <c:v>1998</c:v>
                </c:pt>
                <c:pt idx="3423">
                  <c:v>1998</c:v>
                </c:pt>
                <c:pt idx="3424">
                  <c:v>1998</c:v>
                </c:pt>
                <c:pt idx="3425">
                  <c:v>1998</c:v>
                </c:pt>
                <c:pt idx="3426">
                  <c:v>1998</c:v>
                </c:pt>
                <c:pt idx="3427">
                  <c:v>1998</c:v>
                </c:pt>
                <c:pt idx="3428">
                  <c:v>1998</c:v>
                </c:pt>
                <c:pt idx="3429">
                  <c:v>1998</c:v>
                </c:pt>
                <c:pt idx="3430">
                  <c:v>1998</c:v>
                </c:pt>
                <c:pt idx="3431">
                  <c:v>1998</c:v>
                </c:pt>
                <c:pt idx="3432">
                  <c:v>1998</c:v>
                </c:pt>
                <c:pt idx="3433">
                  <c:v>1998</c:v>
                </c:pt>
                <c:pt idx="3434">
                  <c:v>1998</c:v>
                </c:pt>
                <c:pt idx="3435">
                  <c:v>1998</c:v>
                </c:pt>
                <c:pt idx="3436">
                  <c:v>1998</c:v>
                </c:pt>
                <c:pt idx="3437">
                  <c:v>1998</c:v>
                </c:pt>
                <c:pt idx="3438">
                  <c:v>1998</c:v>
                </c:pt>
                <c:pt idx="3439">
                  <c:v>1998</c:v>
                </c:pt>
                <c:pt idx="3440">
                  <c:v>1998</c:v>
                </c:pt>
                <c:pt idx="3441">
                  <c:v>1998</c:v>
                </c:pt>
                <c:pt idx="3442">
                  <c:v>1998</c:v>
                </c:pt>
                <c:pt idx="3443">
                  <c:v>1998</c:v>
                </c:pt>
                <c:pt idx="3444">
                  <c:v>1998</c:v>
                </c:pt>
                <c:pt idx="3445">
                  <c:v>1998</c:v>
                </c:pt>
                <c:pt idx="3446">
                  <c:v>1998</c:v>
                </c:pt>
                <c:pt idx="3447">
                  <c:v>1998</c:v>
                </c:pt>
                <c:pt idx="3448">
                  <c:v>1998</c:v>
                </c:pt>
                <c:pt idx="3449">
                  <c:v>1998</c:v>
                </c:pt>
                <c:pt idx="3450">
                  <c:v>1998</c:v>
                </c:pt>
                <c:pt idx="3451">
                  <c:v>1998</c:v>
                </c:pt>
                <c:pt idx="3452">
                  <c:v>1998</c:v>
                </c:pt>
                <c:pt idx="3453">
                  <c:v>1998</c:v>
                </c:pt>
                <c:pt idx="3454">
                  <c:v>1998</c:v>
                </c:pt>
                <c:pt idx="3455">
                  <c:v>1998</c:v>
                </c:pt>
                <c:pt idx="3456">
                  <c:v>1998</c:v>
                </c:pt>
                <c:pt idx="3457">
                  <c:v>1998</c:v>
                </c:pt>
                <c:pt idx="3458">
                  <c:v>1998</c:v>
                </c:pt>
                <c:pt idx="3459">
                  <c:v>1998</c:v>
                </c:pt>
                <c:pt idx="3460">
                  <c:v>1998</c:v>
                </c:pt>
                <c:pt idx="3461">
                  <c:v>1998</c:v>
                </c:pt>
                <c:pt idx="3462">
                  <c:v>1998</c:v>
                </c:pt>
                <c:pt idx="3463">
                  <c:v>1998</c:v>
                </c:pt>
                <c:pt idx="3464">
                  <c:v>1998</c:v>
                </c:pt>
                <c:pt idx="3465">
                  <c:v>1998</c:v>
                </c:pt>
                <c:pt idx="3466">
                  <c:v>1998</c:v>
                </c:pt>
                <c:pt idx="3467">
                  <c:v>1998</c:v>
                </c:pt>
                <c:pt idx="3468">
                  <c:v>1998</c:v>
                </c:pt>
                <c:pt idx="3469">
                  <c:v>1998</c:v>
                </c:pt>
                <c:pt idx="3470">
                  <c:v>1998</c:v>
                </c:pt>
                <c:pt idx="3471">
                  <c:v>1998</c:v>
                </c:pt>
                <c:pt idx="3472">
                  <c:v>1998</c:v>
                </c:pt>
                <c:pt idx="3473">
                  <c:v>1998</c:v>
                </c:pt>
                <c:pt idx="3474">
                  <c:v>1998</c:v>
                </c:pt>
                <c:pt idx="3475">
                  <c:v>1998</c:v>
                </c:pt>
                <c:pt idx="3476">
                  <c:v>1998</c:v>
                </c:pt>
                <c:pt idx="3477">
                  <c:v>1998</c:v>
                </c:pt>
                <c:pt idx="3478">
                  <c:v>1998</c:v>
                </c:pt>
                <c:pt idx="3479">
                  <c:v>1998</c:v>
                </c:pt>
                <c:pt idx="3480">
                  <c:v>1998</c:v>
                </c:pt>
                <c:pt idx="3481">
                  <c:v>1998</c:v>
                </c:pt>
                <c:pt idx="3482">
                  <c:v>1998</c:v>
                </c:pt>
                <c:pt idx="3483">
                  <c:v>1998</c:v>
                </c:pt>
                <c:pt idx="3484">
                  <c:v>1998</c:v>
                </c:pt>
                <c:pt idx="3485">
                  <c:v>1998</c:v>
                </c:pt>
                <c:pt idx="3486">
                  <c:v>1998</c:v>
                </c:pt>
                <c:pt idx="3487">
                  <c:v>1998</c:v>
                </c:pt>
                <c:pt idx="3488">
                  <c:v>1998</c:v>
                </c:pt>
                <c:pt idx="3489">
                  <c:v>1998</c:v>
                </c:pt>
                <c:pt idx="3490">
                  <c:v>1998</c:v>
                </c:pt>
                <c:pt idx="3491">
                  <c:v>1998</c:v>
                </c:pt>
                <c:pt idx="3492">
                  <c:v>1998</c:v>
                </c:pt>
                <c:pt idx="3493">
                  <c:v>1998</c:v>
                </c:pt>
                <c:pt idx="3494">
                  <c:v>1998</c:v>
                </c:pt>
                <c:pt idx="3495">
                  <c:v>1998</c:v>
                </c:pt>
                <c:pt idx="3496">
                  <c:v>1998</c:v>
                </c:pt>
                <c:pt idx="3497">
                  <c:v>1998</c:v>
                </c:pt>
                <c:pt idx="3498">
                  <c:v>1998</c:v>
                </c:pt>
                <c:pt idx="3499">
                  <c:v>1998</c:v>
                </c:pt>
                <c:pt idx="3500">
                  <c:v>1998</c:v>
                </c:pt>
                <c:pt idx="3501">
                  <c:v>1998</c:v>
                </c:pt>
                <c:pt idx="3502">
                  <c:v>1998</c:v>
                </c:pt>
                <c:pt idx="3503">
                  <c:v>1998</c:v>
                </c:pt>
                <c:pt idx="3504">
                  <c:v>1998</c:v>
                </c:pt>
                <c:pt idx="3505">
                  <c:v>1998</c:v>
                </c:pt>
                <c:pt idx="3506">
                  <c:v>1998</c:v>
                </c:pt>
                <c:pt idx="3507">
                  <c:v>1998</c:v>
                </c:pt>
                <c:pt idx="3508">
                  <c:v>1998</c:v>
                </c:pt>
                <c:pt idx="3509">
                  <c:v>1998</c:v>
                </c:pt>
                <c:pt idx="3510">
                  <c:v>1998</c:v>
                </c:pt>
                <c:pt idx="3511">
                  <c:v>1998</c:v>
                </c:pt>
                <c:pt idx="3512">
                  <c:v>1998</c:v>
                </c:pt>
                <c:pt idx="3513">
                  <c:v>1998</c:v>
                </c:pt>
                <c:pt idx="3514">
                  <c:v>1998</c:v>
                </c:pt>
                <c:pt idx="3515">
                  <c:v>1998</c:v>
                </c:pt>
                <c:pt idx="3516">
                  <c:v>1998</c:v>
                </c:pt>
                <c:pt idx="3517">
                  <c:v>1998</c:v>
                </c:pt>
                <c:pt idx="3518">
                  <c:v>1998</c:v>
                </c:pt>
                <c:pt idx="3519">
                  <c:v>1998</c:v>
                </c:pt>
                <c:pt idx="3520">
                  <c:v>1998</c:v>
                </c:pt>
                <c:pt idx="3521">
                  <c:v>1998</c:v>
                </c:pt>
                <c:pt idx="3522">
                  <c:v>1998</c:v>
                </c:pt>
                <c:pt idx="3523">
                  <c:v>1998</c:v>
                </c:pt>
                <c:pt idx="3524">
                  <c:v>1998</c:v>
                </c:pt>
                <c:pt idx="3525">
                  <c:v>1998</c:v>
                </c:pt>
                <c:pt idx="3526">
                  <c:v>1998</c:v>
                </c:pt>
                <c:pt idx="3527">
                  <c:v>1998</c:v>
                </c:pt>
                <c:pt idx="3528">
                  <c:v>1998</c:v>
                </c:pt>
                <c:pt idx="3529">
                  <c:v>1998</c:v>
                </c:pt>
                <c:pt idx="3530">
                  <c:v>1998</c:v>
                </c:pt>
                <c:pt idx="3531">
                  <c:v>1998</c:v>
                </c:pt>
                <c:pt idx="3532">
                  <c:v>1998</c:v>
                </c:pt>
                <c:pt idx="3533">
                  <c:v>1998</c:v>
                </c:pt>
                <c:pt idx="3534">
                  <c:v>1998</c:v>
                </c:pt>
                <c:pt idx="3535">
                  <c:v>1998</c:v>
                </c:pt>
                <c:pt idx="3536">
                  <c:v>1998</c:v>
                </c:pt>
                <c:pt idx="3537">
                  <c:v>1998</c:v>
                </c:pt>
                <c:pt idx="3538">
                  <c:v>1998</c:v>
                </c:pt>
                <c:pt idx="3539">
                  <c:v>1998</c:v>
                </c:pt>
                <c:pt idx="3540">
                  <c:v>1998</c:v>
                </c:pt>
                <c:pt idx="3541">
                  <c:v>1998</c:v>
                </c:pt>
                <c:pt idx="3542">
                  <c:v>1998</c:v>
                </c:pt>
                <c:pt idx="3543">
                  <c:v>1998</c:v>
                </c:pt>
                <c:pt idx="3544">
                  <c:v>1998</c:v>
                </c:pt>
                <c:pt idx="3545">
                  <c:v>1998</c:v>
                </c:pt>
                <c:pt idx="3546">
                  <c:v>1998</c:v>
                </c:pt>
                <c:pt idx="3547">
                  <c:v>1998</c:v>
                </c:pt>
                <c:pt idx="3548">
                  <c:v>1998</c:v>
                </c:pt>
                <c:pt idx="3549">
                  <c:v>1998</c:v>
                </c:pt>
                <c:pt idx="3550">
                  <c:v>1998</c:v>
                </c:pt>
                <c:pt idx="3551">
                  <c:v>1998</c:v>
                </c:pt>
                <c:pt idx="3552">
                  <c:v>1998</c:v>
                </c:pt>
                <c:pt idx="3553">
                  <c:v>1998</c:v>
                </c:pt>
                <c:pt idx="3554">
                  <c:v>1998</c:v>
                </c:pt>
                <c:pt idx="3555">
                  <c:v>1998</c:v>
                </c:pt>
                <c:pt idx="3556">
                  <c:v>1998</c:v>
                </c:pt>
                <c:pt idx="3557">
                  <c:v>1998</c:v>
                </c:pt>
                <c:pt idx="3558">
                  <c:v>1998</c:v>
                </c:pt>
                <c:pt idx="3559">
                  <c:v>1998</c:v>
                </c:pt>
                <c:pt idx="3560">
                  <c:v>1998</c:v>
                </c:pt>
                <c:pt idx="3561">
                  <c:v>1998</c:v>
                </c:pt>
                <c:pt idx="3562">
                  <c:v>1998</c:v>
                </c:pt>
                <c:pt idx="3563">
                  <c:v>1998</c:v>
                </c:pt>
                <c:pt idx="3564">
                  <c:v>1998</c:v>
                </c:pt>
                <c:pt idx="3565">
                  <c:v>1998</c:v>
                </c:pt>
                <c:pt idx="3566">
                  <c:v>1998</c:v>
                </c:pt>
                <c:pt idx="3567">
                  <c:v>1998</c:v>
                </c:pt>
                <c:pt idx="3568">
                  <c:v>1998</c:v>
                </c:pt>
                <c:pt idx="3569">
                  <c:v>1998</c:v>
                </c:pt>
                <c:pt idx="3570">
                  <c:v>1998</c:v>
                </c:pt>
                <c:pt idx="3571">
                  <c:v>1998</c:v>
                </c:pt>
                <c:pt idx="3572">
                  <c:v>1998</c:v>
                </c:pt>
                <c:pt idx="3573">
                  <c:v>1998</c:v>
                </c:pt>
                <c:pt idx="3574">
                  <c:v>1998</c:v>
                </c:pt>
                <c:pt idx="3575">
                  <c:v>1998</c:v>
                </c:pt>
                <c:pt idx="3576">
                  <c:v>1998</c:v>
                </c:pt>
                <c:pt idx="3577">
                  <c:v>1998</c:v>
                </c:pt>
                <c:pt idx="3578">
                  <c:v>1998</c:v>
                </c:pt>
                <c:pt idx="3579">
                  <c:v>1998</c:v>
                </c:pt>
                <c:pt idx="3580">
                  <c:v>1998</c:v>
                </c:pt>
                <c:pt idx="3581">
                  <c:v>1998</c:v>
                </c:pt>
                <c:pt idx="3582">
                  <c:v>1998</c:v>
                </c:pt>
                <c:pt idx="3583">
                  <c:v>1998</c:v>
                </c:pt>
                <c:pt idx="3584">
                  <c:v>1998</c:v>
                </c:pt>
                <c:pt idx="3585">
                  <c:v>1998</c:v>
                </c:pt>
                <c:pt idx="3586">
                  <c:v>1998</c:v>
                </c:pt>
                <c:pt idx="3587">
                  <c:v>1998</c:v>
                </c:pt>
                <c:pt idx="3588">
                  <c:v>1998</c:v>
                </c:pt>
                <c:pt idx="3589">
                  <c:v>1998</c:v>
                </c:pt>
                <c:pt idx="3590">
                  <c:v>1998</c:v>
                </c:pt>
                <c:pt idx="3591">
                  <c:v>1998</c:v>
                </c:pt>
                <c:pt idx="3592">
                  <c:v>1998</c:v>
                </c:pt>
                <c:pt idx="3593">
                  <c:v>1998</c:v>
                </c:pt>
                <c:pt idx="3594">
                  <c:v>1998</c:v>
                </c:pt>
                <c:pt idx="3595">
                  <c:v>1998</c:v>
                </c:pt>
                <c:pt idx="3596">
                  <c:v>1998</c:v>
                </c:pt>
                <c:pt idx="3597">
                  <c:v>1998</c:v>
                </c:pt>
                <c:pt idx="3598">
                  <c:v>1998</c:v>
                </c:pt>
                <c:pt idx="3599">
                  <c:v>1998</c:v>
                </c:pt>
                <c:pt idx="3600">
                  <c:v>1998</c:v>
                </c:pt>
                <c:pt idx="3601">
                  <c:v>1998</c:v>
                </c:pt>
                <c:pt idx="3602">
                  <c:v>1998</c:v>
                </c:pt>
                <c:pt idx="3603">
                  <c:v>1998</c:v>
                </c:pt>
                <c:pt idx="3604">
                  <c:v>1998</c:v>
                </c:pt>
                <c:pt idx="3605">
                  <c:v>1998</c:v>
                </c:pt>
                <c:pt idx="3606">
                  <c:v>1998</c:v>
                </c:pt>
                <c:pt idx="3607">
                  <c:v>1998</c:v>
                </c:pt>
                <c:pt idx="3608">
                  <c:v>1998</c:v>
                </c:pt>
                <c:pt idx="3609">
                  <c:v>1998</c:v>
                </c:pt>
                <c:pt idx="3610">
                  <c:v>1998</c:v>
                </c:pt>
                <c:pt idx="3611">
                  <c:v>1998</c:v>
                </c:pt>
                <c:pt idx="3612">
                  <c:v>1998</c:v>
                </c:pt>
                <c:pt idx="3613">
                  <c:v>1998</c:v>
                </c:pt>
                <c:pt idx="3614">
                  <c:v>1998</c:v>
                </c:pt>
                <c:pt idx="3615">
                  <c:v>1998</c:v>
                </c:pt>
                <c:pt idx="3616">
                  <c:v>1998</c:v>
                </c:pt>
                <c:pt idx="3617">
                  <c:v>1998</c:v>
                </c:pt>
                <c:pt idx="3618">
                  <c:v>1998</c:v>
                </c:pt>
                <c:pt idx="3619">
                  <c:v>1998</c:v>
                </c:pt>
                <c:pt idx="3620">
                  <c:v>1998</c:v>
                </c:pt>
                <c:pt idx="3621">
                  <c:v>1998</c:v>
                </c:pt>
                <c:pt idx="3622">
                  <c:v>1998</c:v>
                </c:pt>
                <c:pt idx="3623">
                  <c:v>1998</c:v>
                </c:pt>
                <c:pt idx="3624">
                  <c:v>1998</c:v>
                </c:pt>
                <c:pt idx="3625">
                  <c:v>1998</c:v>
                </c:pt>
                <c:pt idx="3626">
                  <c:v>1998</c:v>
                </c:pt>
                <c:pt idx="3627">
                  <c:v>1998</c:v>
                </c:pt>
                <c:pt idx="3628">
                  <c:v>1998</c:v>
                </c:pt>
                <c:pt idx="3629">
                  <c:v>1998</c:v>
                </c:pt>
                <c:pt idx="3630">
                  <c:v>1998</c:v>
                </c:pt>
                <c:pt idx="3631">
                  <c:v>1998</c:v>
                </c:pt>
                <c:pt idx="3632">
                  <c:v>1998</c:v>
                </c:pt>
                <c:pt idx="3633">
                  <c:v>1998</c:v>
                </c:pt>
                <c:pt idx="3634">
                  <c:v>1998</c:v>
                </c:pt>
                <c:pt idx="3635">
                  <c:v>1998</c:v>
                </c:pt>
                <c:pt idx="3636">
                  <c:v>1998</c:v>
                </c:pt>
                <c:pt idx="3637">
                  <c:v>1998</c:v>
                </c:pt>
                <c:pt idx="3638">
                  <c:v>1998</c:v>
                </c:pt>
                <c:pt idx="3639">
                  <c:v>1998</c:v>
                </c:pt>
                <c:pt idx="3640">
                  <c:v>1998</c:v>
                </c:pt>
                <c:pt idx="3641">
                  <c:v>1998</c:v>
                </c:pt>
                <c:pt idx="3642">
                  <c:v>1998</c:v>
                </c:pt>
                <c:pt idx="3643">
                  <c:v>1998</c:v>
                </c:pt>
                <c:pt idx="3644">
                  <c:v>1998</c:v>
                </c:pt>
                <c:pt idx="3645">
                  <c:v>1998</c:v>
                </c:pt>
                <c:pt idx="3646">
                  <c:v>1998</c:v>
                </c:pt>
                <c:pt idx="3647">
                  <c:v>1998</c:v>
                </c:pt>
                <c:pt idx="3648">
                  <c:v>1998</c:v>
                </c:pt>
                <c:pt idx="3649">
                  <c:v>1998</c:v>
                </c:pt>
                <c:pt idx="3650">
                  <c:v>1998</c:v>
                </c:pt>
                <c:pt idx="3651">
                  <c:v>1998</c:v>
                </c:pt>
                <c:pt idx="3652">
                  <c:v>1999</c:v>
                </c:pt>
                <c:pt idx="3653">
                  <c:v>1999</c:v>
                </c:pt>
                <c:pt idx="3654">
                  <c:v>1999</c:v>
                </c:pt>
                <c:pt idx="3655">
                  <c:v>1999</c:v>
                </c:pt>
                <c:pt idx="3656">
                  <c:v>1999</c:v>
                </c:pt>
                <c:pt idx="3657">
                  <c:v>1999</c:v>
                </c:pt>
                <c:pt idx="3658">
                  <c:v>1999</c:v>
                </c:pt>
                <c:pt idx="3659">
                  <c:v>1999</c:v>
                </c:pt>
                <c:pt idx="3660">
                  <c:v>1999</c:v>
                </c:pt>
                <c:pt idx="3661">
                  <c:v>1999</c:v>
                </c:pt>
                <c:pt idx="3662">
                  <c:v>1999</c:v>
                </c:pt>
                <c:pt idx="3663">
                  <c:v>1999</c:v>
                </c:pt>
                <c:pt idx="3664">
                  <c:v>1999</c:v>
                </c:pt>
                <c:pt idx="3665">
                  <c:v>1999</c:v>
                </c:pt>
                <c:pt idx="3666">
                  <c:v>1999</c:v>
                </c:pt>
                <c:pt idx="3667">
                  <c:v>1999</c:v>
                </c:pt>
                <c:pt idx="3668">
                  <c:v>1999</c:v>
                </c:pt>
                <c:pt idx="3669">
                  <c:v>1999</c:v>
                </c:pt>
                <c:pt idx="3670">
                  <c:v>1999</c:v>
                </c:pt>
                <c:pt idx="3671">
                  <c:v>1999</c:v>
                </c:pt>
                <c:pt idx="3672">
                  <c:v>1999</c:v>
                </c:pt>
                <c:pt idx="3673">
                  <c:v>1999</c:v>
                </c:pt>
                <c:pt idx="3674">
                  <c:v>1999</c:v>
                </c:pt>
                <c:pt idx="3675">
                  <c:v>1999</c:v>
                </c:pt>
                <c:pt idx="3676">
                  <c:v>1999</c:v>
                </c:pt>
                <c:pt idx="3677">
                  <c:v>1999</c:v>
                </c:pt>
                <c:pt idx="3678">
                  <c:v>1999</c:v>
                </c:pt>
                <c:pt idx="3679">
                  <c:v>1999</c:v>
                </c:pt>
                <c:pt idx="3680">
                  <c:v>1999</c:v>
                </c:pt>
                <c:pt idx="3681">
                  <c:v>1999</c:v>
                </c:pt>
                <c:pt idx="3682">
                  <c:v>1999</c:v>
                </c:pt>
                <c:pt idx="3683">
                  <c:v>1999</c:v>
                </c:pt>
                <c:pt idx="3684">
                  <c:v>1999</c:v>
                </c:pt>
                <c:pt idx="3685">
                  <c:v>1999</c:v>
                </c:pt>
                <c:pt idx="3686">
                  <c:v>1999</c:v>
                </c:pt>
                <c:pt idx="3687">
                  <c:v>1999</c:v>
                </c:pt>
                <c:pt idx="3688">
                  <c:v>1999</c:v>
                </c:pt>
                <c:pt idx="3689">
                  <c:v>1999</c:v>
                </c:pt>
                <c:pt idx="3690">
                  <c:v>1999</c:v>
                </c:pt>
                <c:pt idx="3691">
                  <c:v>1999</c:v>
                </c:pt>
                <c:pt idx="3692">
                  <c:v>1999</c:v>
                </c:pt>
                <c:pt idx="3693">
                  <c:v>1999</c:v>
                </c:pt>
                <c:pt idx="3694">
                  <c:v>1999</c:v>
                </c:pt>
                <c:pt idx="3695">
                  <c:v>1999</c:v>
                </c:pt>
                <c:pt idx="3696">
                  <c:v>1999</c:v>
                </c:pt>
                <c:pt idx="3697">
                  <c:v>1999</c:v>
                </c:pt>
                <c:pt idx="3698">
                  <c:v>1999</c:v>
                </c:pt>
                <c:pt idx="3699">
                  <c:v>1999</c:v>
                </c:pt>
                <c:pt idx="3700">
                  <c:v>1999</c:v>
                </c:pt>
                <c:pt idx="3701">
                  <c:v>1999</c:v>
                </c:pt>
                <c:pt idx="3702">
                  <c:v>1999</c:v>
                </c:pt>
                <c:pt idx="3703">
                  <c:v>1999</c:v>
                </c:pt>
                <c:pt idx="3704">
                  <c:v>1999</c:v>
                </c:pt>
                <c:pt idx="3705">
                  <c:v>1999</c:v>
                </c:pt>
                <c:pt idx="3706">
                  <c:v>1999</c:v>
                </c:pt>
                <c:pt idx="3707">
                  <c:v>1999</c:v>
                </c:pt>
                <c:pt idx="3708">
                  <c:v>1999</c:v>
                </c:pt>
                <c:pt idx="3709">
                  <c:v>1999</c:v>
                </c:pt>
                <c:pt idx="3710">
                  <c:v>1999</c:v>
                </c:pt>
                <c:pt idx="3711">
                  <c:v>1999</c:v>
                </c:pt>
                <c:pt idx="3712">
                  <c:v>1999</c:v>
                </c:pt>
                <c:pt idx="3713">
                  <c:v>1999</c:v>
                </c:pt>
                <c:pt idx="3714">
                  <c:v>1999</c:v>
                </c:pt>
                <c:pt idx="3715">
                  <c:v>1999</c:v>
                </c:pt>
                <c:pt idx="3716">
                  <c:v>1999</c:v>
                </c:pt>
                <c:pt idx="3717">
                  <c:v>1999</c:v>
                </c:pt>
                <c:pt idx="3718">
                  <c:v>1999</c:v>
                </c:pt>
                <c:pt idx="3719">
                  <c:v>1999</c:v>
                </c:pt>
                <c:pt idx="3720">
                  <c:v>1999</c:v>
                </c:pt>
                <c:pt idx="3721">
                  <c:v>1999</c:v>
                </c:pt>
                <c:pt idx="3722">
                  <c:v>1999</c:v>
                </c:pt>
                <c:pt idx="3723">
                  <c:v>1999</c:v>
                </c:pt>
                <c:pt idx="3724">
                  <c:v>1999</c:v>
                </c:pt>
                <c:pt idx="3725">
                  <c:v>1999</c:v>
                </c:pt>
                <c:pt idx="3726">
                  <c:v>1999</c:v>
                </c:pt>
                <c:pt idx="3727">
                  <c:v>1999</c:v>
                </c:pt>
                <c:pt idx="3728">
                  <c:v>1999</c:v>
                </c:pt>
                <c:pt idx="3729">
                  <c:v>1999</c:v>
                </c:pt>
                <c:pt idx="3730">
                  <c:v>1999</c:v>
                </c:pt>
                <c:pt idx="3731">
                  <c:v>1999</c:v>
                </c:pt>
                <c:pt idx="3732">
                  <c:v>1999</c:v>
                </c:pt>
                <c:pt idx="3733">
                  <c:v>1999</c:v>
                </c:pt>
                <c:pt idx="3734">
                  <c:v>1999</c:v>
                </c:pt>
                <c:pt idx="3735">
                  <c:v>1999</c:v>
                </c:pt>
                <c:pt idx="3736">
                  <c:v>1999</c:v>
                </c:pt>
                <c:pt idx="3737">
                  <c:v>1999</c:v>
                </c:pt>
                <c:pt idx="3738">
                  <c:v>1999</c:v>
                </c:pt>
                <c:pt idx="3739">
                  <c:v>1999</c:v>
                </c:pt>
                <c:pt idx="3740">
                  <c:v>1999</c:v>
                </c:pt>
                <c:pt idx="3741">
                  <c:v>1999</c:v>
                </c:pt>
                <c:pt idx="3742">
                  <c:v>1999</c:v>
                </c:pt>
                <c:pt idx="3743">
                  <c:v>1999</c:v>
                </c:pt>
                <c:pt idx="3744">
                  <c:v>1999</c:v>
                </c:pt>
                <c:pt idx="3745">
                  <c:v>1999</c:v>
                </c:pt>
                <c:pt idx="3746">
                  <c:v>1999</c:v>
                </c:pt>
                <c:pt idx="3747">
                  <c:v>1999</c:v>
                </c:pt>
                <c:pt idx="3748">
                  <c:v>1999</c:v>
                </c:pt>
                <c:pt idx="3749">
                  <c:v>1999</c:v>
                </c:pt>
                <c:pt idx="3750">
                  <c:v>1999</c:v>
                </c:pt>
                <c:pt idx="3751">
                  <c:v>1999</c:v>
                </c:pt>
                <c:pt idx="3752">
                  <c:v>1999</c:v>
                </c:pt>
                <c:pt idx="3753">
                  <c:v>1999</c:v>
                </c:pt>
                <c:pt idx="3754">
                  <c:v>1999</c:v>
                </c:pt>
                <c:pt idx="3755">
                  <c:v>1999</c:v>
                </c:pt>
                <c:pt idx="3756">
                  <c:v>1999</c:v>
                </c:pt>
                <c:pt idx="3757">
                  <c:v>1999</c:v>
                </c:pt>
                <c:pt idx="3758">
                  <c:v>1999</c:v>
                </c:pt>
                <c:pt idx="3759">
                  <c:v>1999</c:v>
                </c:pt>
                <c:pt idx="3760">
                  <c:v>1999</c:v>
                </c:pt>
                <c:pt idx="3761">
                  <c:v>1999</c:v>
                </c:pt>
                <c:pt idx="3762">
                  <c:v>1999</c:v>
                </c:pt>
                <c:pt idx="3763">
                  <c:v>1999</c:v>
                </c:pt>
                <c:pt idx="3764">
                  <c:v>1999</c:v>
                </c:pt>
                <c:pt idx="3765">
                  <c:v>1999</c:v>
                </c:pt>
                <c:pt idx="3766">
                  <c:v>1999</c:v>
                </c:pt>
                <c:pt idx="3767">
                  <c:v>1999</c:v>
                </c:pt>
                <c:pt idx="3768">
                  <c:v>1999</c:v>
                </c:pt>
                <c:pt idx="3769">
                  <c:v>1999</c:v>
                </c:pt>
                <c:pt idx="3770">
                  <c:v>1999</c:v>
                </c:pt>
                <c:pt idx="3771">
                  <c:v>1999</c:v>
                </c:pt>
                <c:pt idx="3772">
                  <c:v>1999</c:v>
                </c:pt>
                <c:pt idx="3773">
                  <c:v>1999</c:v>
                </c:pt>
                <c:pt idx="3774">
                  <c:v>1999</c:v>
                </c:pt>
                <c:pt idx="3775">
                  <c:v>1999</c:v>
                </c:pt>
                <c:pt idx="3776">
                  <c:v>1999</c:v>
                </c:pt>
                <c:pt idx="3777">
                  <c:v>1999</c:v>
                </c:pt>
                <c:pt idx="3778">
                  <c:v>1999</c:v>
                </c:pt>
                <c:pt idx="3779">
                  <c:v>1999</c:v>
                </c:pt>
                <c:pt idx="3780">
                  <c:v>1999</c:v>
                </c:pt>
                <c:pt idx="3781">
                  <c:v>1999</c:v>
                </c:pt>
                <c:pt idx="3782">
                  <c:v>1999</c:v>
                </c:pt>
                <c:pt idx="3783">
                  <c:v>1999</c:v>
                </c:pt>
                <c:pt idx="3784">
                  <c:v>1999</c:v>
                </c:pt>
                <c:pt idx="3785">
                  <c:v>1999</c:v>
                </c:pt>
                <c:pt idx="3786">
                  <c:v>1999</c:v>
                </c:pt>
                <c:pt idx="3787">
                  <c:v>1999</c:v>
                </c:pt>
                <c:pt idx="3788">
                  <c:v>1999</c:v>
                </c:pt>
                <c:pt idx="3789">
                  <c:v>1999</c:v>
                </c:pt>
                <c:pt idx="3790">
                  <c:v>1999</c:v>
                </c:pt>
                <c:pt idx="3791">
                  <c:v>1999</c:v>
                </c:pt>
                <c:pt idx="3792">
                  <c:v>1999</c:v>
                </c:pt>
                <c:pt idx="3793">
                  <c:v>1999</c:v>
                </c:pt>
                <c:pt idx="3794">
                  <c:v>1999</c:v>
                </c:pt>
                <c:pt idx="3795">
                  <c:v>1999</c:v>
                </c:pt>
                <c:pt idx="3796">
                  <c:v>1999</c:v>
                </c:pt>
                <c:pt idx="3797">
                  <c:v>1999</c:v>
                </c:pt>
                <c:pt idx="3798">
                  <c:v>1999</c:v>
                </c:pt>
                <c:pt idx="3799">
                  <c:v>1999</c:v>
                </c:pt>
                <c:pt idx="3800">
                  <c:v>1999</c:v>
                </c:pt>
                <c:pt idx="3801">
                  <c:v>1999</c:v>
                </c:pt>
                <c:pt idx="3802">
                  <c:v>1999</c:v>
                </c:pt>
                <c:pt idx="3803">
                  <c:v>1999</c:v>
                </c:pt>
                <c:pt idx="3804">
                  <c:v>1999</c:v>
                </c:pt>
                <c:pt idx="3805">
                  <c:v>1999</c:v>
                </c:pt>
                <c:pt idx="3806">
                  <c:v>1999</c:v>
                </c:pt>
                <c:pt idx="3807">
                  <c:v>1999</c:v>
                </c:pt>
                <c:pt idx="3808">
                  <c:v>1999</c:v>
                </c:pt>
                <c:pt idx="3809">
                  <c:v>1999</c:v>
                </c:pt>
                <c:pt idx="3810">
                  <c:v>1999</c:v>
                </c:pt>
                <c:pt idx="3811">
                  <c:v>1999</c:v>
                </c:pt>
                <c:pt idx="3812">
                  <c:v>1999</c:v>
                </c:pt>
                <c:pt idx="3813">
                  <c:v>1999</c:v>
                </c:pt>
                <c:pt idx="3814">
                  <c:v>1999</c:v>
                </c:pt>
                <c:pt idx="3815">
                  <c:v>1999</c:v>
                </c:pt>
                <c:pt idx="3816">
                  <c:v>1999</c:v>
                </c:pt>
                <c:pt idx="3817">
                  <c:v>1999</c:v>
                </c:pt>
                <c:pt idx="3818">
                  <c:v>1999</c:v>
                </c:pt>
                <c:pt idx="3819">
                  <c:v>1999</c:v>
                </c:pt>
                <c:pt idx="3820">
                  <c:v>1999</c:v>
                </c:pt>
                <c:pt idx="3821">
                  <c:v>1999</c:v>
                </c:pt>
                <c:pt idx="3822">
                  <c:v>1999</c:v>
                </c:pt>
                <c:pt idx="3823">
                  <c:v>1999</c:v>
                </c:pt>
                <c:pt idx="3824">
                  <c:v>1999</c:v>
                </c:pt>
                <c:pt idx="3825">
                  <c:v>1999</c:v>
                </c:pt>
                <c:pt idx="3826">
                  <c:v>1999</c:v>
                </c:pt>
                <c:pt idx="3827">
                  <c:v>1999</c:v>
                </c:pt>
                <c:pt idx="3828">
                  <c:v>1999</c:v>
                </c:pt>
                <c:pt idx="3829">
                  <c:v>1999</c:v>
                </c:pt>
                <c:pt idx="3830">
                  <c:v>1999</c:v>
                </c:pt>
                <c:pt idx="3831">
                  <c:v>1999</c:v>
                </c:pt>
                <c:pt idx="3832">
                  <c:v>1999</c:v>
                </c:pt>
                <c:pt idx="3833">
                  <c:v>1999</c:v>
                </c:pt>
                <c:pt idx="3834">
                  <c:v>1999</c:v>
                </c:pt>
                <c:pt idx="3835">
                  <c:v>1999</c:v>
                </c:pt>
                <c:pt idx="3836">
                  <c:v>1999</c:v>
                </c:pt>
                <c:pt idx="3837">
                  <c:v>1999</c:v>
                </c:pt>
                <c:pt idx="3838">
                  <c:v>1999</c:v>
                </c:pt>
                <c:pt idx="3839">
                  <c:v>1999</c:v>
                </c:pt>
                <c:pt idx="3840">
                  <c:v>1999</c:v>
                </c:pt>
                <c:pt idx="3841">
                  <c:v>1999</c:v>
                </c:pt>
                <c:pt idx="3842">
                  <c:v>1999</c:v>
                </c:pt>
                <c:pt idx="3843">
                  <c:v>1999</c:v>
                </c:pt>
                <c:pt idx="3844">
                  <c:v>1999</c:v>
                </c:pt>
                <c:pt idx="3845">
                  <c:v>1999</c:v>
                </c:pt>
                <c:pt idx="3846">
                  <c:v>1999</c:v>
                </c:pt>
                <c:pt idx="3847">
                  <c:v>1999</c:v>
                </c:pt>
                <c:pt idx="3848">
                  <c:v>1999</c:v>
                </c:pt>
                <c:pt idx="3849">
                  <c:v>1999</c:v>
                </c:pt>
                <c:pt idx="3850">
                  <c:v>1999</c:v>
                </c:pt>
                <c:pt idx="3851">
                  <c:v>1999</c:v>
                </c:pt>
                <c:pt idx="3852">
                  <c:v>1999</c:v>
                </c:pt>
                <c:pt idx="3853">
                  <c:v>1999</c:v>
                </c:pt>
                <c:pt idx="3854">
                  <c:v>1999</c:v>
                </c:pt>
                <c:pt idx="3855">
                  <c:v>1999</c:v>
                </c:pt>
                <c:pt idx="3856">
                  <c:v>1999</c:v>
                </c:pt>
                <c:pt idx="3857">
                  <c:v>1999</c:v>
                </c:pt>
                <c:pt idx="3858">
                  <c:v>1999</c:v>
                </c:pt>
                <c:pt idx="3859">
                  <c:v>1999</c:v>
                </c:pt>
                <c:pt idx="3860">
                  <c:v>1999</c:v>
                </c:pt>
                <c:pt idx="3861">
                  <c:v>1999</c:v>
                </c:pt>
                <c:pt idx="3862">
                  <c:v>1999</c:v>
                </c:pt>
                <c:pt idx="3863">
                  <c:v>1999</c:v>
                </c:pt>
                <c:pt idx="3864">
                  <c:v>1999</c:v>
                </c:pt>
                <c:pt idx="3865">
                  <c:v>1999</c:v>
                </c:pt>
                <c:pt idx="3866">
                  <c:v>1999</c:v>
                </c:pt>
                <c:pt idx="3867">
                  <c:v>1999</c:v>
                </c:pt>
                <c:pt idx="3868">
                  <c:v>1999</c:v>
                </c:pt>
                <c:pt idx="3869">
                  <c:v>1999</c:v>
                </c:pt>
                <c:pt idx="3870">
                  <c:v>1999</c:v>
                </c:pt>
                <c:pt idx="3871">
                  <c:v>1999</c:v>
                </c:pt>
                <c:pt idx="3872">
                  <c:v>1999</c:v>
                </c:pt>
                <c:pt idx="3873">
                  <c:v>1999</c:v>
                </c:pt>
                <c:pt idx="3874">
                  <c:v>1999</c:v>
                </c:pt>
                <c:pt idx="3875">
                  <c:v>1999</c:v>
                </c:pt>
                <c:pt idx="3876">
                  <c:v>1999</c:v>
                </c:pt>
                <c:pt idx="3877">
                  <c:v>1999</c:v>
                </c:pt>
                <c:pt idx="3878">
                  <c:v>1999</c:v>
                </c:pt>
                <c:pt idx="3879">
                  <c:v>1999</c:v>
                </c:pt>
                <c:pt idx="3880">
                  <c:v>1999</c:v>
                </c:pt>
                <c:pt idx="3881">
                  <c:v>1999</c:v>
                </c:pt>
                <c:pt idx="3882">
                  <c:v>1999</c:v>
                </c:pt>
                <c:pt idx="3883">
                  <c:v>1999</c:v>
                </c:pt>
                <c:pt idx="3884">
                  <c:v>1999</c:v>
                </c:pt>
                <c:pt idx="3885">
                  <c:v>1999</c:v>
                </c:pt>
                <c:pt idx="3886">
                  <c:v>1999</c:v>
                </c:pt>
                <c:pt idx="3887">
                  <c:v>1999</c:v>
                </c:pt>
                <c:pt idx="3888">
                  <c:v>1999</c:v>
                </c:pt>
                <c:pt idx="3889">
                  <c:v>1999</c:v>
                </c:pt>
                <c:pt idx="3890">
                  <c:v>1999</c:v>
                </c:pt>
                <c:pt idx="3891">
                  <c:v>1999</c:v>
                </c:pt>
                <c:pt idx="3892">
                  <c:v>1999</c:v>
                </c:pt>
                <c:pt idx="3893">
                  <c:v>1999</c:v>
                </c:pt>
                <c:pt idx="3894">
                  <c:v>1999</c:v>
                </c:pt>
                <c:pt idx="3895">
                  <c:v>1999</c:v>
                </c:pt>
                <c:pt idx="3896">
                  <c:v>1999</c:v>
                </c:pt>
                <c:pt idx="3897">
                  <c:v>1999</c:v>
                </c:pt>
                <c:pt idx="3898">
                  <c:v>1999</c:v>
                </c:pt>
                <c:pt idx="3899">
                  <c:v>1999</c:v>
                </c:pt>
                <c:pt idx="3900">
                  <c:v>1999</c:v>
                </c:pt>
                <c:pt idx="3901">
                  <c:v>1999</c:v>
                </c:pt>
                <c:pt idx="3902">
                  <c:v>1999</c:v>
                </c:pt>
                <c:pt idx="3903">
                  <c:v>1999</c:v>
                </c:pt>
                <c:pt idx="3904">
                  <c:v>1999</c:v>
                </c:pt>
                <c:pt idx="3905">
                  <c:v>1999</c:v>
                </c:pt>
                <c:pt idx="3906">
                  <c:v>1999</c:v>
                </c:pt>
                <c:pt idx="3907">
                  <c:v>1999</c:v>
                </c:pt>
                <c:pt idx="3908">
                  <c:v>1999</c:v>
                </c:pt>
                <c:pt idx="3909">
                  <c:v>1999</c:v>
                </c:pt>
                <c:pt idx="3910">
                  <c:v>1999</c:v>
                </c:pt>
                <c:pt idx="3911">
                  <c:v>1999</c:v>
                </c:pt>
                <c:pt idx="3912">
                  <c:v>1999</c:v>
                </c:pt>
                <c:pt idx="3913">
                  <c:v>1999</c:v>
                </c:pt>
                <c:pt idx="3914">
                  <c:v>1999</c:v>
                </c:pt>
                <c:pt idx="3915">
                  <c:v>1999</c:v>
                </c:pt>
                <c:pt idx="3916">
                  <c:v>1999</c:v>
                </c:pt>
                <c:pt idx="3917">
                  <c:v>1999</c:v>
                </c:pt>
                <c:pt idx="3918">
                  <c:v>1999</c:v>
                </c:pt>
                <c:pt idx="3919">
                  <c:v>1999</c:v>
                </c:pt>
                <c:pt idx="3920">
                  <c:v>1999</c:v>
                </c:pt>
                <c:pt idx="3921">
                  <c:v>1999</c:v>
                </c:pt>
                <c:pt idx="3922">
                  <c:v>1999</c:v>
                </c:pt>
                <c:pt idx="3923">
                  <c:v>1999</c:v>
                </c:pt>
                <c:pt idx="3924">
                  <c:v>1999</c:v>
                </c:pt>
                <c:pt idx="3925">
                  <c:v>1999</c:v>
                </c:pt>
                <c:pt idx="3926">
                  <c:v>1999</c:v>
                </c:pt>
                <c:pt idx="3927">
                  <c:v>1999</c:v>
                </c:pt>
                <c:pt idx="3928">
                  <c:v>1999</c:v>
                </c:pt>
                <c:pt idx="3929">
                  <c:v>1999</c:v>
                </c:pt>
                <c:pt idx="3930">
                  <c:v>1999</c:v>
                </c:pt>
                <c:pt idx="3931">
                  <c:v>1999</c:v>
                </c:pt>
                <c:pt idx="3932">
                  <c:v>1999</c:v>
                </c:pt>
                <c:pt idx="3933">
                  <c:v>1999</c:v>
                </c:pt>
                <c:pt idx="3934">
                  <c:v>1999</c:v>
                </c:pt>
                <c:pt idx="3935">
                  <c:v>1999</c:v>
                </c:pt>
                <c:pt idx="3936">
                  <c:v>1999</c:v>
                </c:pt>
                <c:pt idx="3937">
                  <c:v>1999</c:v>
                </c:pt>
                <c:pt idx="3938">
                  <c:v>1999</c:v>
                </c:pt>
                <c:pt idx="3939">
                  <c:v>1999</c:v>
                </c:pt>
                <c:pt idx="3940">
                  <c:v>1999</c:v>
                </c:pt>
                <c:pt idx="3941">
                  <c:v>1999</c:v>
                </c:pt>
                <c:pt idx="3942">
                  <c:v>1999</c:v>
                </c:pt>
                <c:pt idx="3943">
                  <c:v>1999</c:v>
                </c:pt>
                <c:pt idx="3944">
                  <c:v>1999</c:v>
                </c:pt>
                <c:pt idx="3945">
                  <c:v>1999</c:v>
                </c:pt>
                <c:pt idx="3946">
                  <c:v>1999</c:v>
                </c:pt>
                <c:pt idx="3947">
                  <c:v>1999</c:v>
                </c:pt>
                <c:pt idx="3948">
                  <c:v>1999</c:v>
                </c:pt>
                <c:pt idx="3949">
                  <c:v>1999</c:v>
                </c:pt>
                <c:pt idx="3950">
                  <c:v>1999</c:v>
                </c:pt>
                <c:pt idx="3951">
                  <c:v>1999</c:v>
                </c:pt>
                <c:pt idx="3952">
                  <c:v>1999</c:v>
                </c:pt>
                <c:pt idx="3953">
                  <c:v>1999</c:v>
                </c:pt>
                <c:pt idx="3954">
                  <c:v>1999</c:v>
                </c:pt>
                <c:pt idx="3955">
                  <c:v>1999</c:v>
                </c:pt>
                <c:pt idx="3956">
                  <c:v>1999</c:v>
                </c:pt>
                <c:pt idx="3957">
                  <c:v>1999</c:v>
                </c:pt>
                <c:pt idx="3958">
                  <c:v>1999</c:v>
                </c:pt>
                <c:pt idx="3959">
                  <c:v>1999</c:v>
                </c:pt>
                <c:pt idx="3960">
                  <c:v>1999</c:v>
                </c:pt>
                <c:pt idx="3961">
                  <c:v>1999</c:v>
                </c:pt>
                <c:pt idx="3962">
                  <c:v>1999</c:v>
                </c:pt>
                <c:pt idx="3963">
                  <c:v>1999</c:v>
                </c:pt>
                <c:pt idx="3964">
                  <c:v>1999</c:v>
                </c:pt>
                <c:pt idx="3965">
                  <c:v>1999</c:v>
                </c:pt>
                <c:pt idx="3966">
                  <c:v>1999</c:v>
                </c:pt>
                <c:pt idx="3967">
                  <c:v>1999</c:v>
                </c:pt>
                <c:pt idx="3968">
                  <c:v>1999</c:v>
                </c:pt>
                <c:pt idx="3969">
                  <c:v>1999</c:v>
                </c:pt>
                <c:pt idx="3970">
                  <c:v>1999</c:v>
                </c:pt>
                <c:pt idx="3971">
                  <c:v>1999</c:v>
                </c:pt>
                <c:pt idx="3972">
                  <c:v>1999</c:v>
                </c:pt>
                <c:pt idx="3973">
                  <c:v>1999</c:v>
                </c:pt>
                <c:pt idx="3974">
                  <c:v>1999</c:v>
                </c:pt>
                <c:pt idx="3975">
                  <c:v>1999</c:v>
                </c:pt>
                <c:pt idx="3976">
                  <c:v>1999</c:v>
                </c:pt>
                <c:pt idx="3977">
                  <c:v>1999</c:v>
                </c:pt>
                <c:pt idx="3978">
                  <c:v>1999</c:v>
                </c:pt>
                <c:pt idx="3979">
                  <c:v>1999</c:v>
                </c:pt>
                <c:pt idx="3980">
                  <c:v>1999</c:v>
                </c:pt>
                <c:pt idx="3981">
                  <c:v>1999</c:v>
                </c:pt>
                <c:pt idx="3982">
                  <c:v>1999</c:v>
                </c:pt>
                <c:pt idx="3983">
                  <c:v>1999</c:v>
                </c:pt>
                <c:pt idx="3984">
                  <c:v>1999</c:v>
                </c:pt>
                <c:pt idx="3985">
                  <c:v>1999</c:v>
                </c:pt>
                <c:pt idx="3986">
                  <c:v>1999</c:v>
                </c:pt>
                <c:pt idx="3987">
                  <c:v>1999</c:v>
                </c:pt>
                <c:pt idx="3988">
                  <c:v>1999</c:v>
                </c:pt>
                <c:pt idx="3989">
                  <c:v>1999</c:v>
                </c:pt>
                <c:pt idx="3990">
                  <c:v>1999</c:v>
                </c:pt>
                <c:pt idx="3991">
                  <c:v>1999</c:v>
                </c:pt>
                <c:pt idx="3992">
                  <c:v>1999</c:v>
                </c:pt>
                <c:pt idx="3993">
                  <c:v>1999</c:v>
                </c:pt>
                <c:pt idx="3994">
                  <c:v>1999</c:v>
                </c:pt>
                <c:pt idx="3995">
                  <c:v>1999</c:v>
                </c:pt>
                <c:pt idx="3996">
                  <c:v>1999</c:v>
                </c:pt>
                <c:pt idx="3997">
                  <c:v>1999</c:v>
                </c:pt>
                <c:pt idx="3998">
                  <c:v>1999</c:v>
                </c:pt>
                <c:pt idx="3999">
                  <c:v>1999</c:v>
                </c:pt>
                <c:pt idx="4000">
                  <c:v>1999</c:v>
                </c:pt>
                <c:pt idx="4001">
                  <c:v>1999</c:v>
                </c:pt>
                <c:pt idx="4002">
                  <c:v>1999</c:v>
                </c:pt>
                <c:pt idx="4003">
                  <c:v>1999</c:v>
                </c:pt>
                <c:pt idx="4004">
                  <c:v>1999</c:v>
                </c:pt>
                <c:pt idx="4005">
                  <c:v>1999</c:v>
                </c:pt>
                <c:pt idx="4006">
                  <c:v>1999</c:v>
                </c:pt>
                <c:pt idx="4007">
                  <c:v>1999</c:v>
                </c:pt>
                <c:pt idx="4008">
                  <c:v>1999</c:v>
                </c:pt>
                <c:pt idx="4009">
                  <c:v>1999</c:v>
                </c:pt>
                <c:pt idx="4010">
                  <c:v>1999</c:v>
                </c:pt>
                <c:pt idx="4011">
                  <c:v>1999</c:v>
                </c:pt>
                <c:pt idx="4012">
                  <c:v>1999</c:v>
                </c:pt>
                <c:pt idx="4013">
                  <c:v>1999</c:v>
                </c:pt>
                <c:pt idx="4014">
                  <c:v>1999</c:v>
                </c:pt>
                <c:pt idx="4015">
                  <c:v>1999</c:v>
                </c:pt>
                <c:pt idx="4016">
                  <c:v>1999</c:v>
                </c:pt>
                <c:pt idx="4017">
                  <c:v>2000</c:v>
                </c:pt>
                <c:pt idx="4018">
                  <c:v>2000</c:v>
                </c:pt>
                <c:pt idx="4019">
                  <c:v>2000</c:v>
                </c:pt>
                <c:pt idx="4020">
                  <c:v>2000</c:v>
                </c:pt>
                <c:pt idx="4021">
                  <c:v>2000</c:v>
                </c:pt>
                <c:pt idx="4022">
                  <c:v>2000</c:v>
                </c:pt>
                <c:pt idx="4023">
                  <c:v>2000</c:v>
                </c:pt>
                <c:pt idx="4024">
                  <c:v>2000</c:v>
                </c:pt>
                <c:pt idx="4025">
                  <c:v>2000</c:v>
                </c:pt>
                <c:pt idx="4026">
                  <c:v>2000</c:v>
                </c:pt>
                <c:pt idx="4027">
                  <c:v>2000</c:v>
                </c:pt>
                <c:pt idx="4028">
                  <c:v>2000</c:v>
                </c:pt>
                <c:pt idx="4029">
                  <c:v>2000</c:v>
                </c:pt>
                <c:pt idx="4030">
                  <c:v>2000</c:v>
                </c:pt>
                <c:pt idx="4031">
                  <c:v>2000</c:v>
                </c:pt>
                <c:pt idx="4032">
                  <c:v>2000</c:v>
                </c:pt>
                <c:pt idx="4033">
                  <c:v>2000</c:v>
                </c:pt>
                <c:pt idx="4034">
                  <c:v>2000</c:v>
                </c:pt>
                <c:pt idx="4035">
                  <c:v>2000</c:v>
                </c:pt>
                <c:pt idx="4036">
                  <c:v>2000</c:v>
                </c:pt>
                <c:pt idx="4037">
                  <c:v>2000</c:v>
                </c:pt>
                <c:pt idx="4038">
                  <c:v>2000</c:v>
                </c:pt>
                <c:pt idx="4039">
                  <c:v>2000</c:v>
                </c:pt>
                <c:pt idx="4040">
                  <c:v>2000</c:v>
                </c:pt>
                <c:pt idx="4041">
                  <c:v>2000</c:v>
                </c:pt>
                <c:pt idx="4042">
                  <c:v>2000</c:v>
                </c:pt>
                <c:pt idx="4043">
                  <c:v>2000</c:v>
                </c:pt>
                <c:pt idx="4044">
                  <c:v>2000</c:v>
                </c:pt>
                <c:pt idx="4045">
                  <c:v>2000</c:v>
                </c:pt>
                <c:pt idx="4046">
                  <c:v>2000</c:v>
                </c:pt>
                <c:pt idx="4047">
                  <c:v>2000</c:v>
                </c:pt>
                <c:pt idx="4048">
                  <c:v>2000</c:v>
                </c:pt>
                <c:pt idx="4049">
                  <c:v>2000</c:v>
                </c:pt>
                <c:pt idx="4050">
                  <c:v>2000</c:v>
                </c:pt>
                <c:pt idx="4051">
                  <c:v>2000</c:v>
                </c:pt>
                <c:pt idx="4052">
                  <c:v>2000</c:v>
                </c:pt>
                <c:pt idx="4053">
                  <c:v>2000</c:v>
                </c:pt>
                <c:pt idx="4054">
                  <c:v>2000</c:v>
                </c:pt>
                <c:pt idx="4055">
                  <c:v>2000</c:v>
                </c:pt>
                <c:pt idx="4056">
                  <c:v>2000</c:v>
                </c:pt>
                <c:pt idx="4057">
                  <c:v>2000</c:v>
                </c:pt>
                <c:pt idx="4058">
                  <c:v>2000</c:v>
                </c:pt>
                <c:pt idx="4059">
                  <c:v>2000</c:v>
                </c:pt>
                <c:pt idx="4060">
                  <c:v>2000</c:v>
                </c:pt>
                <c:pt idx="4061">
                  <c:v>2000</c:v>
                </c:pt>
                <c:pt idx="4062">
                  <c:v>2000</c:v>
                </c:pt>
                <c:pt idx="4063">
                  <c:v>2000</c:v>
                </c:pt>
                <c:pt idx="4064">
                  <c:v>2000</c:v>
                </c:pt>
                <c:pt idx="4065">
                  <c:v>2000</c:v>
                </c:pt>
                <c:pt idx="4066">
                  <c:v>2000</c:v>
                </c:pt>
                <c:pt idx="4067">
                  <c:v>2000</c:v>
                </c:pt>
                <c:pt idx="4068">
                  <c:v>2000</c:v>
                </c:pt>
                <c:pt idx="4069">
                  <c:v>2000</c:v>
                </c:pt>
                <c:pt idx="4070">
                  <c:v>2000</c:v>
                </c:pt>
                <c:pt idx="4071">
                  <c:v>2000</c:v>
                </c:pt>
                <c:pt idx="4072">
                  <c:v>2000</c:v>
                </c:pt>
                <c:pt idx="4073">
                  <c:v>2000</c:v>
                </c:pt>
                <c:pt idx="4074">
                  <c:v>2000</c:v>
                </c:pt>
                <c:pt idx="4075">
                  <c:v>2000</c:v>
                </c:pt>
                <c:pt idx="4076">
                  <c:v>2000</c:v>
                </c:pt>
                <c:pt idx="4077">
                  <c:v>2000</c:v>
                </c:pt>
                <c:pt idx="4078">
                  <c:v>2000</c:v>
                </c:pt>
                <c:pt idx="4079">
                  <c:v>2000</c:v>
                </c:pt>
                <c:pt idx="4080">
                  <c:v>2000</c:v>
                </c:pt>
                <c:pt idx="4081">
                  <c:v>2000</c:v>
                </c:pt>
                <c:pt idx="4082">
                  <c:v>2000</c:v>
                </c:pt>
                <c:pt idx="4083">
                  <c:v>2000</c:v>
                </c:pt>
                <c:pt idx="4084">
                  <c:v>2000</c:v>
                </c:pt>
                <c:pt idx="4085">
                  <c:v>2000</c:v>
                </c:pt>
                <c:pt idx="4086">
                  <c:v>2000</c:v>
                </c:pt>
                <c:pt idx="4087">
                  <c:v>2000</c:v>
                </c:pt>
                <c:pt idx="4088">
                  <c:v>2000</c:v>
                </c:pt>
                <c:pt idx="4089">
                  <c:v>2000</c:v>
                </c:pt>
                <c:pt idx="4090">
                  <c:v>2000</c:v>
                </c:pt>
                <c:pt idx="4091">
                  <c:v>2000</c:v>
                </c:pt>
                <c:pt idx="4092">
                  <c:v>2000</c:v>
                </c:pt>
                <c:pt idx="4093">
                  <c:v>2000</c:v>
                </c:pt>
                <c:pt idx="4094">
                  <c:v>2000</c:v>
                </c:pt>
                <c:pt idx="4095">
                  <c:v>2000</c:v>
                </c:pt>
                <c:pt idx="4096">
                  <c:v>2000</c:v>
                </c:pt>
                <c:pt idx="4097">
                  <c:v>2000</c:v>
                </c:pt>
                <c:pt idx="4098">
                  <c:v>2000</c:v>
                </c:pt>
                <c:pt idx="4099">
                  <c:v>2000</c:v>
                </c:pt>
                <c:pt idx="4100">
                  <c:v>2000</c:v>
                </c:pt>
                <c:pt idx="4101">
                  <c:v>2000</c:v>
                </c:pt>
                <c:pt idx="4102">
                  <c:v>2000</c:v>
                </c:pt>
                <c:pt idx="4103">
                  <c:v>2000</c:v>
                </c:pt>
                <c:pt idx="4104">
                  <c:v>2000</c:v>
                </c:pt>
                <c:pt idx="4105">
                  <c:v>2000</c:v>
                </c:pt>
                <c:pt idx="4106">
                  <c:v>2000</c:v>
                </c:pt>
                <c:pt idx="4107">
                  <c:v>2000</c:v>
                </c:pt>
                <c:pt idx="4108">
                  <c:v>2000</c:v>
                </c:pt>
                <c:pt idx="4109">
                  <c:v>2000</c:v>
                </c:pt>
                <c:pt idx="4110">
                  <c:v>2000</c:v>
                </c:pt>
                <c:pt idx="4111">
                  <c:v>2000</c:v>
                </c:pt>
                <c:pt idx="4112">
                  <c:v>2000</c:v>
                </c:pt>
                <c:pt idx="4113">
                  <c:v>2000</c:v>
                </c:pt>
                <c:pt idx="4114">
                  <c:v>2000</c:v>
                </c:pt>
                <c:pt idx="4115">
                  <c:v>2000</c:v>
                </c:pt>
                <c:pt idx="4116">
                  <c:v>2000</c:v>
                </c:pt>
                <c:pt idx="4117">
                  <c:v>2000</c:v>
                </c:pt>
                <c:pt idx="4118">
                  <c:v>2000</c:v>
                </c:pt>
                <c:pt idx="4119">
                  <c:v>2000</c:v>
                </c:pt>
                <c:pt idx="4120">
                  <c:v>2000</c:v>
                </c:pt>
                <c:pt idx="4121">
                  <c:v>2000</c:v>
                </c:pt>
                <c:pt idx="4122">
                  <c:v>2000</c:v>
                </c:pt>
                <c:pt idx="4123">
                  <c:v>2000</c:v>
                </c:pt>
                <c:pt idx="4124">
                  <c:v>2000</c:v>
                </c:pt>
                <c:pt idx="4125">
                  <c:v>2000</c:v>
                </c:pt>
                <c:pt idx="4126">
                  <c:v>2000</c:v>
                </c:pt>
                <c:pt idx="4127">
                  <c:v>2000</c:v>
                </c:pt>
                <c:pt idx="4128">
                  <c:v>2000</c:v>
                </c:pt>
                <c:pt idx="4129">
                  <c:v>2000</c:v>
                </c:pt>
                <c:pt idx="4130">
                  <c:v>2000</c:v>
                </c:pt>
                <c:pt idx="4131">
                  <c:v>2000</c:v>
                </c:pt>
                <c:pt idx="4132">
                  <c:v>2000</c:v>
                </c:pt>
                <c:pt idx="4133">
                  <c:v>2000</c:v>
                </c:pt>
                <c:pt idx="4134">
                  <c:v>2000</c:v>
                </c:pt>
                <c:pt idx="4135">
                  <c:v>2000</c:v>
                </c:pt>
                <c:pt idx="4136">
                  <c:v>2000</c:v>
                </c:pt>
                <c:pt idx="4137">
                  <c:v>2000</c:v>
                </c:pt>
                <c:pt idx="4138">
                  <c:v>2000</c:v>
                </c:pt>
                <c:pt idx="4139">
                  <c:v>2000</c:v>
                </c:pt>
                <c:pt idx="4140">
                  <c:v>2000</c:v>
                </c:pt>
                <c:pt idx="4141">
                  <c:v>2000</c:v>
                </c:pt>
                <c:pt idx="4142">
                  <c:v>2000</c:v>
                </c:pt>
                <c:pt idx="4143">
                  <c:v>2000</c:v>
                </c:pt>
                <c:pt idx="4144">
                  <c:v>2000</c:v>
                </c:pt>
                <c:pt idx="4145">
                  <c:v>2000</c:v>
                </c:pt>
                <c:pt idx="4146">
                  <c:v>2000</c:v>
                </c:pt>
                <c:pt idx="4147">
                  <c:v>2000</c:v>
                </c:pt>
                <c:pt idx="4148">
                  <c:v>2000</c:v>
                </c:pt>
                <c:pt idx="4149">
                  <c:v>2000</c:v>
                </c:pt>
                <c:pt idx="4150">
                  <c:v>2000</c:v>
                </c:pt>
                <c:pt idx="4151">
                  <c:v>2000</c:v>
                </c:pt>
                <c:pt idx="4152">
                  <c:v>2000</c:v>
                </c:pt>
                <c:pt idx="4153">
                  <c:v>2000</c:v>
                </c:pt>
                <c:pt idx="4154">
                  <c:v>2000</c:v>
                </c:pt>
                <c:pt idx="4155">
                  <c:v>2000</c:v>
                </c:pt>
                <c:pt idx="4156">
                  <c:v>2000</c:v>
                </c:pt>
                <c:pt idx="4157">
                  <c:v>2000</c:v>
                </c:pt>
                <c:pt idx="4158">
                  <c:v>2000</c:v>
                </c:pt>
                <c:pt idx="4159">
                  <c:v>2000</c:v>
                </c:pt>
                <c:pt idx="4160">
                  <c:v>2000</c:v>
                </c:pt>
                <c:pt idx="4161">
                  <c:v>2000</c:v>
                </c:pt>
                <c:pt idx="4162">
                  <c:v>2000</c:v>
                </c:pt>
                <c:pt idx="4163">
                  <c:v>2000</c:v>
                </c:pt>
                <c:pt idx="4164">
                  <c:v>2000</c:v>
                </c:pt>
                <c:pt idx="4165">
                  <c:v>2000</c:v>
                </c:pt>
                <c:pt idx="4166">
                  <c:v>2000</c:v>
                </c:pt>
                <c:pt idx="4167">
                  <c:v>2000</c:v>
                </c:pt>
                <c:pt idx="4168">
                  <c:v>2000</c:v>
                </c:pt>
                <c:pt idx="4169">
                  <c:v>2000</c:v>
                </c:pt>
                <c:pt idx="4170">
                  <c:v>2000</c:v>
                </c:pt>
                <c:pt idx="4171">
                  <c:v>2000</c:v>
                </c:pt>
                <c:pt idx="4172">
                  <c:v>2000</c:v>
                </c:pt>
                <c:pt idx="4173">
                  <c:v>2000</c:v>
                </c:pt>
                <c:pt idx="4174">
                  <c:v>2000</c:v>
                </c:pt>
                <c:pt idx="4175">
                  <c:v>2000</c:v>
                </c:pt>
                <c:pt idx="4176">
                  <c:v>2000</c:v>
                </c:pt>
                <c:pt idx="4177">
                  <c:v>2000</c:v>
                </c:pt>
                <c:pt idx="4178">
                  <c:v>2000</c:v>
                </c:pt>
                <c:pt idx="4179">
                  <c:v>2000</c:v>
                </c:pt>
                <c:pt idx="4180">
                  <c:v>2000</c:v>
                </c:pt>
                <c:pt idx="4181">
                  <c:v>2000</c:v>
                </c:pt>
                <c:pt idx="4182">
                  <c:v>2000</c:v>
                </c:pt>
                <c:pt idx="4183">
                  <c:v>2000</c:v>
                </c:pt>
                <c:pt idx="4184">
                  <c:v>2000</c:v>
                </c:pt>
                <c:pt idx="4185">
                  <c:v>2000</c:v>
                </c:pt>
                <c:pt idx="4186">
                  <c:v>2000</c:v>
                </c:pt>
                <c:pt idx="4187">
                  <c:v>2000</c:v>
                </c:pt>
                <c:pt idx="4188">
                  <c:v>2000</c:v>
                </c:pt>
                <c:pt idx="4189">
                  <c:v>2000</c:v>
                </c:pt>
                <c:pt idx="4190">
                  <c:v>2000</c:v>
                </c:pt>
                <c:pt idx="4191">
                  <c:v>2000</c:v>
                </c:pt>
                <c:pt idx="4192">
                  <c:v>2000</c:v>
                </c:pt>
                <c:pt idx="4193">
                  <c:v>2000</c:v>
                </c:pt>
                <c:pt idx="4194">
                  <c:v>2000</c:v>
                </c:pt>
                <c:pt idx="4195">
                  <c:v>2000</c:v>
                </c:pt>
                <c:pt idx="4196">
                  <c:v>2000</c:v>
                </c:pt>
                <c:pt idx="4197">
                  <c:v>2000</c:v>
                </c:pt>
                <c:pt idx="4198">
                  <c:v>2000</c:v>
                </c:pt>
                <c:pt idx="4199">
                  <c:v>2000</c:v>
                </c:pt>
                <c:pt idx="4200">
                  <c:v>2000</c:v>
                </c:pt>
                <c:pt idx="4201">
                  <c:v>2000</c:v>
                </c:pt>
                <c:pt idx="4202">
                  <c:v>2000</c:v>
                </c:pt>
                <c:pt idx="4203">
                  <c:v>2000</c:v>
                </c:pt>
                <c:pt idx="4204">
                  <c:v>2000</c:v>
                </c:pt>
                <c:pt idx="4205">
                  <c:v>2000</c:v>
                </c:pt>
                <c:pt idx="4206">
                  <c:v>2000</c:v>
                </c:pt>
                <c:pt idx="4207">
                  <c:v>2000</c:v>
                </c:pt>
                <c:pt idx="4208">
                  <c:v>2000</c:v>
                </c:pt>
                <c:pt idx="4209">
                  <c:v>2000</c:v>
                </c:pt>
                <c:pt idx="4210">
                  <c:v>2000</c:v>
                </c:pt>
                <c:pt idx="4211">
                  <c:v>2000</c:v>
                </c:pt>
                <c:pt idx="4212">
                  <c:v>2000</c:v>
                </c:pt>
                <c:pt idx="4213">
                  <c:v>2000</c:v>
                </c:pt>
                <c:pt idx="4214">
                  <c:v>2000</c:v>
                </c:pt>
                <c:pt idx="4215">
                  <c:v>2000</c:v>
                </c:pt>
                <c:pt idx="4216">
                  <c:v>2000</c:v>
                </c:pt>
                <c:pt idx="4217">
                  <c:v>2000</c:v>
                </c:pt>
                <c:pt idx="4218">
                  <c:v>2000</c:v>
                </c:pt>
                <c:pt idx="4219">
                  <c:v>2000</c:v>
                </c:pt>
                <c:pt idx="4220">
                  <c:v>2000</c:v>
                </c:pt>
                <c:pt idx="4221">
                  <c:v>2000</c:v>
                </c:pt>
                <c:pt idx="4222">
                  <c:v>2000</c:v>
                </c:pt>
                <c:pt idx="4223">
                  <c:v>2000</c:v>
                </c:pt>
                <c:pt idx="4224">
                  <c:v>2000</c:v>
                </c:pt>
                <c:pt idx="4225">
                  <c:v>2000</c:v>
                </c:pt>
                <c:pt idx="4226">
                  <c:v>2000</c:v>
                </c:pt>
                <c:pt idx="4227">
                  <c:v>2000</c:v>
                </c:pt>
                <c:pt idx="4228">
                  <c:v>2000</c:v>
                </c:pt>
                <c:pt idx="4229">
                  <c:v>2000</c:v>
                </c:pt>
                <c:pt idx="4230">
                  <c:v>2000</c:v>
                </c:pt>
                <c:pt idx="4231">
                  <c:v>2000</c:v>
                </c:pt>
                <c:pt idx="4232">
                  <c:v>2000</c:v>
                </c:pt>
                <c:pt idx="4233">
                  <c:v>2000</c:v>
                </c:pt>
                <c:pt idx="4234">
                  <c:v>2000</c:v>
                </c:pt>
                <c:pt idx="4235">
                  <c:v>2000</c:v>
                </c:pt>
                <c:pt idx="4236">
                  <c:v>2000</c:v>
                </c:pt>
                <c:pt idx="4237">
                  <c:v>2000</c:v>
                </c:pt>
                <c:pt idx="4238">
                  <c:v>2000</c:v>
                </c:pt>
                <c:pt idx="4239">
                  <c:v>2000</c:v>
                </c:pt>
                <c:pt idx="4240">
                  <c:v>2000</c:v>
                </c:pt>
                <c:pt idx="4241">
                  <c:v>2000</c:v>
                </c:pt>
                <c:pt idx="4242">
                  <c:v>2000</c:v>
                </c:pt>
                <c:pt idx="4243">
                  <c:v>2000</c:v>
                </c:pt>
                <c:pt idx="4244">
                  <c:v>2000</c:v>
                </c:pt>
                <c:pt idx="4245">
                  <c:v>2000</c:v>
                </c:pt>
                <c:pt idx="4246">
                  <c:v>2000</c:v>
                </c:pt>
                <c:pt idx="4247">
                  <c:v>2000</c:v>
                </c:pt>
                <c:pt idx="4248">
                  <c:v>2000</c:v>
                </c:pt>
                <c:pt idx="4249">
                  <c:v>2000</c:v>
                </c:pt>
                <c:pt idx="4250">
                  <c:v>2000</c:v>
                </c:pt>
                <c:pt idx="4251">
                  <c:v>2000</c:v>
                </c:pt>
                <c:pt idx="4252">
                  <c:v>2000</c:v>
                </c:pt>
                <c:pt idx="4253">
                  <c:v>2000</c:v>
                </c:pt>
                <c:pt idx="4254">
                  <c:v>2000</c:v>
                </c:pt>
                <c:pt idx="4255">
                  <c:v>2000</c:v>
                </c:pt>
                <c:pt idx="4256">
                  <c:v>2000</c:v>
                </c:pt>
                <c:pt idx="4257">
                  <c:v>2000</c:v>
                </c:pt>
                <c:pt idx="4258">
                  <c:v>2000</c:v>
                </c:pt>
                <c:pt idx="4259">
                  <c:v>2000</c:v>
                </c:pt>
                <c:pt idx="4260">
                  <c:v>2000</c:v>
                </c:pt>
                <c:pt idx="4261">
                  <c:v>2000</c:v>
                </c:pt>
                <c:pt idx="4262">
                  <c:v>2000</c:v>
                </c:pt>
                <c:pt idx="4263">
                  <c:v>2000</c:v>
                </c:pt>
                <c:pt idx="4264">
                  <c:v>2000</c:v>
                </c:pt>
                <c:pt idx="4265">
                  <c:v>2000</c:v>
                </c:pt>
                <c:pt idx="4266">
                  <c:v>2000</c:v>
                </c:pt>
                <c:pt idx="4267">
                  <c:v>2000</c:v>
                </c:pt>
                <c:pt idx="4268">
                  <c:v>2000</c:v>
                </c:pt>
                <c:pt idx="4269">
                  <c:v>2000</c:v>
                </c:pt>
                <c:pt idx="4270">
                  <c:v>2000</c:v>
                </c:pt>
                <c:pt idx="4271">
                  <c:v>2000</c:v>
                </c:pt>
                <c:pt idx="4272">
                  <c:v>2000</c:v>
                </c:pt>
                <c:pt idx="4273">
                  <c:v>2000</c:v>
                </c:pt>
                <c:pt idx="4274">
                  <c:v>2000</c:v>
                </c:pt>
                <c:pt idx="4275">
                  <c:v>2000</c:v>
                </c:pt>
                <c:pt idx="4276">
                  <c:v>2000</c:v>
                </c:pt>
                <c:pt idx="4277">
                  <c:v>2000</c:v>
                </c:pt>
                <c:pt idx="4278">
                  <c:v>2000</c:v>
                </c:pt>
                <c:pt idx="4279">
                  <c:v>2000</c:v>
                </c:pt>
                <c:pt idx="4280">
                  <c:v>2000</c:v>
                </c:pt>
                <c:pt idx="4281">
                  <c:v>2000</c:v>
                </c:pt>
                <c:pt idx="4282">
                  <c:v>2000</c:v>
                </c:pt>
                <c:pt idx="4283">
                  <c:v>2000</c:v>
                </c:pt>
                <c:pt idx="4284">
                  <c:v>2000</c:v>
                </c:pt>
                <c:pt idx="4285">
                  <c:v>2000</c:v>
                </c:pt>
                <c:pt idx="4286">
                  <c:v>2000</c:v>
                </c:pt>
                <c:pt idx="4287">
                  <c:v>2000</c:v>
                </c:pt>
                <c:pt idx="4288">
                  <c:v>2000</c:v>
                </c:pt>
                <c:pt idx="4289">
                  <c:v>2000</c:v>
                </c:pt>
                <c:pt idx="4290">
                  <c:v>2000</c:v>
                </c:pt>
                <c:pt idx="4291">
                  <c:v>2000</c:v>
                </c:pt>
                <c:pt idx="4292">
                  <c:v>2000</c:v>
                </c:pt>
                <c:pt idx="4293">
                  <c:v>2000</c:v>
                </c:pt>
                <c:pt idx="4294">
                  <c:v>2000</c:v>
                </c:pt>
                <c:pt idx="4295">
                  <c:v>2000</c:v>
                </c:pt>
                <c:pt idx="4296">
                  <c:v>2000</c:v>
                </c:pt>
                <c:pt idx="4297">
                  <c:v>2000</c:v>
                </c:pt>
                <c:pt idx="4298">
                  <c:v>2000</c:v>
                </c:pt>
                <c:pt idx="4299">
                  <c:v>2000</c:v>
                </c:pt>
                <c:pt idx="4300">
                  <c:v>2000</c:v>
                </c:pt>
                <c:pt idx="4301">
                  <c:v>2000</c:v>
                </c:pt>
                <c:pt idx="4302">
                  <c:v>2000</c:v>
                </c:pt>
                <c:pt idx="4303">
                  <c:v>2000</c:v>
                </c:pt>
                <c:pt idx="4304">
                  <c:v>2000</c:v>
                </c:pt>
                <c:pt idx="4305">
                  <c:v>2000</c:v>
                </c:pt>
                <c:pt idx="4306">
                  <c:v>2000</c:v>
                </c:pt>
                <c:pt idx="4307">
                  <c:v>2000</c:v>
                </c:pt>
                <c:pt idx="4308">
                  <c:v>2000</c:v>
                </c:pt>
                <c:pt idx="4309">
                  <c:v>2000</c:v>
                </c:pt>
                <c:pt idx="4310">
                  <c:v>2000</c:v>
                </c:pt>
                <c:pt idx="4311">
                  <c:v>2000</c:v>
                </c:pt>
                <c:pt idx="4312">
                  <c:v>2000</c:v>
                </c:pt>
                <c:pt idx="4313">
                  <c:v>2000</c:v>
                </c:pt>
                <c:pt idx="4314">
                  <c:v>2000</c:v>
                </c:pt>
                <c:pt idx="4315">
                  <c:v>2000</c:v>
                </c:pt>
                <c:pt idx="4316">
                  <c:v>2000</c:v>
                </c:pt>
                <c:pt idx="4317">
                  <c:v>2000</c:v>
                </c:pt>
                <c:pt idx="4318">
                  <c:v>2000</c:v>
                </c:pt>
                <c:pt idx="4319">
                  <c:v>2000</c:v>
                </c:pt>
                <c:pt idx="4320">
                  <c:v>2000</c:v>
                </c:pt>
                <c:pt idx="4321">
                  <c:v>2000</c:v>
                </c:pt>
                <c:pt idx="4322">
                  <c:v>2000</c:v>
                </c:pt>
                <c:pt idx="4323">
                  <c:v>2000</c:v>
                </c:pt>
                <c:pt idx="4324">
                  <c:v>2000</c:v>
                </c:pt>
                <c:pt idx="4325">
                  <c:v>2000</c:v>
                </c:pt>
                <c:pt idx="4326">
                  <c:v>2000</c:v>
                </c:pt>
                <c:pt idx="4327">
                  <c:v>2000</c:v>
                </c:pt>
                <c:pt idx="4328">
                  <c:v>2000</c:v>
                </c:pt>
                <c:pt idx="4329">
                  <c:v>2000</c:v>
                </c:pt>
                <c:pt idx="4330">
                  <c:v>2000</c:v>
                </c:pt>
                <c:pt idx="4331">
                  <c:v>2000</c:v>
                </c:pt>
                <c:pt idx="4332">
                  <c:v>2000</c:v>
                </c:pt>
                <c:pt idx="4333">
                  <c:v>2000</c:v>
                </c:pt>
                <c:pt idx="4334">
                  <c:v>2000</c:v>
                </c:pt>
                <c:pt idx="4335">
                  <c:v>2000</c:v>
                </c:pt>
                <c:pt idx="4336">
                  <c:v>2000</c:v>
                </c:pt>
                <c:pt idx="4337">
                  <c:v>2000</c:v>
                </c:pt>
                <c:pt idx="4338">
                  <c:v>2000</c:v>
                </c:pt>
                <c:pt idx="4339">
                  <c:v>2000</c:v>
                </c:pt>
                <c:pt idx="4340">
                  <c:v>2000</c:v>
                </c:pt>
                <c:pt idx="4341">
                  <c:v>2000</c:v>
                </c:pt>
                <c:pt idx="4342">
                  <c:v>2000</c:v>
                </c:pt>
                <c:pt idx="4343">
                  <c:v>2000</c:v>
                </c:pt>
                <c:pt idx="4344">
                  <c:v>2000</c:v>
                </c:pt>
                <c:pt idx="4345">
                  <c:v>2000</c:v>
                </c:pt>
                <c:pt idx="4346">
                  <c:v>2000</c:v>
                </c:pt>
                <c:pt idx="4347">
                  <c:v>2000</c:v>
                </c:pt>
                <c:pt idx="4348">
                  <c:v>2000</c:v>
                </c:pt>
                <c:pt idx="4349">
                  <c:v>2000</c:v>
                </c:pt>
                <c:pt idx="4350">
                  <c:v>2000</c:v>
                </c:pt>
                <c:pt idx="4351">
                  <c:v>2000</c:v>
                </c:pt>
                <c:pt idx="4352">
                  <c:v>2000</c:v>
                </c:pt>
                <c:pt idx="4353">
                  <c:v>2000</c:v>
                </c:pt>
                <c:pt idx="4354">
                  <c:v>2000</c:v>
                </c:pt>
                <c:pt idx="4355">
                  <c:v>2000</c:v>
                </c:pt>
                <c:pt idx="4356">
                  <c:v>2000</c:v>
                </c:pt>
                <c:pt idx="4357">
                  <c:v>2000</c:v>
                </c:pt>
                <c:pt idx="4358">
                  <c:v>2000</c:v>
                </c:pt>
                <c:pt idx="4359">
                  <c:v>2000</c:v>
                </c:pt>
                <c:pt idx="4360">
                  <c:v>2000</c:v>
                </c:pt>
                <c:pt idx="4361">
                  <c:v>2000</c:v>
                </c:pt>
                <c:pt idx="4362">
                  <c:v>2000</c:v>
                </c:pt>
                <c:pt idx="4363">
                  <c:v>2000</c:v>
                </c:pt>
                <c:pt idx="4364">
                  <c:v>2000</c:v>
                </c:pt>
                <c:pt idx="4365">
                  <c:v>2000</c:v>
                </c:pt>
                <c:pt idx="4366">
                  <c:v>2000</c:v>
                </c:pt>
                <c:pt idx="4367">
                  <c:v>2000</c:v>
                </c:pt>
                <c:pt idx="4368">
                  <c:v>2000</c:v>
                </c:pt>
                <c:pt idx="4369">
                  <c:v>2000</c:v>
                </c:pt>
                <c:pt idx="4370">
                  <c:v>2000</c:v>
                </c:pt>
                <c:pt idx="4371">
                  <c:v>2000</c:v>
                </c:pt>
                <c:pt idx="4372">
                  <c:v>2000</c:v>
                </c:pt>
                <c:pt idx="4373">
                  <c:v>2000</c:v>
                </c:pt>
                <c:pt idx="4374">
                  <c:v>2000</c:v>
                </c:pt>
                <c:pt idx="4375">
                  <c:v>2000</c:v>
                </c:pt>
                <c:pt idx="4376">
                  <c:v>2000</c:v>
                </c:pt>
                <c:pt idx="4377">
                  <c:v>2000</c:v>
                </c:pt>
                <c:pt idx="4378">
                  <c:v>2000</c:v>
                </c:pt>
                <c:pt idx="4379">
                  <c:v>2000</c:v>
                </c:pt>
                <c:pt idx="4380">
                  <c:v>2000</c:v>
                </c:pt>
                <c:pt idx="4381">
                  <c:v>2000</c:v>
                </c:pt>
                <c:pt idx="4382">
                  <c:v>2000</c:v>
                </c:pt>
                <c:pt idx="4383">
                  <c:v>2001</c:v>
                </c:pt>
                <c:pt idx="4384">
                  <c:v>2001</c:v>
                </c:pt>
                <c:pt idx="4385">
                  <c:v>2001</c:v>
                </c:pt>
                <c:pt idx="4386">
                  <c:v>2001</c:v>
                </c:pt>
                <c:pt idx="4387">
                  <c:v>2001</c:v>
                </c:pt>
                <c:pt idx="4388">
                  <c:v>2001</c:v>
                </c:pt>
                <c:pt idx="4389">
                  <c:v>2001</c:v>
                </c:pt>
                <c:pt idx="4390">
                  <c:v>2001</c:v>
                </c:pt>
                <c:pt idx="4391">
                  <c:v>2001</c:v>
                </c:pt>
                <c:pt idx="4392">
                  <c:v>2001</c:v>
                </c:pt>
                <c:pt idx="4393">
                  <c:v>2001</c:v>
                </c:pt>
                <c:pt idx="4394">
                  <c:v>2001</c:v>
                </c:pt>
                <c:pt idx="4395">
                  <c:v>2001</c:v>
                </c:pt>
                <c:pt idx="4396">
                  <c:v>2001</c:v>
                </c:pt>
                <c:pt idx="4397">
                  <c:v>2001</c:v>
                </c:pt>
                <c:pt idx="4398">
                  <c:v>2001</c:v>
                </c:pt>
                <c:pt idx="4399">
                  <c:v>2001</c:v>
                </c:pt>
                <c:pt idx="4400">
                  <c:v>2001</c:v>
                </c:pt>
                <c:pt idx="4401">
                  <c:v>2001</c:v>
                </c:pt>
                <c:pt idx="4402">
                  <c:v>2001</c:v>
                </c:pt>
                <c:pt idx="4403">
                  <c:v>2001</c:v>
                </c:pt>
                <c:pt idx="4404">
                  <c:v>2001</c:v>
                </c:pt>
                <c:pt idx="4405">
                  <c:v>2001</c:v>
                </c:pt>
                <c:pt idx="4406">
                  <c:v>2001</c:v>
                </c:pt>
                <c:pt idx="4407">
                  <c:v>2001</c:v>
                </c:pt>
                <c:pt idx="4408">
                  <c:v>2001</c:v>
                </c:pt>
                <c:pt idx="4409">
                  <c:v>2001</c:v>
                </c:pt>
                <c:pt idx="4410">
                  <c:v>2001</c:v>
                </c:pt>
                <c:pt idx="4411">
                  <c:v>2001</c:v>
                </c:pt>
                <c:pt idx="4412">
                  <c:v>2001</c:v>
                </c:pt>
                <c:pt idx="4413">
                  <c:v>2001</c:v>
                </c:pt>
                <c:pt idx="4414">
                  <c:v>2001</c:v>
                </c:pt>
                <c:pt idx="4415">
                  <c:v>2001</c:v>
                </c:pt>
                <c:pt idx="4416">
                  <c:v>2001</c:v>
                </c:pt>
                <c:pt idx="4417">
                  <c:v>2001</c:v>
                </c:pt>
                <c:pt idx="4418">
                  <c:v>2001</c:v>
                </c:pt>
                <c:pt idx="4419">
                  <c:v>2001</c:v>
                </c:pt>
                <c:pt idx="4420">
                  <c:v>2001</c:v>
                </c:pt>
                <c:pt idx="4421">
                  <c:v>2001</c:v>
                </c:pt>
                <c:pt idx="4422">
                  <c:v>2001</c:v>
                </c:pt>
                <c:pt idx="4423">
                  <c:v>2001</c:v>
                </c:pt>
                <c:pt idx="4424">
                  <c:v>2001</c:v>
                </c:pt>
                <c:pt idx="4425">
                  <c:v>2001</c:v>
                </c:pt>
                <c:pt idx="4426">
                  <c:v>2001</c:v>
                </c:pt>
                <c:pt idx="4427">
                  <c:v>2001</c:v>
                </c:pt>
                <c:pt idx="4428">
                  <c:v>2001</c:v>
                </c:pt>
                <c:pt idx="4429">
                  <c:v>2001</c:v>
                </c:pt>
                <c:pt idx="4430">
                  <c:v>2001</c:v>
                </c:pt>
                <c:pt idx="4431">
                  <c:v>2001</c:v>
                </c:pt>
                <c:pt idx="4432">
                  <c:v>2001</c:v>
                </c:pt>
                <c:pt idx="4433">
                  <c:v>2001</c:v>
                </c:pt>
                <c:pt idx="4434">
                  <c:v>2001</c:v>
                </c:pt>
                <c:pt idx="4435">
                  <c:v>2001</c:v>
                </c:pt>
                <c:pt idx="4436">
                  <c:v>2001</c:v>
                </c:pt>
                <c:pt idx="4437">
                  <c:v>2001</c:v>
                </c:pt>
                <c:pt idx="4438">
                  <c:v>2001</c:v>
                </c:pt>
                <c:pt idx="4439">
                  <c:v>2001</c:v>
                </c:pt>
                <c:pt idx="4440">
                  <c:v>2001</c:v>
                </c:pt>
                <c:pt idx="4441">
                  <c:v>2001</c:v>
                </c:pt>
                <c:pt idx="4442">
                  <c:v>2001</c:v>
                </c:pt>
                <c:pt idx="4443">
                  <c:v>2001</c:v>
                </c:pt>
                <c:pt idx="4444">
                  <c:v>2001</c:v>
                </c:pt>
                <c:pt idx="4445">
                  <c:v>2001</c:v>
                </c:pt>
                <c:pt idx="4446">
                  <c:v>2001</c:v>
                </c:pt>
                <c:pt idx="4447">
                  <c:v>2001</c:v>
                </c:pt>
                <c:pt idx="4448">
                  <c:v>2001</c:v>
                </c:pt>
                <c:pt idx="4449">
                  <c:v>2001</c:v>
                </c:pt>
                <c:pt idx="4450">
                  <c:v>2001</c:v>
                </c:pt>
                <c:pt idx="4451">
                  <c:v>2001</c:v>
                </c:pt>
                <c:pt idx="4452">
                  <c:v>2001</c:v>
                </c:pt>
                <c:pt idx="4453">
                  <c:v>2001</c:v>
                </c:pt>
                <c:pt idx="4454">
                  <c:v>2001</c:v>
                </c:pt>
                <c:pt idx="4455">
                  <c:v>2001</c:v>
                </c:pt>
                <c:pt idx="4456">
                  <c:v>2001</c:v>
                </c:pt>
                <c:pt idx="4457">
                  <c:v>2001</c:v>
                </c:pt>
                <c:pt idx="4458">
                  <c:v>2001</c:v>
                </c:pt>
                <c:pt idx="4459">
                  <c:v>2001</c:v>
                </c:pt>
                <c:pt idx="4460">
                  <c:v>2001</c:v>
                </c:pt>
                <c:pt idx="4461">
                  <c:v>2001</c:v>
                </c:pt>
                <c:pt idx="4462">
                  <c:v>2001</c:v>
                </c:pt>
                <c:pt idx="4463">
                  <c:v>2001</c:v>
                </c:pt>
                <c:pt idx="4464">
                  <c:v>2001</c:v>
                </c:pt>
                <c:pt idx="4465">
                  <c:v>2001</c:v>
                </c:pt>
                <c:pt idx="4466">
                  <c:v>2001</c:v>
                </c:pt>
                <c:pt idx="4467">
                  <c:v>2001</c:v>
                </c:pt>
                <c:pt idx="4468">
                  <c:v>2001</c:v>
                </c:pt>
                <c:pt idx="4469">
                  <c:v>2001</c:v>
                </c:pt>
                <c:pt idx="4470">
                  <c:v>2001</c:v>
                </c:pt>
                <c:pt idx="4471">
                  <c:v>2001</c:v>
                </c:pt>
                <c:pt idx="4472">
                  <c:v>2001</c:v>
                </c:pt>
                <c:pt idx="4473">
                  <c:v>2001</c:v>
                </c:pt>
                <c:pt idx="4474">
                  <c:v>2001</c:v>
                </c:pt>
                <c:pt idx="4475">
                  <c:v>2001</c:v>
                </c:pt>
                <c:pt idx="4476">
                  <c:v>2001</c:v>
                </c:pt>
                <c:pt idx="4477">
                  <c:v>2001</c:v>
                </c:pt>
                <c:pt idx="4478">
                  <c:v>2001</c:v>
                </c:pt>
                <c:pt idx="4479">
                  <c:v>2001</c:v>
                </c:pt>
                <c:pt idx="4480">
                  <c:v>2001</c:v>
                </c:pt>
                <c:pt idx="4481">
                  <c:v>2001</c:v>
                </c:pt>
                <c:pt idx="4482">
                  <c:v>2001</c:v>
                </c:pt>
                <c:pt idx="4483">
                  <c:v>2001</c:v>
                </c:pt>
                <c:pt idx="4484">
                  <c:v>2001</c:v>
                </c:pt>
                <c:pt idx="4485">
                  <c:v>2001</c:v>
                </c:pt>
                <c:pt idx="4486">
                  <c:v>2001</c:v>
                </c:pt>
                <c:pt idx="4487">
                  <c:v>2001</c:v>
                </c:pt>
                <c:pt idx="4488">
                  <c:v>2001</c:v>
                </c:pt>
                <c:pt idx="4489">
                  <c:v>2001</c:v>
                </c:pt>
                <c:pt idx="4490">
                  <c:v>2001</c:v>
                </c:pt>
                <c:pt idx="4491">
                  <c:v>2001</c:v>
                </c:pt>
                <c:pt idx="4492">
                  <c:v>2001</c:v>
                </c:pt>
                <c:pt idx="4493">
                  <c:v>2001</c:v>
                </c:pt>
                <c:pt idx="4494">
                  <c:v>2001</c:v>
                </c:pt>
                <c:pt idx="4495">
                  <c:v>2001</c:v>
                </c:pt>
                <c:pt idx="4496">
                  <c:v>2001</c:v>
                </c:pt>
                <c:pt idx="4497">
                  <c:v>2001</c:v>
                </c:pt>
                <c:pt idx="4498">
                  <c:v>2001</c:v>
                </c:pt>
                <c:pt idx="4499">
                  <c:v>2001</c:v>
                </c:pt>
                <c:pt idx="4500">
                  <c:v>2001</c:v>
                </c:pt>
                <c:pt idx="4501">
                  <c:v>2001</c:v>
                </c:pt>
                <c:pt idx="4502">
                  <c:v>2001</c:v>
                </c:pt>
                <c:pt idx="4503">
                  <c:v>2001</c:v>
                </c:pt>
                <c:pt idx="4504">
                  <c:v>2001</c:v>
                </c:pt>
                <c:pt idx="4505">
                  <c:v>2001</c:v>
                </c:pt>
                <c:pt idx="4506">
                  <c:v>2001</c:v>
                </c:pt>
                <c:pt idx="4507">
                  <c:v>2001</c:v>
                </c:pt>
                <c:pt idx="4508">
                  <c:v>2001</c:v>
                </c:pt>
                <c:pt idx="4509">
                  <c:v>2001</c:v>
                </c:pt>
                <c:pt idx="4510">
                  <c:v>2001</c:v>
                </c:pt>
                <c:pt idx="4511">
                  <c:v>2001</c:v>
                </c:pt>
                <c:pt idx="4512">
                  <c:v>2001</c:v>
                </c:pt>
                <c:pt idx="4513">
                  <c:v>2001</c:v>
                </c:pt>
                <c:pt idx="4514">
                  <c:v>2001</c:v>
                </c:pt>
                <c:pt idx="4515">
                  <c:v>2001</c:v>
                </c:pt>
                <c:pt idx="4516">
                  <c:v>2001</c:v>
                </c:pt>
                <c:pt idx="4517">
                  <c:v>2001</c:v>
                </c:pt>
                <c:pt idx="4518">
                  <c:v>2001</c:v>
                </c:pt>
                <c:pt idx="4519">
                  <c:v>2001</c:v>
                </c:pt>
                <c:pt idx="4520">
                  <c:v>2001</c:v>
                </c:pt>
                <c:pt idx="4521">
                  <c:v>2001</c:v>
                </c:pt>
                <c:pt idx="4522">
                  <c:v>2001</c:v>
                </c:pt>
                <c:pt idx="4523">
                  <c:v>2001</c:v>
                </c:pt>
                <c:pt idx="4524">
                  <c:v>2001</c:v>
                </c:pt>
                <c:pt idx="4525">
                  <c:v>2001</c:v>
                </c:pt>
                <c:pt idx="4526">
                  <c:v>2001</c:v>
                </c:pt>
                <c:pt idx="4527">
                  <c:v>2001</c:v>
                </c:pt>
                <c:pt idx="4528">
                  <c:v>2001</c:v>
                </c:pt>
                <c:pt idx="4529">
                  <c:v>2001</c:v>
                </c:pt>
                <c:pt idx="4530">
                  <c:v>2001</c:v>
                </c:pt>
                <c:pt idx="4531">
                  <c:v>2001</c:v>
                </c:pt>
                <c:pt idx="4532">
                  <c:v>2001</c:v>
                </c:pt>
                <c:pt idx="4533">
                  <c:v>2001</c:v>
                </c:pt>
                <c:pt idx="4534">
                  <c:v>2001</c:v>
                </c:pt>
                <c:pt idx="4535">
                  <c:v>2001</c:v>
                </c:pt>
                <c:pt idx="4536">
                  <c:v>2001</c:v>
                </c:pt>
                <c:pt idx="4537">
                  <c:v>2001</c:v>
                </c:pt>
                <c:pt idx="4538">
                  <c:v>2001</c:v>
                </c:pt>
                <c:pt idx="4539">
                  <c:v>2001</c:v>
                </c:pt>
                <c:pt idx="4540">
                  <c:v>2001</c:v>
                </c:pt>
                <c:pt idx="4541">
                  <c:v>2001</c:v>
                </c:pt>
                <c:pt idx="4542">
                  <c:v>2001</c:v>
                </c:pt>
                <c:pt idx="4543">
                  <c:v>2001</c:v>
                </c:pt>
                <c:pt idx="4544">
                  <c:v>2001</c:v>
                </c:pt>
                <c:pt idx="4545">
                  <c:v>2001</c:v>
                </c:pt>
                <c:pt idx="4546">
                  <c:v>2001</c:v>
                </c:pt>
                <c:pt idx="4547">
                  <c:v>2001</c:v>
                </c:pt>
                <c:pt idx="4548">
                  <c:v>2001</c:v>
                </c:pt>
                <c:pt idx="4549">
                  <c:v>2001</c:v>
                </c:pt>
                <c:pt idx="4550">
                  <c:v>2001</c:v>
                </c:pt>
                <c:pt idx="4551">
                  <c:v>2001</c:v>
                </c:pt>
                <c:pt idx="4552">
                  <c:v>2001</c:v>
                </c:pt>
                <c:pt idx="4553">
                  <c:v>2001</c:v>
                </c:pt>
                <c:pt idx="4554">
                  <c:v>2001</c:v>
                </c:pt>
                <c:pt idx="4555">
                  <c:v>2001</c:v>
                </c:pt>
                <c:pt idx="4556">
                  <c:v>2001</c:v>
                </c:pt>
                <c:pt idx="4557">
                  <c:v>2001</c:v>
                </c:pt>
                <c:pt idx="4558">
                  <c:v>2001</c:v>
                </c:pt>
                <c:pt idx="4559">
                  <c:v>2001</c:v>
                </c:pt>
                <c:pt idx="4560">
                  <c:v>2001</c:v>
                </c:pt>
                <c:pt idx="4561">
                  <c:v>2001</c:v>
                </c:pt>
                <c:pt idx="4562">
                  <c:v>2001</c:v>
                </c:pt>
                <c:pt idx="4563">
                  <c:v>2001</c:v>
                </c:pt>
                <c:pt idx="4564">
                  <c:v>2001</c:v>
                </c:pt>
                <c:pt idx="4565">
                  <c:v>2001</c:v>
                </c:pt>
                <c:pt idx="4566">
                  <c:v>2001</c:v>
                </c:pt>
                <c:pt idx="4567">
                  <c:v>2001</c:v>
                </c:pt>
                <c:pt idx="4568">
                  <c:v>2001</c:v>
                </c:pt>
                <c:pt idx="4569">
                  <c:v>2001</c:v>
                </c:pt>
                <c:pt idx="4570">
                  <c:v>2001</c:v>
                </c:pt>
                <c:pt idx="4571">
                  <c:v>2001</c:v>
                </c:pt>
                <c:pt idx="4572">
                  <c:v>2001</c:v>
                </c:pt>
                <c:pt idx="4573">
                  <c:v>2001</c:v>
                </c:pt>
                <c:pt idx="4574">
                  <c:v>2001</c:v>
                </c:pt>
                <c:pt idx="4575">
                  <c:v>2001</c:v>
                </c:pt>
                <c:pt idx="4576">
                  <c:v>2001</c:v>
                </c:pt>
                <c:pt idx="4577">
                  <c:v>2001</c:v>
                </c:pt>
                <c:pt idx="4578">
                  <c:v>2001</c:v>
                </c:pt>
                <c:pt idx="4579">
                  <c:v>2001</c:v>
                </c:pt>
                <c:pt idx="4580">
                  <c:v>2001</c:v>
                </c:pt>
                <c:pt idx="4581">
                  <c:v>2001</c:v>
                </c:pt>
                <c:pt idx="4582">
                  <c:v>2001</c:v>
                </c:pt>
                <c:pt idx="4583">
                  <c:v>2001</c:v>
                </c:pt>
                <c:pt idx="4584">
                  <c:v>2001</c:v>
                </c:pt>
                <c:pt idx="4585">
                  <c:v>2001</c:v>
                </c:pt>
                <c:pt idx="4586">
                  <c:v>2001</c:v>
                </c:pt>
                <c:pt idx="4587">
                  <c:v>2001</c:v>
                </c:pt>
                <c:pt idx="4588">
                  <c:v>2001</c:v>
                </c:pt>
                <c:pt idx="4589">
                  <c:v>2001</c:v>
                </c:pt>
                <c:pt idx="4590">
                  <c:v>2001</c:v>
                </c:pt>
                <c:pt idx="4591">
                  <c:v>2001</c:v>
                </c:pt>
                <c:pt idx="4592">
                  <c:v>2001</c:v>
                </c:pt>
                <c:pt idx="4593">
                  <c:v>2001</c:v>
                </c:pt>
                <c:pt idx="4594">
                  <c:v>2001</c:v>
                </c:pt>
                <c:pt idx="4595">
                  <c:v>2001</c:v>
                </c:pt>
                <c:pt idx="4596">
                  <c:v>2001</c:v>
                </c:pt>
                <c:pt idx="4597">
                  <c:v>2001</c:v>
                </c:pt>
                <c:pt idx="4598">
                  <c:v>2001</c:v>
                </c:pt>
                <c:pt idx="4599">
                  <c:v>2001</c:v>
                </c:pt>
                <c:pt idx="4600">
                  <c:v>2001</c:v>
                </c:pt>
                <c:pt idx="4601">
                  <c:v>2001</c:v>
                </c:pt>
                <c:pt idx="4602">
                  <c:v>2001</c:v>
                </c:pt>
                <c:pt idx="4603">
                  <c:v>2001</c:v>
                </c:pt>
                <c:pt idx="4604">
                  <c:v>2001</c:v>
                </c:pt>
                <c:pt idx="4605">
                  <c:v>2001</c:v>
                </c:pt>
                <c:pt idx="4606">
                  <c:v>2001</c:v>
                </c:pt>
                <c:pt idx="4607">
                  <c:v>2001</c:v>
                </c:pt>
                <c:pt idx="4608">
                  <c:v>2001</c:v>
                </c:pt>
                <c:pt idx="4609">
                  <c:v>2001</c:v>
                </c:pt>
                <c:pt idx="4610">
                  <c:v>2001</c:v>
                </c:pt>
                <c:pt idx="4611">
                  <c:v>2001</c:v>
                </c:pt>
                <c:pt idx="4612">
                  <c:v>2001</c:v>
                </c:pt>
                <c:pt idx="4613">
                  <c:v>2001</c:v>
                </c:pt>
                <c:pt idx="4614">
                  <c:v>2001</c:v>
                </c:pt>
                <c:pt idx="4615">
                  <c:v>2001</c:v>
                </c:pt>
                <c:pt idx="4616">
                  <c:v>2001</c:v>
                </c:pt>
                <c:pt idx="4617">
                  <c:v>2001</c:v>
                </c:pt>
                <c:pt idx="4618">
                  <c:v>2001</c:v>
                </c:pt>
                <c:pt idx="4619">
                  <c:v>2001</c:v>
                </c:pt>
                <c:pt idx="4620">
                  <c:v>2001</c:v>
                </c:pt>
                <c:pt idx="4621">
                  <c:v>2001</c:v>
                </c:pt>
                <c:pt idx="4622">
                  <c:v>2001</c:v>
                </c:pt>
                <c:pt idx="4623">
                  <c:v>2001</c:v>
                </c:pt>
                <c:pt idx="4624">
                  <c:v>2001</c:v>
                </c:pt>
                <c:pt idx="4625">
                  <c:v>2001</c:v>
                </c:pt>
                <c:pt idx="4626">
                  <c:v>2001</c:v>
                </c:pt>
                <c:pt idx="4627">
                  <c:v>2001</c:v>
                </c:pt>
                <c:pt idx="4628">
                  <c:v>2001</c:v>
                </c:pt>
                <c:pt idx="4629">
                  <c:v>2001</c:v>
                </c:pt>
                <c:pt idx="4630">
                  <c:v>2001</c:v>
                </c:pt>
                <c:pt idx="4631">
                  <c:v>2001</c:v>
                </c:pt>
                <c:pt idx="4632">
                  <c:v>2001</c:v>
                </c:pt>
                <c:pt idx="4633">
                  <c:v>2001</c:v>
                </c:pt>
                <c:pt idx="4634">
                  <c:v>2001</c:v>
                </c:pt>
                <c:pt idx="4635">
                  <c:v>2001</c:v>
                </c:pt>
                <c:pt idx="4636">
                  <c:v>2001</c:v>
                </c:pt>
                <c:pt idx="4637">
                  <c:v>2001</c:v>
                </c:pt>
                <c:pt idx="4638">
                  <c:v>2001</c:v>
                </c:pt>
                <c:pt idx="4639">
                  <c:v>2001</c:v>
                </c:pt>
                <c:pt idx="4640">
                  <c:v>2001</c:v>
                </c:pt>
                <c:pt idx="4641">
                  <c:v>2001</c:v>
                </c:pt>
                <c:pt idx="4642">
                  <c:v>2001</c:v>
                </c:pt>
                <c:pt idx="4643">
                  <c:v>2001</c:v>
                </c:pt>
                <c:pt idx="4644">
                  <c:v>2001</c:v>
                </c:pt>
                <c:pt idx="4645">
                  <c:v>2001</c:v>
                </c:pt>
                <c:pt idx="4646">
                  <c:v>2001</c:v>
                </c:pt>
                <c:pt idx="4647">
                  <c:v>2001</c:v>
                </c:pt>
                <c:pt idx="4648">
                  <c:v>2001</c:v>
                </c:pt>
                <c:pt idx="4649">
                  <c:v>2001</c:v>
                </c:pt>
                <c:pt idx="4650">
                  <c:v>2001</c:v>
                </c:pt>
                <c:pt idx="4651">
                  <c:v>2001</c:v>
                </c:pt>
                <c:pt idx="4652">
                  <c:v>2001</c:v>
                </c:pt>
                <c:pt idx="4653">
                  <c:v>2001</c:v>
                </c:pt>
                <c:pt idx="4654">
                  <c:v>2001</c:v>
                </c:pt>
                <c:pt idx="4655">
                  <c:v>2001</c:v>
                </c:pt>
                <c:pt idx="4656">
                  <c:v>2001</c:v>
                </c:pt>
                <c:pt idx="4657">
                  <c:v>2001</c:v>
                </c:pt>
                <c:pt idx="4658">
                  <c:v>2001</c:v>
                </c:pt>
                <c:pt idx="4659">
                  <c:v>2001</c:v>
                </c:pt>
                <c:pt idx="4660">
                  <c:v>2001</c:v>
                </c:pt>
                <c:pt idx="4661">
                  <c:v>2001</c:v>
                </c:pt>
                <c:pt idx="4662">
                  <c:v>2001</c:v>
                </c:pt>
                <c:pt idx="4663">
                  <c:v>2001</c:v>
                </c:pt>
                <c:pt idx="4664">
                  <c:v>2001</c:v>
                </c:pt>
                <c:pt idx="4665">
                  <c:v>2001</c:v>
                </c:pt>
                <c:pt idx="4666">
                  <c:v>2001</c:v>
                </c:pt>
                <c:pt idx="4667">
                  <c:v>2001</c:v>
                </c:pt>
                <c:pt idx="4668">
                  <c:v>2001</c:v>
                </c:pt>
                <c:pt idx="4669">
                  <c:v>2001</c:v>
                </c:pt>
                <c:pt idx="4670">
                  <c:v>2001</c:v>
                </c:pt>
                <c:pt idx="4671">
                  <c:v>2001</c:v>
                </c:pt>
                <c:pt idx="4672">
                  <c:v>2001</c:v>
                </c:pt>
                <c:pt idx="4673">
                  <c:v>2001</c:v>
                </c:pt>
                <c:pt idx="4674">
                  <c:v>2001</c:v>
                </c:pt>
                <c:pt idx="4675">
                  <c:v>2001</c:v>
                </c:pt>
                <c:pt idx="4676">
                  <c:v>2001</c:v>
                </c:pt>
                <c:pt idx="4677">
                  <c:v>2001</c:v>
                </c:pt>
                <c:pt idx="4678">
                  <c:v>2001</c:v>
                </c:pt>
                <c:pt idx="4679">
                  <c:v>2001</c:v>
                </c:pt>
                <c:pt idx="4680">
                  <c:v>2001</c:v>
                </c:pt>
                <c:pt idx="4681">
                  <c:v>2001</c:v>
                </c:pt>
                <c:pt idx="4682">
                  <c:v>2001</c:v>
                </c:pt>
                <c:pt idx="4683">
                  <c:v>2001</c:v>
                </c:pt>
                <c:pt idx="4684">
                  <c:v>2001</c:v>
                </c:pt>
                <c:pt idx="4685">
                  <c:v>2001</c:v>
                </c:pt>
                <c:pt idx="4686">
                  <c:v>2001</c:v>
                </c:pt>
                <c:pt idx="4687">
                  <c:v>2001</c:v>
                </c:pt>
                <c:pt idx="4688">
                  <c:v>2001</c:v>
                </c:pt>
                <c:pt idx="4689">
                  <c:v>2001</c:v>
                </c:pt>
                <c:pt idx="4690">
                  <c:v>2001</c:v>
                </c:pt>
                <c:pt idx="4691">
                  <c:v>2001</c:v>
                </c:pt>
                <c:pt idx="4692">
                  <c:v>2001</c:v>
                </c:pt>
                <c:pt idx="4693">
                  <c:v>2001</c:v>
                </c:pt>
                <c:pt idx="4694">
                  <c:v>2001</c:v>
                </c:pt>
                <c:pt idx="4695">
                  <c:v>2001</c:v>
                </c:pt>
                <c:pt idx="4696">
                  <c:v>2001</c:v>
                </c:pt>
                <c:pt idx="4697">
                  <c:v>2001</c:v>
                </c:pt>
                <c:pt idx="4698">
                  <c:v>2001</c:v>
                </c:pt>
                <c:pt idx="4699">
                  <c:v>2001</c:v>
                </c:pt>
                <c:pt idx="4700">
                  <c:v>2001</c:v>
                </c:pt>
                <c:pt idx="4701">
                  <c:v>2001</c:v>
                </c:pt>
                <c:pt idx="4702">
                  <c:v>2001</c:v>
                </c:pt>
                <c:pt idx="4703">
                  <c:v>2001</c:v>
                </c:pt>
                <c:pt idx="4704">
                  <c:v>2001</c:v>
                </c:pt>
                <c:pt idx="4705">
                  <c:v>2001</c:v>
                </c:pt>
                <c:pt idx="4706">
                  <c:v>2001</c:v>
                </c:pt>
                <c:pt idx="4707">
                  <c:v>2001</c:v>
                </c:pt>
                <c:pt idx="4708">
                  <c:v>2001</c:v>
                </c:pt>
                <c:pt idx="4709">
                  <c:v>2001</c:v>
                </c:pt>
                <c:pt idx="4710">
                  <c:v>2001</c:v>
                </c:pt>
                <c:pt idx="4711">
                  <c:v>2001</c:v>
                </c:pt>
                <c:pt idx="4712">
                  <c:v>2001</c:v>
                </c:pt>
                <c:pt idx="4713">
                  <c:v>2001</c:v>
                </c:pt>
                <c:pt idx="4714">
                  <c:v>2001</c:v>
                </c:pt>
                <c:pt idx="4715">
                  <c:v>2001</c:v>
                </c:pt>
                <c:pt idx="4716">
                  <c:v>2001</c:v>
                </c:pt>
                <c:pt idx="4717">
                  <c:v>2001</c:v>
                </c:pt>
                <c:pt idx="4718">
                  <c:v>2001</c:v>
                </c:pt>
                <c:pt idx="4719">
                  <c:v>2001</c:v>
                </c:pt>
                <c:pt idx="4720">
                  <c:v>2001</c:v>
                </c:pt>
                <c:pt idx="4721">
                  <c:v>2001</c:v>
                </c:pt>
                <c:pt idx="4722">
                  <c:v>2001</c:v>
                </c:pt>
                <c:pt idx="4723">
                  <c:v>2001</c:v>
                </c:pt>
                <c:pt idx="4724">
                  <c:v>2001</c:v>
                </c:pt>
                <c:pt idx="4725">
                  <c:v>2001</c:v>
                </c:pt>
                <c:pt idx="4726">
                  <c:v>2001</c:v>
                </c:pt>
                <c:pt idx="4727">
                  <c:v>2001</c:v>
                </c:pt>
                <c:pt idx="4728">
                  <c:v>2001</c:v>
                </c:pt>
                <c:pt idx="4729">
                  <c:v>2001</c:v>
                </c:pt>
                <c:pt idx="4730">
                  <c:v>2001</c:v>
                </c:pt>
                <c:pt idx="4731">
                  <c:v>2001</c:v>
                </c:pt>
                <c:pt idx="4732">
                  <c:v>2001</c:v>
                </c:pt>
                <c:pt idx="4733">
                  <c:v>2001</c:v>
                </c:pt>
                <c:pt idx="4734">
                  <c:v>2001</c:v>
                </c:pt>
                <c:pt idx="4735">
                  <c:v>2001</c:v>
                </c:pt>
                <c:pt idx="4736">
                  <c:v>2001</c:v>
                </c:pt>
                <c:pt idx="4737">
                  <c:v>2001</c:v>
                </c:pt>
                <c:pt idx="4738">
                  <c:v>2001</c:v>
                </c:pt>
                <c:pt idx="4739">
                  <c:v>2001</c:v>
                </c:pt>
                <c:pt idx="4740">
                  <c:v>2001</c:v>
                </c:pt>
                <c:pt idx="4741">
                  <c:v>2001</c:v>
                </c:pt>
                <c:pt idx="4742">
                  <c:v>2001</c:v>
                </c:pt>
                <c:pt idx="4743">
                  <c:v>2001</c:v>
                </c:pt>
                <c:pt idx="4744">
                  <c:v>2001</c:v>
                </c:pt>
                <c:pt idx="4745">
                  <c:v>2001</c:v>
                </c:pt>
                <c:pt idx="4746">
                  <c:v>2001</c:v>
                </c:pt>
                <c:pt idx="4747">
                  <c:v>2001</c:v>
                </c:pt>
                <c:pt idx="4748">
                  <c:v>2002</c:v>
                </c:pt>
                <c:pt idx="4749">
                  <c:v>2002</c:v>
                </c:pt>
                <c:pt idx="4750">
                  <c:v>2002</c:v>
                </c:pt>
                <c:pt idx="4751">
                  <c:v>2002</c:v>
                </c:pt>
                <c:pt idx="4752">
                  <c:v>2002</c:v>
                </c:pt>
                <c:pt idx="4753">
                  <c:v>2002</c:v>
                </c:pt>
                <c:pt idx="4754">
                  <c:v>2002</c:v>
                </c:pt>
                <c:pt idx="4755">
                  <c:v>2002</c:v>
                </c:pt>
                <c:pt idx="4756">
                  <c:v>2002</c:v>
                </c:pt>
                <c:pt idx="4757">
                  <c:v>2002</c:v>
                </c:pt>
                <c:pt idx="4758">
                  <c:v>2002</c:v>
                </c:pt>
                <c:pt idx="4759">
                  <c:v>2002</c:v>
                </c:pt>
                <c:pt idx="4760">
                  <c:v>2002</c:v>
                </c:pt>
                <c:pt idx="4761">
                  <c:v>2002</c:v>
                </c:pt>
                <c:pt idx="4762">
                  <c:v>2002</c:v>
                </c:pt>
                <c:pt idx="4763">
                  <c:v>2002</c:v>
                </c:pt>
                <c:pt idx="4764">
                  <c:v>2002</c:v>
                </c:pt>
                <c:pt idx="4765">
                  <c:v>2002</c:v>
                </c:pt>
                <c:pt idx="4766">
                  <c:v>2002</c:v>
                </c:pt>
                <c:pt idx="4767">
                  <c:v>2002</c:v>
                </c:pt>
                <c:pt idx="4768">
                  <c:v>2002</c:v>
                </c:pt>
                <c:pt idx="4769">
                  <c:v>2002</c:v>
                </c:pt>
                <c:pt idx="4770">
                  <c:v>2002</c:v>
                </c:pt>
                <c:pt idx="4771">
                  <c:v>2002</c:v>
                </c:pt>
                <c:pt idx="4772">
                  <c:v>2002</c:v>
                </c:pt>
                <c:pt idx="4773">
                  <c:v>2002</c:v>
                </c:pt>
                <c:pt idx="4774">
                  <c:v>2002</c:v>
                </c:pt>
                <c:pt idx="4775">
                  <c:v>2002</c:v>
                </c:pt>
                <c:pt idx="4776">
                  <c:v>2002</c:v>
                </c:pt>
                <c:pt idx="4777">
                  <c:v>2002</c:v>
                </c:pt>
                <c:pt idx="4778">
                  <c:v>2002</c:v>
                </c:pt>
                <c:pt idx="4779">
                  <c:v>2002</c:v>
                </c:pt>
                <c:pt idx="4780">
                  <c:v>2002</c:v>
                </c:pt>
                <c:pt idx="4781">
                  <c:v>2002</c:v>
                </c:pt>
                <c:pt idx="4782">
                  <c:v>2002</c:v>
                </c:pt>
                <c:pt idx="4783">
                  <c:v>2002</c:v>
                </c:pt>
                <c:pt idx="4784">
                  <c:v>2002</c:v>
                </c:pt>
                <c:pt idx="4785">
                  <c:v>2002</c:v>
                </c:pt>
                <c:pt idx="4786">
                  <c:v>2002</c:v>
                </c:pt>
                <c:pt idx="4787">
                  <c:v>2002</c:v>
                </c:pt>
                <c:pt idx="4788">
                  <c:v>2002</c:v>
                </c:pt>
                <c:pt idx="4789">
                  <c:v>2002</c:v>
                </c:pt>
                <c:pt idx="4790">
                  <c:v>2002</c:v>
                </c:pt>
                <c:pt idx="4791">
                  <c:v>2002</c:v>
                </c:pt>
                <c:pt idx="4792">
                  <c:v>2002</c:v>
                </c:pt>
                <c:pt idx="4793">
                  <c:v>2002</c:v>
                </c:pt>
                <c:pt idx="4794">
                  <c:v>2002</c:v>
                </c:pt>
                <c:pt idx="4795">
                  <c:v>2002</c:v>
                </c:pt>
                <c:pt idx="4796">
                  <c:v>2002</c:v>
                </c:pt>
                <c:pt idx="4797">
                  <c:v>2002</c:v>
                </c:pt>
                <c:pt idx="4798">
                  <c:v>2002</c:v>
                </c:pt>
                <c:pt idx="4799">
                  <c:v>2002</c:v>
                </c:pt>
                <c:pt idx="4800">
                  <c:v>2002</c:v>
                </c:pt>
                <c:pt idx="4801">
                  <c:v>2002</c:v>
                </c:pt>
                <c:pt idx="4802">
                  <c:v>2002</c:v>
                </c:pt>
                <c:pt idx="4803">
                  <c:v>2002</c:v>
                </c:pt>
                <c:pt idx="4804">
                  <c:v>2002</c:v>
                </c:pt>
                <c:pt idx="4805">
                  <c:v>2002</c:v>
                </c:pt>
                <c:pt idx="4806">
                  <c:v>2002</c:v>
                </c:pt>
                <c:pt idx="4807">
                  <c:v>2002</c:v>
                </c:pt>
                <c:pt idx="4808">
                  <c:v>2002</c:v>
                </c:pt>
                <c:pt idx="4809">
                  <c:v>2002</c:v>
                </c:pt>
                <c:pt idx="4810">
                  <c:v>2002</c:v>
                </c:pt>
                <c:pt idx="4811">
                  <c:v>2002</c:v>
                </c:pt>
                <c:pt idx="4812">
                  <c:v>2002</c:v>
                </c:pt>
                <c:pt idx="4813">
                  <c:v>2002</c:v>
                </c:pt>
                <c:pt idx="4814">
                  <c:v>2002</c:v>
                </c:pt>
                <c:pt idx="4815">
                  <c:v>2002</c:v>
                </c:pt>
                <c:pt idx="4816">
                  <c:v>2002</c:v>
                </c:pt>
                <c:pt idx="4817">
                  <c:v>2002</c:v>
                </c:pt>
                <c:pt idx="4818">
                  <c:v>2002</c:v>
                </c:pt>
                <c:pt idx="4819">
                  <c:v>2002</c:v>
                </c:pt>
                <c:pt idx="4820">
                  <c:v>2002</c:v>
                </c:pt>
                <c:pt idx="4821">
                  <c:v>2002</c:v>
                </c:pt>
                <c:pt idx="4822">
                  <c:v>2002</c:v>
                </c:pt>
                <c:pt idx="4823">
                  <c:v>2002</c:v>
                </c:pt>
                <c:pt idx="4824">
                  <c:v>2002</c:v>
                </c:pt>
                <c:pt idx="4825">
                  <c:v>2002</c:v>
                </c:pt>
                <c:pt idx="4826">
                  <c:v>2002</c:v>
                </c:pt>
                <c:pt idx="4827">
                  <c:v>2002</c:v>
                </c:pt>
                <c:pt idx="4828">
                  <c:v>2002</c:v>
                </c:pt>
                <c:pt idx="4829">
                  <c:v>2002</c:v>
                </c:pt>
                <c:pt idx="4830">
                  <c:v>2002</c:v>
                </c:pt>
                <c:pt idx="4831">
                  <c:v>2002</c:v>
                </c:pt>
                <c:pt idx="4832">
                  <c:v>2002</c:v>
                </c:pt>
                <c:pt idx="4833">
                  <c:v>2002</c:v>
                </c:pt>
                <c:pt idx="4834">
                  <c:v>2002</c:v>
                </c:pt>
                <c:pt idx="4835">
                  <c:v>2002</c:v>
                </c:pt>
                <c:pt idx="4836">
                  <c:v>2002</c:v>
                </c:pt>
                <c:pt idx="4837">
                  <c:v>2002</c:v>
                </c:pt>
                <c:pt idx="4838">
                  <c:v>2002</c:v>
                </c:pt>
                <c:pt idx="4839">
                  <c:v>2002</c:v>
                </c:pt>
                <c:pt idx="4840">
                  <c:v>2002</c:v>
                </c:pt>
                <c:pt idx="4841">
                  <c:v>2002</c:v>
                </c:pt>
                <c:pt idx="4842">
                  <c:v>2002</c:v>
                </c:pt>
                <c:pt idx="4843">
                  <c:v>2002</c:v>
                </c:pt>
                <c:pt idx="4844">
                  <c:v>2002</c:v>
                </c:pt>
                <c:pt idx="4845">
                  <c:v>2002</c:v>
                </c:pt>
                <c:pt idx="4846">
                  <c:v>2002</c:v>
                </c:pt>
                <c:pt idx="4847">
                  <c:v>2002</c:v>
                </c:pt>
                <c:pt idx="4848">
                  <c:v>2002</c:v>
                </c:pt>
                <c:pt idx="4849">
                  <c:v>2002</c:v>
                </c:pt>
                <c:pt idx="4850">
                  <c:v>2002</c:v>
                </c:pt>
                <c:pt idx="4851">
                  <c:v>2002</c:v>
                </c:pt>
                <c:pt idx="4852">
                  <c:v>2002</c:v>
                </c:pt>
                <c:pt idx="4853">
                  <c:v>2002</c:v>
                </c:pt>
                <c:pt idx="4854">
                  <c:v>2002</c:v>
                </c:pt>
                <c:pt idx="4855">
                  <c:v>2002</c:v>
                </c:pt>
                <c:pt idx="4856">
                  <c:v>2002</c:v>
                </c:pt>
                <c:pt idx="4857">
                  <c:v>2002</c:v>
                </c:pt>
                <c:pt idx="4858">
                  <c:v>2002</c:v>
                </c:pt>
                <c:pt idx="4859">
                  <c:v>2002</c:v>
                </c:pt>
                <c:pt idx="4860">
                  <c:v>2002</c:v>
                </c:pt>
                <c:pt idx="4861">
                  <c:v>2002</c:v>
                </c:pt>
                <c:pt idx="4862">
                  <c:v>2002</c:v>
                </c:pt>
                <c:pt idx="4863">
                  <c:v>2002</c:v>
                </c:pt>
                <c:pt idx="4864">
                  <c:v>2002</c:v>
                </c:pt>
                <c:pt idx="4865">
                  <c:v>2002</c:v>
                </c:pt>
                <c:pt idx="4866">
                  <c:v>2002</c:v>
                </c:pt>
                <c:pt idx="4867">
                  <c:v>2002</c:v>
                </c:pt>
                <c:pt idx="4868">
                  <c:v>2002</c:v>
                </c:pt>
                <c:pt idx="4869">
                  <c:v>2002</c:v>
                </c:pt>
                <c:pt idx="4870">
                  <c:v>2002</c:v>
                </c:pt>
                <c:pt idx="4871">
                  <c:v>2002</c:v>
                </c:pt>
                <c:pt idx="4872">
                  <c:v>2002</c:v>
                </c:pt>
                <c:pt idx="4873">
                  <c:v>2002</c:v>
                </c:pt>
                <c:pt idx="4874">
                  <c:v>2002</c:v>
                </c:pt>
                <c:pt idx="4875">
                  <c:v>2002</c:v>
                </c:pt>
                <c:pt idx="4876">
                  <c:v>2002</c:v>
                </c:pt>
                <c:pt idx="4877">
                  <c:v>2002</c:v>
                </c:pt>
                <c:pt idx="4878">
                  <c:v>2002</c:v>
                </c:pt>
                <c:pt idx="4879">
                  <c:v>2002</c:v>
                </c:pt>
                <c:pt idx="4880">
                  <c:v>2002</c:v>
                </c:pt>
                <c:pt idx="4881">
                  <c:v>2002</c:v>
                </c:pt>
                <c:pt idx="4882">
                  <c:v>2002</c:v>
                </c:pt>
                <c:pt idx="4883">
                  <c:v>2002</c:v>
                </c:pt>
                <c:pt idx="4884">
                  <c:v>2002</c:v>
                </c:pt>
                <c:pt idx="4885">
                  <c:v>2002</c:v>
                </c:pt>
                <c:pt idx="4886">
                  <c:v>2002</c:v>
                </c:pt>
                <c:pt idx="4887">
                  <c:v>2002</c:v>
                </c:pt>
                <c:pt idx="4888">
                  <c:v>2002</c:v>
                </c:pt>
                <c:pt idx="4889">
                  <c:v>2002</c:v>
                </c:pt>
                <c:pt idx="4890">
                  <c:v>2002</c:v>
                </c:pt>
                <c:pt idx="4891">
                  <c:v>2002</c:v>
                </c:pt>
                <c:pt idx="4892">
                  <c:v>2002</c:v>
                </c:pt>
                <c:pt idx="4893">
                  <c:v>2002</c:v>
                </c:pt>
                <c:pt idx="4894">
                  <c:v>2002</c:v>
                </c:pt>
                <c:pt idx="4895">
                  <c:v>2002</c:v>
                </c:pt>
                <c:pt idx="4896">
                  <c:v>2002</c:v>
                </c:pt>
                <c:pt idx="4897">
                  <c:v>2002</c:v>
                </c:pt>
                <c:pt idx="4898">
                  <c:v>2002</c:v>
                </c:pt>
                <c:pt idx="4899">
                  <c:v>2002</c:v>
                </c:pt>
                <c:pt idx="4900">
                  <c:v>2002</c:v>
                </c:pt>
                <c:pt idx="4901">
                  <c:v>2002</c:v>
                </c:pt>
                <c:pt idx="4902">
                  <c:v>2002</c:v>
                </c:pt>
                <c:pt idx="4903">
                  <c:v>2002</c:v>
                </c:pt>
                <c:pt idx="4904">
                  <c:v>2002</c:v>
                </c:pt>
                <c:pt idx="4905">
                  <c:v>2002</c:v>
                </c:pt>
                <c:pt idx="4906">
                  <c:v>2002</c:v>
                </c:pt>
                <c:pt idx="4907">
                  <c:v>2002</c:v>
                </c:pt>
                <c:pt idx="4908">
                  <c:v>2002</c:v>
                </c:pt>
                <c:pt idx="4909">
                  <c:v>2002</c:v>
                </c:pt>
                <c:pt idx="4910">
                  <c:v>2002</c:v>
                </c:pt>
                <c:pt idx="4911">
                  <c:v>2002</c:v>
                </c:pt>
                <c:pt idx="4912">
                  <c:v>2002</c:v>
                </c:pt>
                <c:pt idx="4913">
                  <c:v>2002</c:v>
                </c:pt>
                <c:pt idx="4914">
                  <c:v>2002</c:v>
                </c:pt>
                <c:pt idx="4915">
                  <c:v>2002</c:v>
                </c:pt>
                <c:pt idx="4916">
                  <c:v>2002</c:v>
                </c:pt>
                <c:pt idx="4917">
                  <c:v>2002</c:v>
                </c:pt>
                <c:pt idx="4918">
                  <c:v>2002</c:v>
                </c:pt>
                <c:pt idx="4919">
                  <c:v>2002</c:v>
                </c:pt>
                <c:pt idx="4920">
                  <c:v>2002</c:v>
                </c:pt>
                <c:pt idx="4921">
                  <c:v>2002</c:v>
                </c:pt>
                <c:pt idx="4922">
                  <c:v>2002</c:v>
                </c:pt>
                <c:pt idx="4923">
                  <c:v>2002</c:v>
                </c:pt>
                <c:pt idx="4924">
                  <c:v>2002</c:v>
                </c:pt>
                <c:pt idx="4925">
                  <c:v>2002</c:v>
                </c:pt>
                <c:pt idx="4926">
                  <c:v>2002</c:v>
                </c:pt>
                <c:pt idx="4927">
                  <c:v>2002</c:v>
                </c:pt>
                <c:pt idx="4928">
                  <c:v>2002</c:v>
                </c:pt>
                <c:pt idx="4929">
                  <c:v>2002</c:v>
                </c:pt>
                <c:pt idx="4930">
                  <c:v>2002</c:v>
                </c:pt>
                <c:pt idx="4931">
                  <c:v>2002</c:v>
                </c:pt>
                <c:pt idx="4932">
                  <c:v>2002</c:v>
                </c:pt>
                <c:pt idx="4933">
                  <c:v>2002</c:v>
                </c:pt>
                <c:pt idx="4934">
                  <c:v>2002</c:v>
                </c:pt>
                <c:pt idx="4935">
                  <c:v>2002</c:v>
                </c:pt>
                <c:pt idx="4936">
                  <c:v>2002</c:v>
                </c:pt>
                <c:pt idx="4937">
                  <c:v>2002</c:v>
                </c:pt>
                <c:pt idx="4938">
                  <c:v>2002</c:v>
                </c:pt>
                <c:pt idx="4939">
                  <c:v>2002</c:v>
                </c:pt>
                <c:pt idx="4940">
                  <c:v>2002</c:v>
                </c:pt>
                <c:pt idx="4941">
                  <c:v>2002</c:v>
                </c:pt>
                <c:pt idx="4942">
                  <c:v>2002</c:v>
                </c:pt>
                <c:pt idx="4943">
                  <c:v>2002</c:v>
                </c:pt>
                <c:pt idx="4944">
                  <c:v>2002</c:v>
                </c:pt>
                <c:pt idx="4945">
                  <c:v>2002</c:v>
                </c:pt>
                <c:pt idx="4946">
                  <c:v>2002</c:v>
                </c:pt>
                <c:pt idx="4947">
                  <c:v>2002</c:v>
                </c:pt>
                <c:pt idx="4948">
                  <c:v>2002</c:v>
                </c:pt>
                <c:pt idx="4949">
                  <c:v>2002</c:v>
                </c:pt>
                <c:pt idx="4950">
                  <c:v>2002</c:v>
                </c:pt>
                <c:pt idx="4951">
                  <c:v>2002</c:v>
                </c:pt>
                <c:pt idx="4952">
                  <c:v>2002</c:v>
                </c:pt>
                <c:pt idx="4953">
                  <c:v>2002</c:v>
                </c:pt>
                <c:pt idx="4954">
                  <c:v>2002</c:v>
                </c:pt>
                <c:pt idx="4955">
                  <c:v>2002</c:v>
                </c:pt>
                <c:pt idx="4956">
                  <c:v>2002</c:v>
                </c:pt>
                <c:pt idx="4957">
                  <c:v>2002</c:v>
                </c:pt>
                <c:pt idx="4958">
                  <c:v>2002</c:v>
                </c:pt>
                <c:pt idx="4959">
                  <c:v>2002</c:v>
                </c:pt>
                <c:pt idx="4960">
                  <c:v>2002</c:v>
                </c:pt>
                <c:pt idx="4961">
                  <c:v>2002</c:v>
                </c:pt>
                <c:pt idx="4962">
                  <c:v>2002</c:v>
                </c:pt>
                <c:pt idx="4963">
                  <c:v>2002</c:v>
                </c:pt>
                <c:pt idx="4964">
                  <c:v>2002</c:v>
                </c:pt>
                <c:pt idx="4965">
                  <c:v>2002</c:v>
                </c:pt>
                <c:pt idx="4966">
                  <c:v>2002</c:v>
                </c:pt>
                <c:pt idx="4967">
                  <c:v>2002</c:v>
                </c:pt>
                <c:pt idx="4968">
                  <c:v>2002</c:v>
                </c:pt>
                <c:pt idx="4969">
                  <c:v>2002</c:v>
                </c:pt>
                <c:pt idx="4970">
                  <c:v>2002</c:v>
                </c:pt>
                <c:pt idx="4971">
                  <c:v>2002</c:v>
                </c:pt>
                <c:pt idx="4972">
                  <c:v>2002</c:v>
                </c:pt>
                <c:pt idx="4973">
                  <c:v>2002</c:v>
                </c:pt>
                <c:pt idx="4974">
                  <c:v>2002</c:v>
                </c:pt>
                <c:pt idx="4975">
                  <c:v>2002</c:v>
                </c:pt>
                <c:pt idx="4976">
                  <c:v>2002</c:v>
                </c:pt>
                <c:pt idx="4977">
                  <c:v>2002</c:v>
                </c:pt>
                <c:pt idx="4978">
                  <c:v>2002</c:v>
                </c:pt>
                <c:pt idx="4979">
                  <c:v>2002</c:v>
                </c:pt>
                <c:pt idx="4980">
                  <c:v>2002</c:v>
                </c:pt>
                <c:pt idx="4981">
                  <c:v>2002</c:v>
                </c:pt>
                <c:pt idx="4982">
                  <c:v>2002</c:v>
                </c:pt>
                <c:pt idx="4983">
                  <c:v>2002</c:v>
                </c:pt>
                <c:pt idx="4984">
                  <c:v>2002</c:v>
                </c:pt>
                <c:pt idx="4985">
                  <c:v>2002</c:v>
                </c:pt>
                <c:pt idx="4986">
                  <c:v>2002</c:v>
                </c:pt>
                <c:pt idx="4987">
                  <c:v>2002</c:v>
                </c:pt>
                <c:pt idx="4988">
                  <c:v>2002</c:v>
                </c:pt>
                <c:pt idx="4989">
                  <c:v>2002</c:v>
                </c:pt>
                <c:pt idx="4990">
                  <c:v>2002</c:v>
                </c:pt>
                <c:pt idx="4991">
                  <c:v>2002</c:v>
                </c:pt>
                <c:pt idx="4992">
                  <c:v>2002</c:v>
                </c:pt>
                <c:pt idx="4993">
                  <c:v>2002</c:v>
                </c:pt>
                <c:pt idx="4994">
                  <c:v>2002</c:v>
                </c:pt>
                <c:pt idx="4995">
                  <c:v>2002</c:v>
                </c:pt>
                <c:pt idx="4996">
                  <c:v>2002</c:v>
                </c:pt>
                <c:pt idx="4997">
                  <c:v>2002</c:v>
                </c:pt>
                <c:pt idx="4998">
                  <c:v>2002</c:v>
                </c:pt>
                <c:pt idx="4999">
                  <c:v>2002</c:v>
                </c:pt>
                <c:pt idx="5000">
                  <c:v>2002</c:v>
                </c:pt>
                <c:pt idx="5001">
                  <c:v>2002</c:v>
                </c:pt>
                <c:pt idx="5002">
                  <c:v>2002</c:v>
                </c:pt>
                <c:pt idx="5003">
                  <c:v>2002</c:v>
                </c:pt>
                <c:pt idx="5004">
                  <c:v>2002</c:v>
                </c:pt>
                <c:pt idx="5005">
                  <c:v>2002</c:v>
                </c:pt>
                <c:pt idx="5006">
                  <c:v>2002</c:v>
                </c:pt>
                <c:pt idx="5007">
                  <c:v>2002</c:v>
                </c:pt>
                <c:pt idx="5008">
                  <c:v>2002</c:v>
                </c:pt>
                <c:pt idx="5009">
                  <c:v>2002</c:v>
                </c:pt>
                <c:pt idx="5010">
                  <c:v>2002</c:v>
                </c:pt>
                <c:pt idx="5011">
                  <c:v>2002</c:v>
                </c:pt>
                <c:pt idx="5012">
                  <c:v>2002</c:v>
                </c:pt>
                <c:pt idx="5013">
                  <c:v>2002</c:v>
                </c:pt>
                <c:pt idx="5014">
                  <c:v>2002</c:v>
                </c:pt>
                <c:pt idx="5015">
                  <c:v>2002</c:v>
                </c:pt>
                <c:pt idx="5016">
                  <c:v>2002</c:v>
                </c:pt>
                <c:pt idx="5017">
                  <c:v>2002</c:v>
                </c:pt>
                <c:pt idx="5018">
                  <c:v>2002</c:v>
                </c:pt>
                <c:pt idx="5019">
                  <c:v>2002</c:v>
                </c:pt>
                <c:pt idx="5020">
                  <c:v>2002</c:v>
                </c:pt>
                <c:pt idx="5021">
                  <c:v>2002</c:v>
                </c:pt>
                <c:pt idx="5022">
                  <c:v>2002</c:v>
                </c:pt>
                <c:pt idx="5023">
                  <c:v>2002</c:v>
                </c:pt>
                <c:pt idx="5024">
                  <c:v>2002</c:v>
                </c:pt>
                <c:pt idx="5025">
                  <c:v>2002</c:v>
                </c:pt>
                <c:pt idx="5026">
                  <c:v>2002</c:v>
                </c:pt>
                <c:pt idx="5027">
                  <c:v>2002</c:v>
                </c:pt>
                <c:pt idx="5028">
                  <c:v>2002</c:v>
                </c:pt>
                <c:pt idx="5029">
                  <c:v>2002</c:v>
                </c:pt>
                <c:pt idx="5030">
                  <c:v>2002</c:v>
                </c:pt>
                <c:pt idx="5031">
                  <c:v>2002</c:v>
                </c:pt>
                <c:pt idx="5032">
                  <c:v>2002</c:v>
                </c:pt>
                <c:pt idx="5033">
                  <c:v>2002</c:v>
                </c:pt>
                <c:pt idx="5034">
                  <c:v>2002</c:v>
                </c:pt>
                <c:pt idx="5035">
                  <c:v>2002</c:v>
                </c:pt>
                <c:pt idx="5036">
                  <c:v>2002</c:v>
                </c:pt>
                <c:pt idx="5037">
                  <c:v>2002</c:v>
                </c:pt>
                <c:pt idx="5038">
                  <c:v>2002</c:v>
                </c:pt>
                <c:pt idx="5039">
                  <c:v>2002</c:v>
                </c:pt>
                <c:pt idx="5040">
                  <c:v>2002</c:v>
                </c:pt>
                <c:pt idx="5041">
                  <c:v>2002</c:v>
                </c:pt>
                <c:pt idx="5042">
                  <c:v>2002</c:v>
                </c:pt>
                <c:pt idx="5043">
                  <c:v>2002</c:v>
                </c:pt>
                <c:pt idx="5044">
                  <c:v>2002</c:v>
                </c:pt>
                <c:pt idx="5045">
                  <c:v>2002</c:v>
                </c:pt>
                <c:pt idx="5046">
                  <c:v>2002</c:v>
                </c:pt>
                <c:pt idx="5047">
                  <c:v>2002</c:v>
                </c:pt>
                <c:pt idx="5048">
                  <c:v>2002</c:v>
                </c:pt>
                <c:pt idx="5049">
                  <c:v>2002</c:v>
                </c:pt>
                <c:pt idx="5050">
                  <c:v>2002</c:v>
                </c:pt>
                <c:pt idx="5051">
                  <c:v>2002</c:v>
                </c:pt>
                <c:pt idx="5052">
                  <c:v>2002</c:v>
                </c:pt>
                <c:pt idx="5053">
                  <c:v>2002</c:v>
                </c:pt>
                <c:pt idx="5054">
                  <c:v>2002</c:v>
                </c:pt>
                <c:pt idx="5055">
                  <c:v>2002</c:v>
                </c:pt>
                <c:pt idx="5056">
                  <c:v>2002</c:v>
                </c:pt>
                <c:pt idx="5057">
                  <c:v>2002</c:v>
                </c:pt>
                <c:pt idx="5058">
                  <c:v>2002</c:v>
                </c:pt>
                <c:pt idx="5059">
                  <c:v>2002</c:v>
                </c:pt>
                <c:pt idx="5060">
                  <c:v>2002</c:v>
                </c:pt>
                <c:pt idx="5061">
                  <c:v>2002</c:v>
                </c:pt>
                <c:pt idx="5062">
                  <c:v>2002</c:v>
                </c:pt>
                <c:pt idx="5063">
                  <c:v>2002</c:v>
                </c:pt>
                <c:pt idx="5064">
                  <c:v>2002</c:v>
                </c:pt>
                <c:pt idx="5065">
                  <c:v>2002</c:v>
                </c:pt>
                <c:pt idx="5066">
                  <c:v>2002</c:v>
                </c:pt>
                <c:pt idx="5067">
                  <c:v>2002</c:v>
                </c:pt>
                <c:pt idx="5068">
                  <c:v>2002</c:v>
                </c:pt>
                <c:pt idx="5069">
                  <c:v>2002</c:v>
                </c:pt>
                <c:pt idx="5070">
                  <c:v>2002</c:v>
                </c:pt>
                <c:pt idx="5071">
                  <c:v>2002</c:v>
                </c:pt>
                <c:pt idx="5072">
                  <c:v>2002</c:v>
                </c:pt>
                <c:pt idx="5073">
                  <c:v>2002</c:v>
                </c:pt>
                <c:pt idx="5074">
                  <c:v>2002</c:v>
                </c:pt>
                <c:pt idx="5075">
                  <c:v>2002</c:v>
                </c:pt>
                <c:pt idx="5076">
                  <c:v>2002</c:v>
                </c:pt>
                <c:pt idx="5077">
                  <c:v>2002</c:v>
                </c:pt>
                <c:pt idx="5078">
                  <c:v>2002</c:v>
                </c:pt>
                <c:pt idx="5079">
                  <c:v>2002</c:v>
                </c:pt>
                <c:pt idx="5080">
                  <c:v>2002</c:v>
                </c:pt>
                <c:pt idx="5081">
                  <c:v>2002</c:v>
                </c:pt>
                <c:pt idx="5082">
                  <c:v>2002</c:v>
                </c:pt>
                <c:pt idx="5083">
                  <c:v>2002</c:v>
                </c:pt>
                <c:pt idx="5084">
                  <c:v>2002</c:v>
                </c:pt>
                <c:pt idx="5085">
                  <c:v>2002</c:v>
                </c:pt>
                <c:pt idx="5086">
                  <c:v>2002</c:v>
                </c:pt>
                <c:pt idx="5087">
                  <c:v>2002</c:v>
                </c:pt>
                <c:pt idx="5088">
                  <c:v>2002</c:v>
                </c:pt>
                <c:pt idx="5089">
                  <c:v>2002</c:v>
                </c:pt>
                <c:pt idx="5090">
                  <c:v>2002</c:v>
                </c:pt>
                <c:pt idx="5091">
                  <c:v>2002</c:v>
                </c:pt>
                <c:pt idx="5092">
                  <c:v>2002</c:v>
                </c:pt>
                <c:pt idx="5093">
                  <c:v>2002</c:v>
                </c:pt>
                <c:pt idx="5094">
                  <c:v>2002</c:v>
                </c:pt>
                <c:pt idx="5095">
                  <c:v>2002</c:v>
                </c:pt>
                <c:pt idx="5096">
                  <c:v>2002</c:v>
                </c:pt>
                <c:pt idx="5097">
                  <c:v>2002</c:v>
                </c:pt>
                <c:pt idx="5098">
                  <c:v>2002</c:v>
                </c:pt>
                <c:pt idx="5099">
                  <c:v>2002</c:v>
                </c:pt>
                <c:pt idx="5100">
                  <c:v>2002</c:v>
                </c:pt>
                <c:pt idx="5101">
                  <c:v>2002</c:v>
                </c:pt>
                <c:pt idx="5102">
                  <c:v>2002</c:v>
                </c:pt>
                <c:pt idx="5103">
                  <c:v>2002</c:v>
                </c:pt>
                <c:pt idx="5104">
                  <c:v>2002</c:v>
                </c:pt>
                <c:pt idx="5105">
                  <c:v>2002</c:v>
                </c:pt>
                <c:pt idx="5106">
                  <c:v>2002</c:v>
                </c:pt>
                <c:pt idx="5107">
                  <c:v>2002</c:v>
                </c:pt>
                <c:pt idx="5108">
                  <c:v>2002</c:v>
                </c:pt>
                <c:pt idx="5109">
                  <c:v>2002</c:v>
                </c:pt>
                <c:pt idx="5110">
                  <c:v>2002</c:v>
                </c:pt>
                <c:pt idx="5111">
                  <c:v>2002</c:v>
                </c:pt>
                <c:pt idx="5112">
                  <c:v>2002</c:v>
                </c:pt>
                <c:pt idx="5113">
                  <c:v>2003</c:v>
                </c:pt>
                <c:pt idx="5114">
                  <c:v>2003</c:v>
                </c:pt>
                <c:pt idx="5115">
                  <c:v>2003</c:v>
                </c:pt>
                <c:pt idx="5116">
                  <c:v>2003</c:v>
                </c:pt>
                <c:pt idx="5117">
                  <c:v>2003</c:v>
                </c:pt>
                <c:pt idx="5118">
                  <c:v>2003</c:v>
                </c:pt>
                <c:pt idx="5119">
                  <c:v>2003</c:v>
                </c:pt>
                <c:pt idx="5120">
                  <c:v>2003</c:v>
                </c:pt>
                <c:pt idx="5121">
                  <c:v>2003</c:v>
                </c:pt>
                <c:pt idx="5122">
                  <c:v>2003</c:v>
                </c:pt>
                <c:pt idx="5123">
                  <c:v>2003</c:v>
                </c:pt>
                <c:pt idx="5124">
                  <c:v>2003</c:v>
                </c:pt>
                <c:pt idx="5125">
                  <c:v>2003</c:v>
                </c:pt>
                <c:pt idx="5126">
                  <c:v>2003</c:v>
                </c:pt>
                <c:pt idx="5127">
                  <c:v>2003</c:v>
                </c:pt>
                <c:pt idx="5128">
                  <c:v>2003</c:v>
                </c:pt>
                <c:pt idx="5129">
                  <c:v>2003</c:v>
                </c:pt>
                <c:pt idx="5130">
                  <c:v>2003</c:v>
                </c:pt>
                <c:pt idx="5131">
                  <c:v>2003</c:v>
                </c:pt>
                <c:pt idx="5132">
                  <c:v>2003</c:v>
                </c:pt>
                <c:pt idx="5133">
                  <c:v>2003</c:v>
                </c:pt>
                <c:pt idx="5134">
                  <c:v>2003</c:v>
                </c:pt>
                <c:pt idx="5135">
                  <c:v>2003</c:v>
                </c:pt>
                <c:pt idx="5136">
                  <c:v>2003</c:v>
                </c:pt>
                <c:pt idx="5137">
                  <c:v>2003</c:v>
                </c:pt>
                <c:pt idx="5138">
                  <c:v>2003</c:v>
                </c:pt>
                <c:pt idx="5139">
                  <c:v>2003</c:v>
                </c:pt>
                <c:pt idx="5140">
                  <c:v>2003</c:v>
                </c:pt>
                <c:pt idx="5141">
                  <c:v>2003</c:v>
                </c:pt>
                <c:pt idx="5142">
                  <c:v>2003</c:v>
                </c:pt>
                <c:pt idx="5143">
                  <c:v>2003</c:v>
                </c:pt>
                <c:pt idx="5144">
                  <c:v>2003</c:v>
                </c:pt>
                <c:pt idx="5145">
                  <c:v>2003</c:v>
                </c:pt>
                <c:pt idx="5146">
                  <c:v>2003</c:v>
                </c:pt>
                <c:pt idx="5147">
                  <c:v>2003</c:v>
                </c:pt>
                <c:pt idx="5148">
                  <c:v>2003</c:v>
                </c:pt>
                <c:pt idx="5149">
                  <c:v>2003</c:v>
                </c:pt>
                <c:pt idx="5150">
                  <c:v>2003</c:v>
                </c:pt>
                <c:pt idx="5151">
                  <c:v>2003</c:v>
                </c:pt>
                <c:pt idx="5152">
                  <c:v>2003</c:v>
                </c:pt>
                <c:pt idx="5153">
                  <c:v>2003</c:v>
                </c:pt>
                <c:pt idx="5154">
                  <c:v>2003</c:v>
                </c:pt>
                <c:pt idx="5155">
                  <c:v>2003</c:v>
                </c:pt>
                <c:pt idx="5156">
                  <c:v>2003</c:v>
                </c:pt>
                <c:pt idx="5157">
                  <c:v>2003</c:v>
                </c:pt>
                <c:pt idx="5158">
                  <c:v>2003</c:v>
                </c:pt>
                <c:pt idx="5159">
                  <c:v>2003</c:v>
                </c:pt>
                <c:pt idx="5160">
                  <c:v>2003</c:v>
                </c:pt>
                <c:pt idx="5161">
                  <c:v>2003</c:v>
                </c:pt>
                <c:pt idx="5162">
                  <c:v>2003</c:v>
                </c:pt>
                <c:pt idx="5163">
                  <c:v>2003</c:v>
                </c:pt>
                <c:pt idx="5164">
                  <c:v>2003</c:v>
                </c:pt>
                <c:pt idx="5165">
                  <c:v>2003</c:v>
                </c:pt>
                <c:pt idx="5166">
                  <c:v>2003</c:v>
                </c:pt>
                <c:pt idx="5167">
                  <c:v>2003</c:v>
                </c:pt>
                <c:pt idx="5168">
                  <c:v>2003</c:v>
                </c:pt>
                <c:pt idx="5169">
                  <c:v>2003</c:v>
                </c:pt>
                <c:pt idx="5170">
                  <c:v>2003</c:v>
                </c:pt>
                <c:pt idx="5171">
                  <c:v>2003</c:v>
                </c:pt>
                <c:pt idx="5172">
                  <c:v>2003</c:v>
                </c:pt>
                <c:pt idx="5173">
                  <c:v>2003</c:v>
                </c:pt>
                <c:pt idx="5174">
                  <c:v>2003</c:v>
                </c:pt>
                <c:pt idx="5175">
                  <c:v>2003</c:v>
                </c:pt>
                <c:pt idx="5176">
                  <c:v>2003</c:v>
                </c:pt>
                <c:pt idx="5177">
                  <c:v>2003</c:v>
                </c:pt>
                <c:pt idx="5178">
                  <c:v>2003</c:v>
                </c:pt>
                <c:pt idx="5179">
                  <c:v>2003</c:v>
                </c:pt>
                <c:pt idx="5180">
                  <c:v>2003</c:v>
                </c:pt>
                <c:pt idx="5181">
                  <c:v>2003</c:v>
                </c:pt>
                <c:pt idx="5182">
                  <c:v>2003</c:v>
                </c:pt>
                <c:pt idx="5183">
                  <c:v>2003</c:v>
                </c:pt>
                <c:pt idx="5184">
                  <c:v>2003</c:v>
                </c:pt>
                <c:pt idx="5185">
                  <c:v>2003</c:v>
                </c:pt>
                <c:pt idx="5186">
                  <c:v>2003</c:v>
                </c:pt>
                <c:pt idx="5187">
                  <c:v>2003</c:v>
                </c:pt>
                <c:pt idx="5188">
                  <c:v>2003</c:v>
                </c:pt>
                <c:pt idx="5189">
                  <c:v>2003</c:v>
                </c:pt>
                <c:pt idx="5190">
                  <c:v>2003</c:v>
                </c:pt>
                <c:pt idx="5191">
                  <c:v>2003</c:v>
                </c:pt>
                <c:pt idx="5192">
                  <c:v>2003</c:v>
                </c:pt>
                <c:pt idx="5193">
                  <c:v>2003</c:v>
                </c:pt>
                <c:pt idx="5194">
                  <c:v>2003</c:v>
                </c:pt>
                <c:pt idx="5195">
                  <c:v>2003</c:v>
                </c:pt>
                <c:pt idx="5196">
                  <c:v>2003</c:v>
                </c:pt>
                <c:pt idx="5197">
                  <c:v>2003</c:v>
                </c:pt>
                <c:pt idx="5198">
                  <c:v>2003</c:v>
                </c:pt>
                <c:pt idx="5199">
                  <c:v>2003</c:v>
                </c:pt>
                <c:pt idx="5200">
                  <c:v>2003</c:v>
                </c:pt>
                <c:pt idx="5201">
                  <c:v>2003</c:v>
                </c:pt>
                <c:pt idx="5202">
                  <c:v>2003</c:v>
                </c:pt>
                <c:pt idx="5203">
                  <c:v>2003</c:v>
                </c:pt>
                <c:pt idx="5204">
                  <c:v>2003</c:v>
                </c:pt>
                <c:pt idx="5205">
                  <c:v>2003</c:v>
                </c:pt>
                <c:pt idx="5206">
                  <c:v>2003</c:v>
                </c:pt>
                <c:pt idx="5207">
                  <c:v>2003</c:v>
                </c:pt>
                <c:pt idx="5208">
                  <c:v>2003</c:v>
                </c:pt>
                <c:pt idx="5209">
                  <c:v>2003</c:v>
                </c:pt>
                <c:pt idx="5210">
                  <c:v>2003</c:v>
                </c:pt>
                <c:pt idx="5211">
                  <c:v>2003</c:v>
                </c:pt>
                <c:pt idx="5212">
                  <c:v>2003</c:v>
                </c:pt>
                <c:pt idx="5213">
                  <c:v>2003</c:v>
                </c:pt>
                <c:pt idx="5214">
                  <c:v>2003</c:v>
                </c:pt>
                <c:pt idx="5215">
                  <c:v>2003</c:v>
                </c:pt>
                <c:pt idx="5216">
                  <c:v>2003</c:v>
                </c:pt>
                <c:pt idx="5217">
                  <c:v>2003</c:v>
                </c:pt>
                <c:pt idx="5218">
                  <c:v>2003</c:v>
                </c:pt>
                <c:pt idx="5219">
                  <c:v>2003</c:v>
                </c:pt>
                <c:pt idx="5220">
                  <c:v>2003</c:v>
                </c:pt>
                <c:pt idx="5221">
                  <c:v>2003</c:v>
                </c:pt>
                <c:pt idx="5222">
                  <c:v>2003</c:v>
                </c:pt>
                <c:pt idx="5223">
                  <c:v>2003</c:v>
                </c:pt>
                <c:pt idx="5224">
                  <c:v>2003</c:v>
                </c:pt>
                <c:pt idx="5225">
                  <c:v>2003</c:v>
                </c:pt>
                <c:pt idx="5226">
                  <c:v>2003</c:v>
                </c:pt>
                <c:pt idx="5227">
                  <c:v>2003</c:v>
                </c:pt>
                <c:pt idx="5228">
                  <c:v>2003</c:v>
                </c:pt>
                <c:pt idx="5229">
                  <c:v>2003</c:v>
                </c:pt>
                <c:pt idx="5230">
                  <c:v>2003</c:v>
                </c:pt>
                <c:pt idx="5231">
                  <c:v>2003</c:v>
                </c:pt>
                <c:pt idx="5232">
                  <c:v>2003</c:v>
                </c:pt>
                <c:pt idx="5233">
                  <c:v>2003</c:v>
                </c:pt>
                <c:pt idx="5234">
                  <c:v>2003</c:v>
                </c:pt>
                <c:pt idx="5235">
                  <c:v>2003</c:v>
                </c:pt>
                <c:pt idx="5236">
                  <c:v>2003</c:v>
                </c:pt>
                <c:pt idx="5237">
                  <c:v>2003</c:v>
                </c:pt>
                <c:pt idx="5238">
                  <c:v>2003</c:v>
                </c:pt>
                <c:pt idx="5239">
                  <c:v>2003</c:v>
                </c:pt>
                <c:pt idx="5240">
                  <c:v>2003</c:v>
                </c:pt>
                <c:pt idx="5241">
                  <c:v>2003</c:v>
                </c:pt>
                <c:pt idx="5242">
                  <c:v>2003</c:v>
                </c:pt>
                <c:pt idx="5243">
                  <c:v>2003</c:v>
                </c:pt>
                <c:pt idx="5244">
                  <c:v>2003</c:v>
                </c:pt>
                <c:pt idx="5245">
                  <c:v>2003</c:v>
                </c:pt>
                <c:pt idx="5246">
                  <c:v>2003</c:v>
                </c:pt>
                <c:pt idx="5247">
                  <c:v>2003</c:v>
                </c:pt>
                <c:pt idx="5248">
                  <c:v>2003</c:v>
                </c:pt>
                <c:pt idx="5249">
                  <c:v>2003</c:v>
                </c:pt>
                <c:pt idx="5250">
                  <c:v>2003</c:v>
                </c:pt>
                <c:pt idx="5251">
                  <c:v>2003</c:v>
                </c:pt>
                <c:pt idx="5252">
                  <c:v>2003</c:v>
                </c:pt>
                <c:pt idx="5253">
                  <c:v>2003</c:v>
                </c:pt>
                <c:pt idx="5254">
                  <c:v>2003</c:v>
                </c:pt>
                <c:pt idx="5255">
                  <c:v>2003</c:v>
                </c:pt>
                <c:pt idx="5256">
                  <c:v>2003</c:v>
                </c:pt>
                <c:pt idx="5257">
                  <c:v>2003</c:v>
                </c:pt>
                <c:pt idx="5258">
                  <c:v>2003</c:v>
                </c:pt>
                <c:pt idx="5259">
                  <c:v>2003</c:v>
                </c:pt>
                <c:pt idx="5260">
                  <c:v>2003</c:v>
                </c:pt>
                <c:pt idx="5261">
                  <c:v>2003</c:v>
                </c:pt>
                <c:pt idx="5262">
                  <c:v>2003</c:v>
                </c:pt>
                <c:pt idx="5263">
                  <c:v>2003</c:v>
                </c:pt>
                <c:pt idx="5264">
                  <c:v>2003</c:v>
                </c:pt>
                <c:pt idx="5265">
                  <c:v>2003</c:v>
                </c:pt>
                <c:pt idx="5266">
                  <c:v>2003</c:v>
                </c:pt>
                <c:pt idx="5267">
                  <c:v>2003</c:v>
                </c:pt>
                <c:pt idx="5268">
                  <c:v>2003</c:v>
                </c:pt>
                <c:pt idx="5269">
                  <c:v>2003</c:v>
                </c:pt>
                <c:pt idx="5270">
                  <c:v>2003</c:v>
                </c:pt>
                <c:pt idx="5271">
                  <c:v>2003</c:v>
                </c:pt>
                <c:pt idx="5272">
                  <c:v>2003</c:v>
                </c:pt>
                <c:pt idx="5273">
                  <c:v>2003</c:v>
                </c:pt>
                <c:pt idx="5274">
                  <c:v>2003</c:v>
                </c:pt>
                <c:pt idx="5275">
                  <c:v>2003</c:v>
                </c:pt>
                <c:pt idx="5276">
                  <c:v>2003</c:v>
                </c:pt>
                <c:pt idx="5277">
                  <c:v>2003</c:v>
                </c:pt>
                <c:pt idx="5278">
                  <c:v>2003</c:v>
                </c:pt>
                <c:pt idx="5279">
                  <c:v>2003</c:v>
                </c:pt>
                <c:pt idx="5280">
                  <c:v>2003</c:v>
                </c:pt>
                <c:pt idx="5281">
                  <c:v>2003</c:v>
                </c:pt>
                <c:pt idx="5282">
                  <c:v>2003</c:v>
                </c:pt>
                <c:pt idx="5283">
                  <c:v>2003</c:v>
                </c:pt>
                <c:pt idx="5284">
                  <c:v>2003</c:v>
                </c:pt>
                <c:pt idx="5285">
                  <c:v>2003</c:v>
                </c:pt>
                <c:pt idx="5286">
                  <c:v>2003</c:v>
                </c:pt>
                <c:pt idx="5287">
                  <c:v>2003</c:v>
                </c:pt>
                <c:pt idx="5288">
                  <c:v>2003</c:v>
                </c:pt>
                <c:pt idx="5289">
                  <c:v>2003</c:v>
                </c:pt>
                <c:pt idx="5290">
                  <c:v>2003</c:v>
                </c:pt>
                <c:pt idx="5291">
                  <c:v>2003</c:v>
                </c:pt>
                <c:pt idx="5292">
                  <c:v>2003</c:v>
                </c:pt>
                <c:pt idx="5293">
                  <c:v>2003</c:v>
                </c:pt>
                <c:pt idx="5294">
                  <c:v>2003</c:v>
                </c:pt>
                <c:pt idx="5295">
                  <c:v>2003</c:v>
                </c:pt>
                <c:pt idx="5296">
                  <c:v>2003</c:v>
                </c:pt>
                <c:pt idx="5297">
                  <c:v>2003</c:v>
                </c:pt>
                <c:pt idx="5298">
                  <c:v>2003</c:v>
                </c:pt>
                <c:pt idx="5299">
                  <c:v>2003</c:v>
                </c:pt>
                <c:pt idx="5300">
                  <c:v>2003</c:v>
                </c:pt>
                <c:pt idx="5301">
                  <c:v>2003</c:v>
                </c:pt>
                <c:pt idx="5302">
                  <c:v>2003</c:v>
                </c:pt>
                <c:pt idx="5303">
                  <c:v>2003</c:v>
                </c:pt>
                <c:pt idx="5304">
                  <c:v>2003</c:v>
                </c:pt>
                <c:pt idx="5305">
                  <c:v>2003</c:v>
                </c:pt>
                <c:pt idx="5306">
                  <c:v>2003</c:v>
                </c:pt>
                <c:pt idx="5307">
                  <c:v>2003</c:v>
                </c:pt>
                <c:pt idx="5308">
                  <c:v>2003</c:v>
                </c:pt>
                <c:pt idx="5309">
                  <c:v>2003</c:v>
                </c:pt>
                <c:pt idx="5310">
                  <c:v>2003</c:v>
                </c:pt>
                <c:pt idx="5311">
                  <c:v>2003</c:v>
                </c:pt>
                <c:pt idx="5312">
                  <c:v>2003</c:v>
                </c:pt>
                <c:pt idx="5313">
                  <c:v>2003</c:v>
                </c:pt>
                <c:pt idx="5314">
                  <c:v>2003</c:v>
                </c:pt>
                <c:pt idx="5315">
                  <c:v>2003</c:v>
                </c:pt>
                <c:pt idx="5316">
                  <c:v>2003</c:v>
                </c:pt>
                <c:pt idx="5317">
                  <c:v>2003</c:v>
                </c:pt>
                <c:pt idx="5318">
                  <c:v>2003</c:v>
                </c:pt>
                <c:pt idx="5319">
                  <c:v>2003</c:v>
                </c:pt>
                <c:pt idx="5320">
                  <c:v>2003</c:v>
                </c:pt>
                <c:pt idx="5321">
                  <c:v>2003</c:v>
                </c:pt>
                <c:pt idx="5322">
                  <c:v>2003</c:v>
                </c:pt>
                <c:pt idx="5323">
                  <c:v>2003</c:v>
                </c:pt>
                <c:pt idx="5324">
                  <c:v>2003</c:v>
                </c:pt>
                <c:pt idx="5325">
                  <c:v>2003</c:v>
                </c:pt>
                <c:pt idx="5326">
                  <c:v>2003</c:v>
                </c:pt>
                <c:pt idx="5327">
                  <c:v>2003</c:v>
                </c:pt>
                <c:pt idx="5328">
                  <c:v>2003</c:v>
                </c:pt>
                <c:pt idx="5329">
                  <c:v>2003</c:v>
                </c:pt>
                <c:pt idx="5330">
                  <c:v>2003</c:v>
                </c:pt>
                <c:pt idx="5331">
                  <c:v>2003</c:v>
                </c:pt>
                <c:pt idx="5332">
                  <c:v>2003</c:v>
                </c:pt>
                <c:pt idx="5333">
                  <c:v>2003</c:v>
                </c:pt>
                <c:pt idx="5334">
                  <c:v>2003</c:v>
                </c:pt>
                <c:pt idx="5335">
                  <c:v>2003</c:v>
                </c:pt>
                <c:pt idx="5336">
                  <c:v>2003</c:v>
                </c:pt>
                <c:pt idx="5337">
                  <c:v>2003</c:v>
                </c:pt>
                <c:pt idx="5338">
                  <c:v>2003</c:v>
                </c:pt>
                <c:pt idx="5339">
                  <c:v>2003</c:v>
                </c:pt>
                <c:pt idx="5340">
                  <c:v>2003</c:v>
                </c:pt>
                <c:pt idx="5341">
                  <c:v>2003</c:v>
                </c:pt>
                <c:pt idx="5342">
                  <c:v>2003</c:v>
                </c:pt>
                <c:pt idx="5343">
                  <c:v>2003</c:v>
                </c:pt>
                <c:pt idx="5344">
                  <c:v>2003</c:v>
                </c:pt>
                <c:pt idx="5345">
                  <c:v>2003</c:v>
                </c:pt>
                <c:pt idx="5346">
                  <c:v>2003</c:v>
                </c:pt>
                <c:pt idx="5347">
                  <c:v>2003</c:v>
                </c:pt>
                <c:pt idx="5348">
                  <c:v>2003</c:v>
                </c:pt>
                <c:pt idx="5349">
                  <c:v>2003</c:v>
                </c:pt>
                <c:pt idx="5350">
                  <c:v>2003</c:v>
                </c:pt>
                <c:pt idx="5351">
                  <c:v>2003</c:v>
                </c:pt>
                <c:pt idx="5352">
                  <c:v>2003</c:v>
                </c:pt>
                <c:pt idx="5353">
                  <c:v>2003</c:v>
                </c:pt>
                <c:pt idx="5354">
                  <c:v>2003</c:v>
                </c:pt>
                <c:pt idx="5355">
                  <c:v>2003</c:v>
                </c:pt>
                <c:pt idx="5356">
                  <c:v>2003</c:v>
                </c:pt>
                <c:pt idx="5357">
                  <c:v>2003</c:v>
                </c:pt>
                <c:pt idx="5358">
                  <c:v>2003</c:v>
                </c:pt>
                <c:pt idx="5359">
                  <c:v>2003</c:v>
                </c:pt>
                <c:pt idx="5360">
                  <c:v>2003</c:v>
                </c:pt>
                <c:pt idx="5361">
                  <c:v>2003</c:v>
                </c:pt>
                <c:pt idx="5362">
                  <c:v>2003</c:v>
                </c:pt>
                <c:pt idx="5363">
                  <c:v>2003</c:v>
                </c:pt>
                <c:pt idx="5364">
                  <c:v>2003</c:v>
                </c:pt>
                <c:pt idx="5365">
                  <c:v>2003</c:v>
                </c:pt>
                <c:pt idx="5366">
                  <c:v>2003</c:v>
                </c:pt>
                <c:pt idx="5367">
                  <c:v>2003</c:v>
                </c:pt>
                <c:pt idx="5368">
                  <c:v>2003</c:v>
                </c:pt>
                <c:pt idx="5369">
                  <c:v>2003</c:v>
                </c:pt>
                <c:pt idx="5370">
                  <c:v>2003</c:v>
                </c:pt>
                <c:pt idx="5371">
                  <c:v>2003</c:v>
                </c:pt>
                <c:pt idx="5372">
                  <c:v>2003</c:v>
                </c:pt>
                <c:pt idx="5373">
                  <c:v>2003</c:v>
                </c:pt>
                <c:pt idx="5374">
                  <c:v>2003</c:v>
                </c:pt>
                <c:pt idx="5375">
                  <c:v>2003</c:v>
                </c:pt>
                <c:pt idx="5376">
                  <c:v>2003</c:v>
                </c:pt>
                <c:pt idx="5377">
                  <c:v>2003</c:v>
                </c:pt>
                <c:pt idx="5378">
                  <c:v>2003</c:v>
                </c:pt>
                <c:pt idx="5379">
                  <c:v>2003</c:v>
                </c:pt>
                <c:pt idx="5380">
                  <c:v>2003</c:v>
                </c:pt>
                <c:pt idx="5381">
                  <c:v>2003</c:v>
                </c:pt>
                <c:pt idx="5382">
                  <c:v>2003</c:v>
                </c:pt>
                <c:pt idx="5383">
                  <c:v>2003</c:v>
                </c:pt>
                <c:pt idx="5384">
                  <c:v>2003</c:v>
                </c:pt>
                <c:pt idx="5385">
                  <c:v>2003</c:v>
                </c:pt>
                <c:pt idx="5386">
                  <c:v>2003</c:v>
                </c:pt>
                <c:pt idx="5387">
                  <c:v>2003</c:v>
                </c:pt>
                <c:pt idx="5388">
                  <c:v>2003</c:v>
                </c:pt>
                <c:pt idx="5389">
                  <c:v>2003</c:v>
                </c:pt>
                <c:pt idx="5390">
                  <c:v>2003</c:v>
                </c:pt>
                <c:pt idx="5391">
                  <c:v>2003</c:v>
                </c:pt>
                <c:pt idx="5392">
                  <c:v>2003</c:v>
                </c:pt>
                <c:pt idx="5393">
                  <c:v>2003</c:v>
                </c:pt>
                <c:pt idx="5394">
                  <c:v>2003</c:v>
                </c:pt>
                <c:pt idx="5395">
                  <c:v>2003</c:v>
                </c:pt>
                <c:pt idx="5396">
                  <c:v>2003</c:v>
                </c:pt>
                <c:pt idx="5397">
                  <c:v>2003</c:v>
                </c:pt>
                <c:pt idx="5398">
                  <c:v>2003</c:v>
                </c:pt>
                <c:pt idx="5399">
                  <c:v>2003</c:v>
                </c:pt>
                <c:pt idx="5400">
                  <c:v>2003</c:v>
                </c:pt>
                <c:pt idx="5401">
                  <c:v>2003</c:v>
                </c:pt>
                <c:pt idx="5402">
                  <c:v>2003</c:v>
                </c:pt>
                <c:pt idx="5403">
                  <c:v>2003</c:v>
                </c:pt>
                <c:pt idx="5404">
                  <c:v>2003</c:v>
                </c:pt>
                <c:pt idx="5405">
                  <c:v>2003</c:v>
                </c:pt>
                <c:pt idx="5406">
                  <c:v>2003</c:v>
                </c:pt>
                <c:pt idx="5407">
                  <c:v>2003</c:v>
                </c:pt>
                <c:pt idx="5408">
                  <c:v>2003</c:v>
                </c:pt>
                <c:pt idx="5409">
                  <c:v>2003</c:v>
                </c:pt>
                <c:pt idx="5410">
                  <c:v>2003</c:v>
                </c:pt>
                <c:pt idx="5411">
                  <c:v>2003</c:v>
                </c:pt>
                <c:pt idx="5412">
                  <c:v>2003</c:v>
                </c:pt>
                <c:pt idx="5413">
                  <c:v>2003</c:v>
                </c:pt>
                <c:pt idx="5414">
                  <c:v>2003</c:v>
                </c:pt>
                <c:pt idx="5415">
                  <c:v>2003</c:v>
                </c:pt>
                <c:pt idx="5416">
                  <c:v>2003</c:v>
                </c:pt>
                <c:pt idx="5417">
                  <c:v>2003</c:v>
                </c:pt>
                <c:pt idx="5418">
                  <c:v>2003</c:v>
                </c:pt>
                <c:pt idx="5419">
                  <c:v>2003</c:v>
                </c:pt>
                <c:pt idx="5420">
                  <c:v>2003</c:v>
                </c:pt>
                <c:pt idx="5421">
                  <c:v>2003</c:v>
                </c:pt>
                <c:pt idx="5422">
                  <c:v>2003</c:v>
                </c:pt>
                <c:pt idx="5423">
                  <c:v>2003</c:v>
                </c:pt>
                <c:pt idx="5424">
                  <c:v>2003</c:v>
                </c:pt>
                <c:pt idx="5425">
                  <c:v>2003</c:v>
                </c:pt>
                <c:pt idx="5426">
                  <c:v>2003</c:v>
                </c:pt>
                <c:pt idx="5427">
                  <c:v>2003</c:v>
                </c:pt>
                <c:pt idx="5428">
                  <c:v>2003</c:v>
                </c:pt>
                <c:pt idx="5429">
                  <c:v>2003</c:v>
                </c:pt>
                <c:pt idx="5430">
                  <c:v>2003</c:v>
                </c:pt>
                <c:pt idx="5431">
                  <c:v>2003</c:v>
                </c:pt>
                <c:pt idx="5432">
                  <c:v>2003</c:v>
                </c:pt>
                <c:pt idx="5433">
                  <c:v>2003</c:v>
                </c:pt>
                <c:pt idx="5434">
                  <c:v>2003</c:v>
                </c:pt>
                <c:pt idx="5435">
                  <c:v>2003</c:v>
                </c:pt>
                <c:pt idx="5436">
                  <c:v>2003</c:v>
                </c:pt>
                <c:pt idx="5437">
                  <c:v>2003</c:v>
                </c:pt>
                <c:pt idx="5438">
                  <c:v>2003</c:v>
                </c:pt>
                <c:pt idx="5439">
                  <c:v>2003</c:v>
                </c:pt>
                <c:pt idx="5440">
                  <c:v>2003</c:v>
                </c:pt>
                <c:pt idx="5441">
                  <c:v>2003</c:v>
                </c:pt>
                <c:pt idx="5442">
                  <c:v>2003</c:v>
                </c:pt>
                <c:pt idx="5443">
                  <c:v>2003</c:v>
                </c:pt>
                <c:pt idx="5444">
                  <c:v>2003</c:v>
                </c:pt>
                <c:pt idx="5445">
                  <c:v>2003</c:v>
                </c:pt>
                <c:pt idx="5446">
                  <c:v>2003</c:v>
                </c:pt>
                <c:pt idx="5447">
                  <c:v>2003</c:v>
                </c:pt>
                <c:pt idx="5448">
                  <c:v>2003</c:v>
                </c:pt>
                <c:pt idx="5449">
                  <c:v>2003</c:v>
                </c:pt>
                <c:pt idx="5450">
                  <c:v>2003</c:v>
                </c:pt>
                <c:pt idx="5451">
                  <c:v>2003</c:v>
                </c:pt>
                <c:pt idx="5452">
                  <c:v>2003</c:v>
                </c:pt>
                <c:pt idx="5453">
                  <c:v>2003</c:v>
                </c:pt>
                <c:pt idx="5454">
                  <c:v>2003</c:v>
                </c:pt>
                <c:pt idx="5455">
                  <c:v>2003</c:v>
                </c:pt>
                <c:pt idx="5456">
                  <c:v>2003</c:v>
                </c:pt>
                <c:pt idx="5457">
                  <c:v>2003</c:v>
                </c:pt>
                <c:pt idx="5458">
                  <c:v>2003</c:v>
                </c:pt>
                <c:pt idx="5459">
                  <c:v>2003</c:v>
                </c:pt>
                <c:pt idx="5460">
                  <c:v>2003</c:v>
                </c:pt>
                <c:pt idx="5461">
                  <c:v>2003</c:v>
                </c:pt>
                <c:pt idx="5462">
                  <c:v>2003</c:v>
                </c:pt>
                <c:pt idx="5463">
                  <c:v>2003</c:v>
                </c:pt>
                <c:pt idx="5464">
                  <c:v>2003</c:v>
                </c:pt>
                <c:pt idx="5465">
                  <c:v>2003</c:v>
                </c:pt>
                <c:pt idx="5466">
                  <c:v>2003</c:v>
                </c:pt>
                <c:pt idx="5467">
                  <c:v>2003</c:v>
                </c:pt>
                <c:pt idx="5468">
                  <c:v>2003</c:v>
                </c:pt>
                <c:pt idx="5469">
                  <c:v>2003</c:v>
                </c:pt>
                <c:pt idx="5470">
                  <c:v>2003</c:v>
                </c:pt>
                <c:pt idx="5471">
                  <c:v>2003</c:v>
                </c:pt>
                <c:pt idx="5472">
                  <c:v>2003</c:v>
                </c:pt>
                <c:pt idx="5473">
                  <c:v>2003</c:v>
                </c:pt>
                <c:pt idx="5474">
                  <c:v>2003</c:v>
                </c:pt>
                <c:pt idx="5475">
                  <c:v>2003</c:v>
                </c:pt>
                <c:pt idx="5476">
                  <c:v>2003</c:v>
                </c:pt>
                <c:pt idx="5477">
                  <c:v>2003</c:v>
                </c:pt>
                <c:pt idx="5478">
                  <c:v>2004</c:v>
                </c:pt>
                <c:pt idx="5479">
                  <c:v>2004</c:v>
                </c:pt>
                <c:pt idx="5480">
                  <c:v>2004</c:v>
                </c:pt>
                <c:pt idx="5481">
                  <c:v>2004</c:v>
                </c:pt>
                <c:pt idx="5482">
                  <c:v>2004</c:v>
                </c:pt>
                <c:pt idx="5483">
                  <c:v>2004</c:v>
                </c:pt>
                <c:pt idx="5484">
                  <c:v>2004</c:v>
                </c:pt>
                <c:pt idx="5485">
                  <c:v>2004</c:v>
                </c:pt>
                <c:pt idx="5486">
                  <c:v>2004</c:v>
                </c:pt>
                <c:pt idx="5487">
                  <c:v>2004</c:v>
                </c:pt>
                <c:pt idx="5488">
                  <c:v>2004</c:v>
                </c:pt>
                <c:pt idx="5489">
                  <c:v>2004</c:v>
                </c:pt>
                <c:pt idx="5490">
                  <c:v>2004</c:v>
                </c:pt>
                <c:pt idx="5491">
                  <c:v>2004</c:v>
                </c:pt>
                <c:pt idx="5492">
                  <c:v>2004</c:v>
                </c:pt>
                <c:pt idx="5493">
                  <c:v>2004</c:v>
                </c:pt>
                <c:pt idx="5494">
                  <c:v>2004</c:v>
                </c:pt>
                <c:pt idx="5495">
                  <c:v>2004</c:v>
                </c:pt>
                <c:pt idx="5496">
                  <c:v>2004</c:v>
                </c:pt>
                <c:pt idx="5497">
                  <c:v>2004</c:v>
                </c:pt>
                <c:pt idx="5498">
                  <c:v>2004</c:v>
                </c:pt>
                <c:pt idx="5499">
                  <c:v>2004</c:v>
                </c:pt>
                <c:pt idx="5500">
                  <c:v>2004</c:v>
                </c:pt>
                <c:pt idx="5501">
                  <c:v>2004</c:v>
                </c:pt>
                <c:pt idx="5502">
                  <c:v>2004</c:v>
                </c:pt>
                <c:pt idx="5503">
                  <c:v>2004</c:v>
                </c:pt>
                <c:pt idx="5504">
                  <c:v>2004</c:v>
                </c:pt>
                <c:pt idx="5505">
                  <c:v>2004</c:v>
                </c:pt>
                <c:pt idx="5506">
                  <c:v>2004</c:v>
                </c:pt>
                <c:pt idx="5507">
                  <c:v>2004</c:v>
                </c:pt>
                <c:pt idx="5508">
                  <c:v>2004</c:v>
                </c:pt>
                <c:pt idx="5509">
                  <c:v>2004</c:v>
                </c:pt>
                <c:pt idx="5510">
                  <c:v>2004</c:v>
                </c:pt>
                <c:pt idx="5511">
                  <c:v>2004</c:v>
                </c:pt>
                <c:pt idx="5512">
                  <c:v>2004</c:v>
                </c:pt>
                <c:pt idx="5513">
                  <c:v>2004</c:v>
                </c:pt>
                <c:pt idx="5514">
                  <c:v>2004</c:v>
                </c:pt>
                <c:pt idx="5515">
                  <c:v>2004</c:v>
                </c:pt>
                <c:pt idx="5516">
                  <c:v>2004</c:v>
                </c:pt>
                <c:pt idx="5517">
                  <c:v>2004</c:v>
                </c:pt>
                <c:pt idx="5518">
                  <c:v>2004</c:v>
                </c:pt>
                <c:pt idx="5519">
                  <c:v>2004</c:v>
                </c:pt>
                <c:pt idx="5520">
                  <c:v>2004</c:v>
                </c:pt>
                <c:pt idx="5521">
                  <c:v>2004</c:v>
                </c:pt>
                <c:pt idx="5522">
                  <c:v>2004</c:v>
                </c:pt>
                <c:pt idx="5523">
                  <c:v>2004</c:v>
                </c:pt>
                <c:pt idx="5524">
                  <c:v>2004</c:v>
                </c:pt>
                <c:pt idx="5525">
                  <c:v>2004</c:v>
                </c:pt>
                <c:pt idx="5526">
                  <c:v>2004</c:v>
                </c:pt>
                <c:pt idx="5527">
                  <c:v>2004</c:v>
                </c:pt>
                <c:pt idx="5528">
                  <c:v>2004</c:v>
                </c:pt>
                <c:pt idx="5529">
                  <c:v>2004</c:v>
                </c:pt>
                <c:pt idx="5530">
                  <c:v>2004</c:v>
                </c:pt>
                <c:pt idx="5531">
                  <c:v>2004</c:v>
                </c:pt>
                <c:pt idx="5532">
                  <c:v>2004</c:v>
                </c:pt>
                <c:pt idx="5533">
                  <c:v>2004</c:v>
                </c:pt>
                <c:pt idx="5534">
                  <c:v>2004</c:v>
                </c:pt>
                <c:pt idx="5535">
                  <c:v>2004</c:v>
                </c:pt>
                <c:pt idx="5536">
                  <c:v>2004</c:v>
                </c:pt>
                <c:pt idx="5537">
                  <c:v>2004</c:v>
                </c:pt>
                <c:pt idx="5538">
                  <c:v>2004</c:v>
                </c:pt>
                <c:pt idx="5539">
                  <c:v>2004</c:v>
                </c:pt>
                <c:pt idx="5540">
                  <c:v>2004</c:v>
                </c:pt>
                <c:pt idx="5541">
                  <c:v>2004</c:v>
                </c:pt>
                <c:pt idx="5542">
                  <c:v>2004</c:v>
                </c:pt>
                <c:pt idx="5543">
                  <c:v>2004</c:v>
                </c:pt>
                <c:pt idx="5544">
                  <c:v>2004</c:v>
                </c:pt>
                <c:pt idx="5545">
                  <c:v>2004</c:v>
                </c:pt>
                <c:pt idx="5546">
                  <c:v>2004</c:v>
                </c:pt>
                <c:pt idx="5547">
                  <c:v>2004</c:v>
                </c:pt>
                <c:pt idx="5548">
                  <c:v>2004</c:v>
                </c:pt>
                <c:pt idx="5549">
                  <c:v>2004</c:v>
                </c:pt>
                <c:pt idx="5550">
                  <c:v>2004</c:v>
                </c:pt>
                <c:pt idx="5551">
                  <c:v>2004</c:v>
                </c:pt>
                <c:pt idx="5552">
                  <c:v>2004</c:v>
                </c:pt>
                <c:pt idx="5553">
                  <c:v>2004</c:v>
                </c:pt>
                <c:pt idx="5554">
                  <c:v>2004</c:v>
                </c:pt>
                <c:pt idx="5555">
                  <c:v>2004</c:v>
                </c:pt>
                <c:pt idx="5556">
                  <c:v>2004</c:v>
                </c:pt>
                <c:pt idx="5557">
                  <c:v>2004</c:v>
                </c:pt>
                <c:pt idx="5558">
                  <c:v>2004</c:v>
                </c:pt>
                <c:pt idx="5559">
                  <c:v>2004</c:v>
                </c:pt>
                <c:pt idx="5560">
                  <c:v>2004</c:v>
                </c:pt>
                <c:pt idx="5561">
                  <c:v>2004</c:v>
                </c:pt>
                <c:pt idx="5562">
                  <c:v>2004</c:v>
                </c:pt>
                <c:pt idx="5563">
                  <c:v>2004</c:v>
                </c:pt>
                <c:pt idx="5564">
                  <c:v>2004</c:v>
                </c:pt>
                <c:pt idx="5565">
                  <c:v>2004</c:v>
                </c:pt>
                <c:pt idx="5566">
                  <c:v>2004</c:v>
                </c:pt>
                <c:pt idx="5567">
                  <c:v>2004</c:v>
                </c:pt>
                <c:pt idx="5568">
                  <c:v>2004</c:v>
                </c:pt>
                <c:pt idx="5569">
                  <c:v>2004</c:v>
                </c:pt>
                <c:pt idx="5570">
                  <c:v>2004</c:v>
                </c:pt>
                <c:pt idx="5571">
                  <c:v>2004</c:v>
                </c:pt>
                <c:pt idx="5572">
                  <c:v>2004</c:v>
                </c:pt>
                <c:pt idx="5573">
                  <c:v>2004</c:v>
                </c:pt>
                <c:pt idx="5574">
                  <c:v>2004</c:v>
                </c:pt>
                <c:pt idx="5575">
                  <c:v>2004</c:v>
                </c:pt>
                <c:pt idx="5576">
                  <c:v>2004</c:v>
                </c:pt>
                <c:pt idx="5577">
                  <c:v>2004</c:v>
                </c:pt>
                <c:pt idx="5578">
                  <c:v>2004</c:v>
                </c:pt>
                <c:pt idx="5579">
                  <c:v>2004</c:v>
                </c:pt>
                <c:pt idx="5580">
                  <c:v>2004</c:v>
                </c:pt>
                <c:pt idx="5581">
                  <c:v>2004</c:v>
                </c:pt>
                <c:pt idx="5582">
                  <c:v>2004</c:v>
                </c:pt>
                <c:pt idx="5583">
                  <c:v>2004</c:v>
                </c:pt>
                <c:pt idx="5584">
                  <c:v>2004</c:v>
                </c:pt>
                <c:pt idx="5585">
                  <c:v>2004</c:v>
                </c:pt>
                <c:pt idx="5586">
                  <c:v>2004</c:v>
                </c:pt>
                <c:pt idx="5587">
                  <c:v>2004</c:v>
                </c:pt>
                <c:pt idx="5588">
                  <c:v>2004</c:v>
                </c:pt>
                <c:pt idx="5589">
                  <c:v>2004</c:v>
                </c:pt>
                <c:pt idx="5590">
                  <c:v>2004</c:v>
                </c:pt>
                <c:pt idx="5591">
                  <c:v>2004</c:v>
                </c:pt>
                <c:pt idx="5592">
                  <c:v>2004</c:v>
                </c:pt>
                <c:pt idx="5593">
                  <c:v>2004</c:v>
                </c:pt>
                <c:pt idx="5594">
                  <c:v>2004</c:v>
                </c:pt>
                <c:pt idx="5595">
                  <c:v>2004</c:v>
                </c:pt>
                <c:pt idx="5596">
                  <c:v>2004</c:v>
                </c:pt>
                <c:pt idx="5597">
                  <c:v>2004</c:v>
                </c:pt>
                <c:pt idx="5598">
                  <c:v>2004</c:v>
                </c:pt>
                <c:pt idx="5599">
                  <c:v>2004</c:v>
                </c:pt>
                <c:pt idx="5600">
                  <c:v>2004</c:v>
                </c:pt>
                <c:pt idx="5601">
                  <c:v>2004</c:v>
                </c:pt>
                <c:pt idx="5602">
                  <c:v>2004</c:v>
                </c:pt>
                <c:pt idx="5603">
                  <c:v>2004</c:v>
                </c:pt>
                <c:pt idx="5604">
                  <c:v>2004</c:v>
                </c:pt>
                <c:pt idx="5605">
                  <c:v>2004</c:v>
                </c:pt>
                <c:pt idx="5606">
                  <c:v>2004</c:v>
                </c:pt>
                <c:pt idx="5607">
                  <c:v>2004</c:v>
                </c:pt>
                <c:pt idx="5608">
                  <c:v>2004</c:v>
                </c:pt>
                <c:pt idx="5609">
                  <c:v>2004</c:v>
                </c:pt>
                <c:pt idx="5610">
                  <c:v>2004</c:v>
                </c:pt>
                <c:pt idx="5611">
                  <c:v>2004</c:v>
                </c:pt>
                <c:pt idx="5612">
                  <c:v>2004</c:v>
                </c:pt>
                <c:pt idx="5613">
                  <c:v>2004</c:v>
                </c:pt>
                <c:pt idx="5614">
                  <c:v>2004</c:v>
                </c:pt>
                <c:pt idx="5615">
                  <c:v>2004</c:v>
                </c:pt>
                <c:pt idx="5616">
                  <c:v>2004</c:v>
                </c:pt>
                <c:pt idx="5617">
                  <c:v>2004</c:v>
                </c:pt>
                <c:pt idx="5618">
                  <c:v>2004</c:v>
                </c:pt>
                <c:pt idx="5619">
                  <c:v>2004</c:v>
                </c:pt>
                <c:pt idx="5620">
                  <c:v>2004</c:v>
                </c:pt>
                <c:pt idx="5621">
                  <c:v>2004</c:v>
                </c:pt>
                <c:pt idx="5622">
                  <c:v>2004</c:v>
                </c:pt>
                <c:pt idx="5623">
                  <c:v>2004</c:v>
                </c:pt>
                <c:pt idx="5624">
                  <c:v>2004</c:v>
                </c:pt>
                <c:pt idx="5625">
                  <c:v>2004</c:v>
                </c:pt>
                <c:pt idx="5626">
                  <c:v>2004</c:v>
                </c:pt>
                <c:pt idx="5627">
                  <c:v>2004</c:v>
                </c:pt>
                <c:pt idx="5628">
                  <c:v>2004</c:v>
                </c:pt>
                <c:pt idx="5629">
                  <c:v>2004</c:v>
                </c:pt>
                <c:pt idx="5630">
                  <c:v>2004</c:v>
                </c:pt>
                <c:pt idx="5631">
                  <c:v>2004</c:v>
                </c:pt>
                <c:pt idx="5632">
                  <c:v>2004</c:v>
                </c:pt>
                <c:pt idx="5633">
                  <c:v>2004</c:v>
                </c:pt>
                <c:pt idx="5634">
                  <c:v>2004</c:v>
                </c:pt>
                <c:pt idx="5635">
                  <c:v>2004</c:v>
                </c:pt>
                <c:pt idx="5636">
                  <c:v>2004</c:v>
                </c:pt>
                <c:pt idx="5637">
                  <c:v>2004</c:v>
                </c:pt>
                <c:pt idx="5638">
                  <c:v>2004</c:v>
                </c:pt>
                <c:pt idx="5639">
                  <c:v>2004</c:v>
                </c:pt>
                <c:pt idx="5640">
                  <c:v>2004</c:v>
                </c:pt>
                <c:pt idx="5641">
                  <c:v>2004</c:v>
                </c:pt>
                <c:pt idx="5642">
                  <c:v>2004</c:v>
                </c:pt>
                <c:pt idx="5643">
                  <c:v>2004</c:v>
                </c:pt>
                <c:pt idx="5644">
                  <c:v>2004</c:v>
                </c:pt>
                <c:pt idx="5645">
                  <c:v>2004</c:v>
                </c:pt>
                <c:pt idx="5646">
                  <c:v>2004</c:v>
                </c:pt>
                <c:pt idx="5647">
                  <c:v>2004</c:v>
                </c:pt>
                <c:pt idx="5648">
                  <c:v>2004</c:v>
                </c:pt>
                <c:pt idx="5649">
                  <c:v>2004</c:v>
                </c:pt>
                <c:pt idx="5650">
                  <c:v>2004</c:v>
                </c:pt>
                <c:pt idx="5651">
                  <c:v>2004</c:v>
                </c:pt>
                <c:pt idx="5652">
                  <c:v>2004</c:v>
                </c:pt>
                <c:pt idx="5653">
                  <c:v>2004</c:v>
                </c:pt>
                <c:pt idx="5654">
                  <c:v>2004</c:v>
                </c:pt>
                <c:pt idx="5655">
                  <c:v>2004</c:v>
                </c:pt>
                <c:pt idx="5656">
                  <c:v>2004</c:v>
                </c:pt>
                <c:pt idx="5657">
                  <c:v>2004</c:v>
                </c:pt>
                <c:pt idx="5658">
                  <c:v>2004</c:v>
                </c:pt>
                <c:pt idx="5659">
                  <c:v>2004</c:v>
                </c:pt>
                <c:pt idx="5660">
                  <c:v>2004</c:v>
                </c:pt>
                <c:pt idx="5661">
                  <c:v>2004</c:v>
                </c:pt>
                <c:pt idx="5662">
                  <c:v>2004</c:v>
                </c:pt>
                <c:pt idx="5663">
                  <c:v>2004</c:v>
                </c:pt>
                <c:pt idx="5664">
                  <c:v>2004</c:v>
                </c:pt>
                <c:pt idx="5665">
                  <c:v>2004</c:v>
                </c:pt>
                <c:pt idx="5666">
                  <c:v>2004</c:v>
                </c:pt>
                <c:pt idx="5667">
                  <c:v>2004</c:v>
                </c:pt>
                <c:pt idx="5668">
                  <c:v>2004</c:v>
                </c:pt>
                <c:pt idx="5669">
                  <c:v>2004</c:v>
                </c:pt>
                <c:pt idx="5670">
                  <c:v>2004</c:v>
                </c:pt>
                <c:pt idx="5671">
                  <c:v>2004</c:v>
                </c:pt>
                <c:pt idx="5672">
                  <c:v>2004</c:v>
                </c:pt>
                <c:pt idx="5673">
                  <c:v>2004</c:v>
                </c:pt>
                <c:pt idx="5674">
                  <c:v>2004</c:v>
                </c:pt>
                <c:pt idx="5675">
                  <c:v>2004</c:v>
                </c:pt>
                <c:pt idx="5676">
                  <c:v>2004</c:v>
                </c:pt>
                <c:pt idx="5677">
                  <c:v>2004</c:v>
                </c:pt>
                <c:pt idx="5678">
                  <c:v>2004</c:v>
                </c:pt>
                <c:pt idx="5679">
                  <c:v>2004</c:v>
                </c:pt>
                <c:pt idx="5680">
                  <c:v>2004</c:v>
                </c:pt>
                <c:pt idx="5681">
                  <c:v>2004</c:v>
                </c:pt>
                <c:pt idx="5682">
                  <c:v>2004</c:v>
                </c:pt>
                <c:pt idx="5683">
                  <c:v>2004</c:v>
                </c:pt>
                <c:pt idx="5684">
                  <c:v>2004</c:v>
                </c:pt>
                <c:pt idx="5685">
                  <c:v>2004</c:v>
                </c:pt>
                <c:pt idx="5686">
                  <c:v>2004</c:v>
                </c:pt>
                <c:pt idx="5687">
                  <c:v>2004</c:v>
                </c:pt>
                <c:pt idx="5688">
                  <c:v>2004</c:v>
                </c:pt>
                <c:pt idx="5689">
                  <c:v>2004</c:v>
                </c:pt>
                <c:pt idx="5690">
                  <c:v>2004</c:v>
                </c:pt>
                <c:pt idx="5691">
                  <c:v>2004</c:v>
                </c:pt>
                <c:pt idx="5692">
                  <c:v>2004</c:v>
                </c:pt>
                <c:pt idx="5693">
                  <c:v>2004</c:v>
                </c:pt>
                <c:pt idx="5694">
                  <c:v>2004</c:v>
                </c:pt>
                <c:pt idx="5695">
                  <c:v>2004</c:v>
                </c:pt>
                <c:pt idx="5696">
                  <c:v>2004</c:v>
                </c:pt>
                <c:pt idx="5697">
                  <c:v>2004</c:v>
                </c:pt>
                <c:pt idx="5698">
                  <c:v>2004</c:v>
                </c:pt>
                <c:pt idx="5699">
                  <c:v>2004</c:v>
                </c:pt>
                <c:pt idx="5700">
                  <c:v>2004</c:v>
                </c:pt>
                <c:pt idx="5701">
                  <c:v>2004</c:v>
                </c:pt>
                <c:pt idx="5702">
                  <c:v>2004</c:v>
                </c:pt>
                <c:pt idx="5703">
                  <c:v>2004</c:v>
                </c:pt>
                <c:pt idx="5704">
                  <c:v>2004</c:v>
                </c:pt>
                <c:pt idx="5705">
                  <c:v>2004</c:v>
                </c:pt>
                <c:pt idx="5706">
                  <c:v>2004</c:v>
                </c:pt>
                <c:pt idx="5707">
                  <c:v>2004</c:v>
                </c:pt>
                <c:pt idx="5708">
                  <c:v>2004</c:v>
                </c:pt>
                <c:pt idx="5709">
                  <c:v>2004</c:v>
                </c:pt>
                <c:pt idx="5710">
                  <c:v>2004</c:v>
                </c:pt>
                <c:pt idx="5711">
                  <c:v>2004</c:v>
                </c:pt>
                <c:pt idx="5712">
                  <c:v>2004</c:v>
                </c:pt>
                <c:pt idx="5713">
                  <c:v>2004</c:v>
                </c:pt>
                <c:pt idx="5714">
                  <c:v>2004</c:v>
                </c:pt>
                <c:pt idx="5715">
                  <c:v>2004</c:v>
                </c:pt>
                <c:pt idx="5716">
                  <c:v>2004</c:v>
                </c:pt>
                <c:pt idx="5717">
                  <c:v>2004</c:v>
                </c:pt>
                <c:pt idx="5718">
                  <c:v>2004</c:v>
                </c:pt>
                <c:pt idx="5719">
                  <c:v>2004</c:v>
                </c:pt>
                <c:pt idx="5720">
                  <c:v>2004</c:v>
                </c:pt>
                <c:pt idx="5721">
                  <c:v>2004</c:v>
                </c:pt>
                <c:pt idx="5722">
                  <c:v>2004</c:v>
                </c:pt>
                <c:pt idx="5723">
                  <c:v>2004</c:v>
                </c:pt>
                <c:pt idx="5724">
                  <c:v>2004</c:v>
                </c:pt>
                <c:pt idx="5725">
                  <c:v>2004</c:v>
                </c:pt>
                <c:pt idx="5726">
                  <c:v>2004</c:v>
                </c:pt>
                <c:pt idx="5727">
                  <c:v>2004</c:v>
                </c:pt>
                <c:pt idx="5728">
                  <c:v>2004</c:v>
                </c:pt>
                <c:pt idx="5729">
                  <c:v>2004</c:v>
                </c:pt>
                <c:pt idx="5730">
                  <c:v>2004</c:v>
                </c:pt>
                <c:pt idx="5731">
                  <c:v>2004</c:v>
                </c:pt>
                <c:pt idx="5732">
                  <c:v>2004</c:v>
                </c:pt>
                <c:pt idx="5733">
                  <c:v>2004</c:v>
                </c:pt>
                <c:pt idx="5734">
                  <c:v>2004</c:v>
                </c:pt>
                <c:pt idx="5735">
                  <c:v>2004</c:v>
                </c:pt>
                <c:pt idx="5736">
                  <c:v>2004</c:v>
                </c:pt>
                <c:pt idx="5737">
                  <c:v>2004</c:v>
                </c:pt>
                <c:pt idx="5738">
                  <c:v>2004</c:v>
                </c:pt>
                <c:pt idx="5739">
                  <c:v>2004</c:v>
                </c:pt>
                <c:pt idx="5740">
                  <c:v>2004</c:v>
                </c:pt>
                <c:pt idx="5741">
                  <c:v>2004</c:v>
                </c:pt>
                <c:pt idx="5742">
                  <c:v>2004</c:v>
                </c:pt>
                <c:pt idx="5743">
                  <c:v>2004</c:v>
                </c:pt>
                <c:pt idx="5744">
                  <c:v>2004</c:v>
                </c:pt>
                <c:pt idx="5745">
                  <c:v>2004</c:v>
                </c:pt>
                <c:pt idx="5746">
                  <c:v>2004</c:v>
                </c:pt>
                <c:pt idx="5747">
                  <c:v>2004</c:v>
                </c:pt>
                <c:pt idx="5748">
                  <c:v>2004</c:v>
                </c:pt>
                <c:pt idx="5749">
                  <c:v>2004</c:v>
                </c:pt>
                <c:pt idx="5750">
                  <c:v>2004</c:v>
                </c:pt>
                <c:pt idx="5751">
                  <c:v>2004</c:v>
                </c:pt>
                <c:pt idx="5752">
                  <c:v>2004</c:v>
                </c:pt>
                <c:pt idx="5753">
                  <c:v>2004</c:v>
                </c:pt>
                <c:pt idx="5754">
                  <c:v>2004</c:v>
                </c:pt>
                <c:pt idx="5755">
                  <c:v>2004</c:v>
                </c:pt>
                <c:pt idx="5756">
                  <c:v>2004</c:v>
                </c:pt>
                <c:pt idx="5757">
                  <c:v>2004</c:v>
                </c:pt>
                <c:pt idx="5758">
                  <c:v>2004</c:v>
                </c:pt>
                <c:pt idx="5759">
                  <c:v>2004</c:v>
                </c:pt>
                <c:pt idx="5760">
                  <c:v>2004</c:v>
                </c:pt>
                <c:pt idx="5761">
                  <c:v>2004</c:v>
                </c:pt>
                <c:pt idx="5762">
                  <c:v>2004</c:v>
                </c:pt>
                <c:pt idx="5763">
                  <c:v>2004</c:v>
                </c:pt>
                <c:pt idx="5764">
                  <c:v>2004</c:v>
                </c:pt>
                <c:pt idx="5765">
                  <c:v>2004</c:v>
                </c:pt>
                <c:pt idx="5766">
                  <c:v>2004</c:v>
                </c:pt>
                <c:pt idx="5767">
                  <c:v>2004</c:v>
                </c:pt>
                <c:pt idx="5768">
                  <c:v>2004</c:v>
                </c:pt>
                <c:pt idx="5769">
                  <c:v>2004</c:v>
                </c:pt>
                <c:pt idx="5770">
                  <c:v>2004</c:v>
                </c:pt>
                <c:pt idx="5771">
                  <c:v>2004</c:v>
                </c:pt>
                <c:pt idx="5772">
                  <c:v>2004</c:v>
                </c:pt>
                <c:pt idx="5773">
                  <c:v>2004</c:v>
                </c:pt>
                <c:pt idx="5774">
                  <c:v>2004</c:v>
                </c:pt>
                <c:pt idx="5775">
                  <c:v>2004</c:v>
                </c:pt>
                <c:pt idx="5776">
                  <c:v>2004</c:v>
                </c:pt>
                <c:pt idx="5777">
                  <c:v>2004</c:v>
                </c:pt>
                <c:pt idx="5778">
                  <c:v>2004</c:v>
                </c:pt>
                <c:pt idx="5779">
                  <c:v>2004</c:v>
                </c:pt>
                <c:pt idx="5780">
                  <c:v>2004</c:v>
                </c:pt>
                <c:pt idx="5781">
                  <c:v>2004</c:v>
                </c:pt>
                <c:pt idx="5782">
                  <c:v>2004</c:v>
                </c:pt>
                <c:pt idx="5783">
                  <c:v>2004</c:v>
                </c:pt>
                <c:pt idx="5784">
                  <c:v>2004</c:v>
                </c:pt>
                <c:pt idx="5785">
                  <c:v>2004</c:v>
                </c:pt>
                <c:pt idx="5786">
                  <c:v>2004</c:v>
                </c:pt>
                <c:pt idx="5787">
                  <c:v>2004</c:v>
                </c:pt>
                <c:pt idx="5788">
                  <c:v>2004</c:v>
                </c:pt>
                <c:pt idx="5789">
                  <c:v>2004</c:v>
                </c:pt>
                <c:pt idx="5790">
                  <c:v>2004</c:v>
                </c:pt>
                <c:pt idx="5791">
                  <c:v>2004</c:v>
                </c:pt>
                <c:pt idx="5792">
                  <c:v>2004</c:v>
                </c:pt>
                <c:pt idx="5793">
                  <c:v>2004</c:v>
                </c:pt>
                <c:pt idx="5794">
                  <c:v>2004</c:v>
                </c:pt>
                <c:pt idx="5795">
                  <c:v>2004</c:v>
                </c:pt>
                <c:pt idx="5796">
                  <c:v>2004</c:v>
                </c:pt>
                <c:pt idx="5797">
                  <c:v>2004</c:v>
                </c:pt>
                <c:pt idx="5798">
                  <c:v>2004</c:v>
                </c:pt>
                <c:pt idx="5799">
                  <c:v>2004</c:v>
                </c:pt>
                <c:pt idx="5800">
                  <c:v>2004</c:v>
                </c:pt>
                <c:pt idx="5801">
                  <c:v>2004</c:v>
                </c:pt>
                <c:pt idx="5802">
                  <c:v>2004</c:v>
                </c:pt>
                <c:pt idx="5803">
                  <c:v>2004</c:v>
                </c:pt>
                <c:pt idx="5804">
                  <c:v>2004</c:v>
                </c:pt>
                <c:pt idx="5805">
                  <c:v>2004</c:v>
                </c:pt>
                <c:pt idx="5806">
                  <c:v>2004</c:v>
                </c:pt>
                <c:pt idx="5807">
                  <c:v>2004</c:v>
                </c:pt>
                <c:pt idx="5808">
                  <c:v>2004</c:v>
                </c:pt>
                <c:pt idx="5809">
                  <c:v>2004</c:v>
                </c:pt>
                <c:pt idx="5810">
                  <c:v>2004</c:v>
                </c:pt>
                <c:pt idx="5811">
                  <c:v>2004</c:v>
                </c:pt>
                <c:pt idx="5812">
                  <c:v>2004</c:v>
                </c:pt>
                <c:pt idx="5813">
                  <c:v>2004</c:v>
                </c:pt>
                <c:pt idx="5814">
                  <c:v>2004</c:v>
                </c:pt>
                <c:pt idx="5815">
                  <c:v>2004</c:v>
                </c:pt>
                <c:pt idx="5816">
                  <c:v>2004</c:v>
                </c:pt>
                <c:pt idx="5817">
                  <c:v>2004</c:v>
                </c:pt>
                <c:pt idx="5818">
                  <c:v>2004</c:v>
                </c:pt>
                <c:pt idx="5819">
                  <c:v>2004</c:v>
                </c:pt>
                <c:pt idx="5820">
                  <c:v>2004</c:v>
                </c:pt>
                <c:pt idx="5821">
                  <c:v>2004</c:v>
                </c:pt>
                <c:pt idx="5822">
                  <c:v>2004</c:v>
                </c:pt>
                <c:pt idx="5823">
                  <c:v>2004</c:v>
                </c:pt>
                <c:pt idx="5824">
                  <c:v>2004</c:v>
                </c:pt>
                <c:pt idx="5825">
                  <c:v>2004</c:v>
                </c:pt>
                <c:pt idx="5826">
                  <c:v>2004</c:v>
                </c:pt>
                <c:pt idx="5827">
                  <c:v>2004</c:v>
                </c:pt>
                <c:pt idx="5828">
                  <c:v>2004</c:v>
                </c:pt>
                <c:pt idx="5829">
                  <c:v>2004</c:v>
                </c:pt>
                <c:pt idx="5830">
                  <c:v>2004</c:v>
                </c:pt>
                <c:pt idx="5831">
                  <c:v>2004</c:v>
                </c:pt>
                <c:pt idx="5832">
                  <c:v>2004</c:v>
                </c:pt>
                <c:pt idx="5833">
                  <c:v>2004</c:v>
                </c:pt>
                <c:pt idx="5834">
                  <c:v>2004</c:v>
                </c:pt>
                <c:pt idx="5835">
                  <c:v>2004</c:v>
                </c:pt>
                <c:pt idx="5836">
                  <c:v>2004</c:v>
                </c:pt>
                <c:pt idx="5837">
                  <c:v>2004</c:v>
                </c:pt>
                <c:pt idx="5838">
                  <c:v>2004</c:v>
                </c:pt>
                <c:pt idx="5839">
                  <c:v>2004</c:v>
                </c:pt>
                <c:pt idx="5840">
                  <c:v>2004</c:v>
                </c:pt>
                <c:pt idx="5841">
                  <c:v>2004</c:v>
                </c:pt>
                <c:pt idx="5842">
                  <c:v>2004</c:v>
                </c:pt>
                <c:pt idx="5843">
                  <c:v>2004</c:v>
                </c:pt>
                <c:pt idx="5844">
                  <c:v>2005</c:v>
                </c:pt>
                <c:pt idx="5845">
                  <c:v>2005</c:v>
                </c:pt>
                <c:pt idx="5846">
                  <c:v>2005</c:v>
                </c:pt>
                <c:pt idx="5847">
                  <c:v>2005</c:v>
                </c:pt>
                <c:pt idx="5848">
                  <c:v>2005</c:v>
                </c:pt>
                <c:pt idx="5849">
                  <c:v>2005</c:v>
                </c:pt>
                <c:pt idx="5850">
                  <c:v>2005</c:v>
                </c:pt>
                <c:pt idx="5851">
                  <c:v>2005</c:v>
                </c:pt>
                <c:pt idx="5852">
                  <c:v>2005</c:v>
                </c:pt>
                <c:pt idx="5853">
                  <c:v>2005</c:v>
                </c:pt>
                <c:pt idx="5854">
                  <c:v>2005</c:v>
                </c:pt>
                <c:pt idx="5855">
                  <c:v>2005</c:v>
                </c:pt>
                <c:pt idx="5856">
                  <c:v>2005</c:v>
                </c:pt>
                <c:pt idx="5857">
                  <c:v>2005</c:v>
                </c:pt>
                <c:pt idx="5858">
                  <c:v>2005</c:v>
                </c:pt>
                <c:pt idx="5859">
                  <c:v>2005</c:v>
                </c:pt>
                <c:pt idx="5860">
                  <c:v>2005</c:v>
                </c:pt>
                <c:pt idx="5861">
                  <c:v>2005</c:v>
                </c:pt>
                <c:pt idx="5862">
                  <c:v>2005</c:v>
                </c:pt>
                <c:pt idx="5863">
                  <c:v>2005</c:v>
                </c:pt>
                <c:pt idx="5864">
                  <c:v>2005</c:v>
                </c:pt>
                <c:pt idx="5865">
                  <c:v>2005</c:v>
                </c:pt>
                <c:pt idx="5866">
                  <c:v>2005</c:v>
                </c:pt>
                <c:pt idx="5867">
                  <c:v>2005</c:v>
                </c:pt>
                <c:pt idx="5868">
                  <c:v>2005</c:v>
                </c:pt>
                <c:pt idx="5869">
                  <c:v>2005</c:v>
                </c:pt>
                <c:pt idx="5870">
                  <c:v>2005</c:v>
                </c:pt>
                <c:pt idx="5871">
                  <c:v>2005</c:v>
                </c:pt>
                <c:pt idx="5872">
                  <c:v>2005</c:v>
                </c:pt>
                <c:pt idx="5873">
                  <c:v>2005</c:v>
                </c:pt>
                <c:pt idx="5874">
                  <c:v>2005</c:v>
                </c:pt>
                <c:pt idx="5875">
                  <c:v>2005</c:v>
                </c:pt>
                <c:pt idx="5876">
                  <c:v>2005</c:v>
                </c:pt>
                <c:pt idx="5877">
                  <c:v>2005</c:v>
                </c:pt>
                <c:pt idx="5878">
                  <c:v>2005</c:v>
                </c:pt>
                <c:pt idx="5879">
                  <c:v>2005</c:v>
                </c:pt>
                <c:pt idx="5880">
                  <c:v>2005</c:v>
                </c:pt>
                <c:pt idx="5881">
                  <c:v>2005</c:v>
                </c:pt>
                <c:pt idx="5882">
                  <c:v>2005</c:v>
                </c:pt>
                <c:pt idx="5883">
                  <c:v>2005</c:v>
                </c:pt>
                <c:pt idx="5884">
                  <c:v>2005</c:v>
                </c:pt>
                <c:pt idx="5885">
                  <c:v>2005</c:v>
                </c:pt>
                <c:pt idx="5886">
                  <c:v>2005</c:v>
                </c:pt>
                <c:pt idx="5887">
                  <c:v>2005</c:v>
                </c:pt>
                <c:pt idx="5888">
                  <c:v>2005</c:v>
                </c:pt>
                <c:pt idx="5889">
                  <c:v>2005</c:v>
                </c:pt>
                <c:pt idx="5890">
                  <c:v>2005</c:v>
                </c:pt>
                <c:pt idx="5891">
                  <c:v>2005</c:v>
                </c:pt>
                <c:pt idx="5892">
                  <c:v>2005</c:v>
                </c:pt>
                <c:pt idx="5893">
                  <c:v>2005</c:v>
                </c:pt>
                <c:pt idx="5894">
                  <c:v>2005</c:v>
                </c:pt>
                <c:pt idx="5895">
                  <c:v>2005</c:v>
                </c:pt>
                <c:pt idx="5896">
                  <c:v>2005</c:v>
                </c:pt>
                <c:pt idx="5897">
                  <c:v>2005</c:v>
                </c:pt>
                <c:pt idx="5898">
                  <c:v>2005</c:v>
                </c:pt>
                <c:pt idx="5899">
                  <c:v>2005</c:v>
                </c:pt>
                <c:pt idx="5900">
                  <c:v>2005</c:v>
                </c:pt>
                <c:pt idx="5901">
                  <c:v>2005</c:v>
                </c:pt>
                <c:pt idx="5902">
                  <c:v>2005</c:v>
                </c:pt>
                <c:pt idx="5903">
                  <c:v>2005</c:v>
                </c:pt>
                <c:pt idx="5904">
                  <c:v>2005</c:v>
                </c:pt>
                <c:pt idx="5905">
                  <c:v>2005</c:v>
                </c:pt>
                <c:pt idx="5906">
                  <c:v>2005</c:v>
                </c:pt>
                <c:pt idx="5907">
                  <c:v>2005</c:v>
                </c:pt>
                <c:pt idx="5908">
                  <c:v>2005</c:v>
                </c:pt>
                <c:pt idx="5909">
                  <c:v>2005</c:v>
                </c:pt>
                <c:pt idx="5910">
                  <c:v>2005</c:v>
                </c:pt>
                <c:pt idx="5911">
                  <c:v>2005</c:v>
                </c:pt>
                <c:pt idx="5912">
                  <c:v>2005</c:v>
                </c:pt>
                <c:pt idx="5913">
                  <c:v>2005</c:v>
                </c:pt>
                <c:pt idx="5914">
                  <c:v>2005</c:v>
                </c:pt>
                <c:pt idx="5915">
                  <c:v>2005</c:v>
                </c:pt>
                <c:pt idx="5916">
                  <c:v>2005</c:v>
                </c:pt>
                <c:pt idx="5917">
                  <c:v>2005</c:v>
                </c:pt>
                <c:pt idx="5918">
                  <c:v>2005</c:v>
                </c:pt>
                <c:pt idx="5919">
                  <c:v>2005</c:v>
                </c:pt>
                <c:pt idx="5920">
                  <c:v>2005</c:v>
                </c:pt>
                <c:pt idx="5921">
                  <c:v>2005</c:v>
                </c:pt>
                <c:pt idx="5922">
                  <c:v>2005</c:v>
                </c:pt>
                <c:pt idx="5923">
                  <c:v>2005</c:v>
                </c:pt>
                <c:pt idx="5924">
                  <c:v>2005</c:v>
                </c:pt>
                <c:pt idx="5925">
                  <c:v>2005</c:v>
                </c:pt>
                <c:pt idx="5926">
                  <c:v>2005</c:v>
                </c:pt>
                <c:pt idx="5927">
                  <c:v>2005</c:v>
                </c:pt>
                <c:pt idx="5928">
                  <c:v>2005</c:v>
                </c:pt>
                <c:pt idx="5929">
                  <c:v>2005</c:v>
                </c:pt>
                <c:pt idx="5930">
                  <c:v>2005</c:v>
                </c:pt>
                <c:pt idx="5931">
                  <c:v>2005</c:v>
                </c:pt>
                <c:pt idx="5932">
                  <c:v>2005</c:v>
                </c:pt>
                <c:pt idx="5933">
                  <c:v>2005</c:v>
                </c:pt>
                <c:pt idx="5934">
                  <c:v>2005</c:v>
                </c:pt>
                <c:pt idx="5935">
                  <c:v>2005</c:v>
                </c:pt>
                <c:pt idx="5936">
                  <c:v>2005</c:v>
                </c:pt>
                <c:pt idx="5937">
                  <c:v>2005</c:v>
                </c:pt>
                <c:pt idx="5938">
                  <c:v>2005</c:v>
                </c:pt>
                <c:pt idx="5939">
                  <c:v>2005</c:v>
                </c:pt>
                <c:pt idx="5940">
                  <c:v>2005</c:v>
                </c:pt>
                <c:pt idx="5941">
                  <c:v>2005</c:v>
                </c:pt>
                <c:pt idx="5942">
                  <c:v>2005</c:v>
                </c:pt>
                <c:pt idx="5943">
                  <c:v>2005</c:v>
                </c:pt>
                <c:pt idx="5944">
                  <c:v>2005</c:v>
                </c:pt>
                <c:pt idx="5945">
                  <c:v>2005</c:v>
                </c:pt>
                <c:pt idx="5946">
                  <c:v>2005</c:v>
                </c:pt>
                <c:pt idx="5947">
                  <c:v>2005</c:v>
                </c:pt>
                <c:pt idx="5948">
                  <c:v>2005</c:v>
                </c:pt>
                <c:pt idx="5949">
                  <c:v>2005</c:v>
                </c:pt>
                <c:pt idx="5950">
                  <c:v>2005</c:v>
                </c:pt>
                <c:pt idx="5951">
                  <c:v>2005</c:v>
                </c:pt>
                <c:pt idx="5952">
                  <c:v>2005</c:v>
                </c:pt>
                <c:pt idx="5953">
                  <c:v>2005</c:v>
                </c:pt>
                <c:pt idx="5954">
                  <c:v>2005</c:v>
                </c:pt>
                <c:pt idx="5955">
                  <c:v>2005</c:v>
                </c:pt>
                <c:pt idx="5956">
                  <c:v>2005</c:v>
                </c:pt>
                <c:pt idx="5957">
                  <c:v>2005</c:v>
                </c:pt>
                <c:pt idx="5958">
                  <c:v>2005</c:v>
                </c:pt>
                <c:pt idx="5959">
                  <c:v>2005</c:v>
                </c:pt>
                <c:pt idx="5960">
                  <c:v>2005</c:v>
                </c:pt>
                <c:pt idx="5961">
                  <c:v>2005</c:v>
                </c:pt>
                <c:pt idx="5962">
                  <c:v>2005</c:v>
                </c:pt>
                <c:pt idx="5963">
                  <c:v>2005</c:v>
                </c:pt>
                <c:pt idx="5964">
                  <c:v>2005</c:v>
                </c:pt>
                <c:pt idx="5965">
                  <c:v>2005</c:v>
                </c:pt>
                <c:pt idx="5966">
                  <c:v>2005</c:v>
                </c:pt>
                <c:pt idx="5967">
                  <c:v>2005</c:v>
                </c:pt>
                <c:pt idx="5968">
                  <c:v>2005</c:v>
                </c:pt>
                <c:pt idx="5969">
                  <c:v>2005</c:v>
                </c:pt>
                <c:pt idx="5970">
                  <c:v>2005</c:v>
                </c:pt>
                <c:pt idx="5971">
                  <c:v>2005</c:v>
                </c:pt>
                <c:pt idx="5972">
                  <c:v>2005</c:v>
                </c:pt>
                <c:pt idx="5973">
                  <c:v>2005</c:v>
                </c:pt>
                <c:pt idx="5974">
                  <c:v>2005</c:v>
                </c:pt>
                <c:pt idx="5975">
                  <c:v>2005</c:v>
                </c:pt>
                <c:pt idx="5976">
                  <c:v>2005</c:v>
                </c:pt>
                <c:pt idx="5977">
                  <c:v>2005</c:v>
                </c:pt>
                <c:pt idx="5978">
                  <c:v>2005</c:v>
                </c:pt>
                <c:pt idx="5979">
                  <c:v>2005</c:v>
                </c:pt>
                <c:pt idx="5980">
                  <c:v>2005</c:v>
                </c:pt>
                <c:pt idx="5981">
                  <c:v>2005</c:v>
                </c:pt>
                <c:pt idx="5982">
                  <c:v>2005</c:v>
                </c:pt>
                <c:pt idx="5983">
                  <c:v>2005</c:v>
                </c:pt>
                <c:pt idx="5984">
                  <c:v>2005</c:v>
                </c:pt>
                <c:pt idx="5985">
                  <c:v>2005</c:v>
                </c:pt>
                <c:pt idx="5986">
                  <c:v>2005</c:v>
                </c:pt>
                <c:pt idx="5987">
                  <c:v>2005</c:v>
                </c:pt>
                <c:pt idx="5988">
                  <c:v>2005</c:v>
                </c:pt>
                <c:pt idx="5989">
                  <c:v>2005</c:v>
                </c:pt>
                <c:pt idx="5990">
                  <c:v>2005</c:v>
                </c:pt>
                <c:pt idx="5991">
                  <c:v>2005</c:v>
                </c:pt>
                <c:pt idx="5992">
                  <c:v>2005</c:v>
                </c:pt>
                <c:pt idx="5993">
                  <c:v>2005</c:v>
                </c:pt>
                <c:pt idx="5994">
                  <c:v>2005</c:v>
                </c:pt>
                <c:pt idx="5995">
                  <c:v>2005</c:v>
                </c:pt>
                <c:pt idx="5996">
                  <c:v>2005</c:v>
                </c:pt>
                <c:pt idx="5997">
                  <c:v>2005</c:v>
                </c:pt>
                <c:pt idx="5998">
                  <c:v>2005</c:v>
                </c:pt>
                <c:pt idx="5999">
                  <c:v>2005</c:v>
                </c:pt>
                <c:pt idx="6000">
                  <c:v>2005</c:v>
                </c:pt>
                <c:pt idx="6001">
                  <c:v>2005</c:v>
                </c:pt>
                <c:pt idx="6002">
                  <c:v>2005</c:v>
                </c:pt>
                <c:pt idx="6003">
                  <c:v>2005</c:v>
                </c:pt>
                <c:pt idx="6004">
                  <c:v>2005</c:v>
                </c:pt>
                <c:pt idx="6005">
                  <c:v>2005</c:v>
                </c:pt>
                <c:pt idx="6006">
                  <c:v>2005</c:v>
                </c:pt>
                <c:pt idx="6007">
                  <c:v>2005</c:v>
                </c:pt>
                <c:pt idx="6008">
                  <c:v>2005</c:v>
                </c:pt>
                <c:pt idx="6009">
                  <c:v>2005</c:v>
                </c:pt>
                <c:pt idx="6010">
                  <c:v>2005</c:v>
                </c:pt>
                <c:pt idx="6011">
                  <c:v>2005</c:v>
                </c:pt>
                <c:pt idx="6012">
                  <c:v>2005</c:v>
                </c:pt>
                <c:pt idx="6013">
                  <c:v>2005</c:v>
                </c:pt>
                <c:pt idx="6014">
                  <c:v>2005</c:v>
                </c:pt>
                <c:pt idx="6015">
                  <c:v>2005</c:v>
                </c:pt>
                <c:pt idx="6016">
                  <c:v>2005</c:v>
                </c:pt>
                <c:pt idx="6017">
                  <c:v>2005</c:v>
                </c:pt>
                <c:pt idx="6018">
                  <c:v>2005</c:v>
                </c:pt>
                <c:pt idx="6019">
                  <c:v>2005</c:v>
                </c:pt>
                <c:pt idx="6020">
                  <c:v>2005</c:v>
                </c:pt>
                <c:pt idx="6021">
                  <c:v>2005</c:v>
                </c:pt>
                <c:pt idx="6022">
                  <c:v>2005</c:v>
                </c:pt>
                <c:pt idx="6023">
                  <c:v>2005</c:v>
                </c:pt>
                <c:pt idx="6024">
                  <c:v>2005</c:v>
                </c:pt>
                <c:pt idx="6025">
                  <c:v>2005</c:v>
                </c:pt>
                <c:pt idx="6026">
                  <c:v>2005</c:v>
                </c:pt>
                <c:pt idx="6027">
                  <c:v>2005</c:v>
                </c:pt>
                <c:pt idx="6028">
                  <c:v>2005</c:v>
                </c:pt>
                <c:pt idx="6029">
                  <c:v>2005</c:v>
                </c:pt>
                <c:pt idx="6030">
                  <c:v>2005</c:v>
                </c:pt>
                <c:pt idx="6031">
                  <c:v>2005</c:v>
                </c:pt>
                <c:pt idx="6032">
                  <c:v>2005</c:v>
                </c:pt>
                <c:pt idx="6033">
                  <c:v>2005</c:v>
                </c:pt>
                <c:pt idx="6034">
                  <c:v>2005</c:v>
                </c:pt>
                <c:pt idx="6035">
                  <c:v>2005</c:v>
                </c:pt>
                <c:pt idx="6036">
                  <c:v>2005</c:v>
                </c:pt>
                <c:pt idx="6037">
                  <c:v>2005</c:v>
                </c:pt>
                <c:pt idx="6038">
                  <c:v>2005</c:v>
                </c:pt>
                <c:pt idx="6039">
                  <c:v>2005</c:v>
                </c:pt>
                <c:pt idx="6040">
                  <c:v>2005</c:v>
                </c:pt>
                <c:pt idx="6041">
                  <c:v>2005</c:v>
                </c:pt>
                <c:pt idx="6042">
                  <c:v>2005</c:v>
                </c:pt>
                <c:pt idx="6043">
                  <c:v>2005</c:v>
                </c:pt>
                <c:pt idx="6044">
                  <c:v>2005</c:v>
                </c:pt>
                <c:pt idx="6045">
                  <c:v>2005</c:v>
                </c:pt>
                <c:pt idx="6046">
                  <c:v>2005</c:v>
                </c:pt>
                <c:pt idx="6047">
                  <c:v>2005</c:v>
                </c:pt>
                <c:pt idx="6048">
                  <c:v>2005</c:v>
                </c:pt>
                <c:pt idx="6049">
                  <c:v>2005</c:v>
                </c:pt>
                <c:pt idx="6050">
                  <c:v>2005</c:v>
                </c:pt>
                <c:pt idx="6051">
                  <c:v>2005</c:v>
                </c:pt>
                <c:pt idx="6052">
                  <c:v>2005</c:v>
                </c:pt>
                <c:pt idx="6053">
                  <c:v>2005</c:v>
                </c:pt>
                <c:pt idx="6054">
                  <c:v>2005</c:v>
                </c:pt>
                <c:pt idx="6055">
                  <c:v>2005</c:v>
                </c:pt>
                <c:pt idx="6056">
                  <c:v>2005</c:v>
                </c:pt>
                <c:pt idx="6057">
                  <c:v>2005</c:v>
                </c:pt>
                <c:pt idx="6058">
                  <c:v>2005</c:v>
                </c:pt>
                <c:pt idx="6059">
                  <c:v>2005</c:v>
                </c:pt>
                <c:pt idx="6060">
                  <c:v>2005</c:v>
                </c:pt>
                <c:pt idx="6061">
                  <c:v>2005</c:v>
                </c:pt>
                <c:pt idx="6062">
                  <c:v>2005</c:v>
                </c:pt>
                <c:pt idx="6063">
                  <c:v>2005</c:v>
                </c:pt>
                <c:pt idx="6064">
                  <c:v>2005</c:v>
                </c:pt>
                <c:pt idx="6065">
                  <c:v>2005</c:v>
                </c:pt>
                <c:pt idx="6066">
                  <c:v>2005</c:v>
                </c:pt>
                <c:pt idx="6067">
                  <c:v>2005</c:v>
                </c:pt>
                <c:pt idx="6068">
                  <c:v>2005</c:v>
                </c:pt>
                <c:pt idx="6069">
                  <c:v>2005</c:v>
                </c:pt>
                <c:pt idx="6070">
                  <c:v>2005</c:v>
                </c:pt>
                <c:pt idx="6071">
                  <c:v>2005</c:v>
                </c:pt>
                <c:pt idx="6072">
                  <c:v>2005</c:v>
                </c:pt>
                <c:pt idx="6073">
                  <c:v>2005</c:v>
                </c:pt>
                <c:pt idx="6074">
                  <c:v>2005</c:v>
                </c:pt>
                <c:pt idx="6075">
                  <c:v>2005</c:v>
                </c:pt>
                <c:pt idx="6076">
                  <c:v>2005</c:v>
                </c:pt>
                <c:pt idx="6077">
                  <c:v>2005</c:v>
                </c:pt>
                <c:pt idx="6078">
                  <c:v>2005</c:v>
                </c:pt>
                <c:pt idx="6079">
                  <c:v>2005</c:v>
                </c:pt>
                <c:pt idx="6080">
                  <c:v>2005</c:v>
                </c:pt>
                <c:pt idx="6081">
                  <c:v>2005</c:v>
                </c:pt>
                <c:pt idx="6082">
                  <c:v>2005</c:v>
                </c:pt>
                <c:pt idx="6083">
                  <c:v>2005</c:v>
                </c:pt>
                <c:pt idx="6084">
                  <c:v>2005</c:v>
                </c:pt>
                <c:pt idx="6085">
                  <c:v>2005</c:v>
                </c:pt>
                <c:pt idx="6086">
                  <c:v>2005</c:v>
                </c:pt>
                <c:pt idx="6087">
                  <c:v>2005</c:v>
                </c:pt>
                <c:pt idx="6088">
                  <c:v>2005</c:v>
                </c:pt>
                <c:pt idx="6089">
                  <c:v>2005</c:v>
                </c:pt>
                <c:pt idx="6090">
                  <c:v>2005</c:v>
                </c:pt>
                <c:pt idx="6091">
                  <c:v>2005</c:v>
                </c:pt>
                <c:pt idx="6092">
                  <c:v>2005</c:v>
                </c:pt>
                <c:pt idx="6093">
                  <c:v>2005</c:v>
                </c:pt>
                <c:pt idx="6094">
                  <c:v>2005</c:v>
                </c:pt>
                <c:pt idx="6095">
                  <c:v>2005</c:v>
                </c:pt>
                <c:pt idx="6096">
                  <c:v>2005</c:v>
                </c:pt>
                <c:pt idx="6097">
                  <c:v>2005</c:v>
                </c:pt>
                <c:pt idx="6098">
                  <c:v>2005</c:v>
                </c:pt>
                <c:pt idx="6099">
                  <c:v>2005</c:v>
                </c:pt>
                <c:pt idx="6100">
                  <c:v>2005</c:v>
                </c:pt>
                <c:pt idx="6101">
                  <c:v>2005</c:v>
                </c:pt>
                <c:pt idx="6102">
                  <c:v>2005</c:v>
                </c:pt>
                <c:pt idx="6103">
                  <c:v>2005</c:v>
                </c:pt>
                <c:pt idx="6104">
                  <c:v>2005</c:v>
                </c:pt>
                <c:pt idx="6105">
                  <c:v>2005</c:v>
                </c:pt>
                <c:pt idx="6106">
                  <c:v>2005</c:v>
                </c:pt>
                <c:pt idx="6107">
                  <c:v>2005</c:v>
                </c:pt>
                <c:pt idx="6108">
                  <c:v>2005</c:v>
                </c:pt>
                <c:pt idx="6109">
                  <c:v>2005</c:v>
                </c:pt>
                <c:pt idx="6110">
                  <c:v>2005</c:v>
                </c:pt>
                <c:pt idx="6111">
                  <c:v>2005</c:v>
                </c:pt>
                <c:pt idx="6112">
                  <c:v>2005</c:v>
                </c:pt>
                <c:pt idx="6113">
                  <c:v>2005</c:v>
                </c:pt>
                <c:pt idx="6114">
                  <c:v>2005</c:v>
                </c:pt>
                <c:pt idx="6115">
                  <c:v>2005</c:v>
                </c:pt>
                <c:pt idx="6116">
                  <c:v>2005</c:v>
                </c:pt>
                <c:pt idx="6117">
                  <c:v>2005</c:v>
                </c:pt>
                <c:pt idx="6118">
                  <c:v>2005</c:v>
                </c:pt>
                <c:pt idx="6119">
                  <c:v>2005</c:v>
                </c:pt>
                <c:pt idx="6120">
                  <c:v>2005</c:v>
                </c:pt>
                <c:pt idx="6121">
                  <c:v>2005</c:v>
                </c:pt>
                <c:pt idx="6122">
                  <c:v>2005</c:v>
                </c:pt>
                <c:pt idx="6123">
                  <c:v>2005</c:v>
                </c:pt>
                <c:pt idx="6124">
                  <c:v>2005</c:v>
                </c:pt>
                <c:pt idx="6125">
                  <c:v>2005</c:v>
                </c:pt>
                <c:pt idx="6126">
                  <c:v>2005</c:v>
                </c:pt>
                <c:pt idx="6127">
                  <c:v>2005</c:v>
                </c:pt>
                <c:pt idx="6128">
                  <c:v>2005</c:v>
                </c:pt>
                <c:pt idx="6129">
                  <c:v>2005</c:v>
                </c:pt>
                <c:pt idx="6130">
                  <c:v>2005</c:v>
                </c:pt>
                <c:pt idx="6131">
                  <c:v>2005</c:v>
                </c:pt>
                <c:pt idx="6132">
                  <c:v>2005</c:v>
                </c:pt>
                <c:pt idx="6133">
                  <c:v>2005</c:v>
                </c:pt>
                <c:pt idx="6134">
                  <c:v>2005</c:v>
                </c:pt>
                <c:pt idx="6135">
                  <c:v>2005</c:v>
                </c:pt>
                <c:pt idx="6136">
                  <c:v>2005</c:v>
                </c:pt>
                <c:pt idx="6137">
                  <c:v>2005</c:v>
                </c:pt>
                <c:pt idx="6138">
                  <c:v>2005</c:v>
                </c:pt>
                <c:pt idx="6139">
                  <c:v>2005</c:v>
                </c:pt>
                <c:pt idx="6140">
                  <c:v>2005</c:v>
                </c:pt>
                <c:pt idx="6141">
                  <c:v>2005</c:v>
                </c:pt>
                <c:pt idx="6142">
                  <c:v>2005</c:v>
                </c:pt>
                <c:pt idx="6143">
                  <c:v>2005</c:v>
                </c:pt>
                <c:pt idx="6144">
                  <c:v>2005</c:v>
                </c:pt>
                <c:pt idx="6145">
                  <c:v>2005</c:v>
                </c:pt>
                <c:pt idx="6146">
                  <c:v>2005</c:v>
                </c:pt>
                <c:pt idx="6147">
                  <c:v>2005</c:v>
                </c:pt>
                <c:pt idx="6148">
                  <c:v>2005</c:v>
                </c:pt>
                <c:pt idx="6149">
                  <c:v>2005</c:v>
                </c:pt>
                <c:pt idx="6150">
                  <c:v>2005</c:v>
                </c:pt>
                <c:pt idx="6151">
                  <c:v>2005</c:v>
                </c:pt>
                <c:pt idx="6152">
                  <c:v>2005</c:v>
                </c:pt>
                <c:pt idx="6153">
                  <c:v>2005</c:v>
                </c:pt>
                <c:pt idx="6154">
                  <c:v>2005</c:v>
                </c:pt>
                <c:pt idx="6155">
                  <c:v>2005</c:v>
                </c:pt>
                <c:pt idx="6156">
                  <c:v>2005</c:v>
                </c:pt>
                <c:pt idx="6157">
                  <c:v>2005</c:v>
                </c:pt>
                <c:pt idx="6158">
                  <c:v>2005</c:v>
                </c:pt>
                <c:pt idx="6159">
                  <c:v>2005</c:v>
                </c:pt>
                <c:pt idx="6160">
                  <c:v>2005</c:v>
                </c:pt>
                <c:pt idx="6161">
                  <c:v>2005</c:v>
                </c:pt>
                <c:pt idx="6162">
                  <c:v>2005</c:v>
                </c:pt>
                <c:pt idx="6163">
                  <c:v>2005</c:v>
                </c:pt>
                <c:pt idx="6164">
                  <c:v>2005</c:v>
                </c:pt>
                <c:pt idx="6165">
                  <c:v>2005</c:v>
                </c:pt>
                <c:pt idx="6166">
                  <c:v>2005</c:v>
                </c:pt>
                <c:pt idx="6167">
                  <c:v>2005</c:v>
                </c:pt>
                <c:pt idx="6168">
                  <c:v>2005</c:v>
                </c:pt>
                <c:pt idx="6169">
                  <c:v>2005</c:v>
                </c:pt>
                <c:pt idx="6170">
                  <c:v>2005</c:v>
                </c:pt>
                <c:pt idx="6171">
                  <c:v>2005</c:v>
                </c:pt>
                <c:pt idx="6172">
                  <c:v>2005</c:v>
                </c:pt>
                <c:pt idx="6173">
                  <c:v>2005</c:v>
                </c:pt>
                <c:pt idx="6174">
                  <c:v>2005</c:v>
                </c:pt>
                <c:pt idx="6175">
                  <c:v>2005</c:v>
                </c:pt>
                <c:pt idx="6176">
                  <c:v>2005</c:v>
                </c:pt>
                <c:pt idx="6177">
                  <c:v>2005</c:v>
                </c:pt>
                <c:pt idx="6178">
                  <c:v>2005</c:v>
                </c:pt>
                <c:pt idx="6179">
                  <c:v>2005</c:v>
                </c:pt>
                <c:pt idx="6180">
                  <c:v>2005</c:v>
                </c:pt>
                <c:pt idx="6181">
                  <c:v>2005</c:v>
                </c:pt>
                <c:pt idx="6182">
                  <c:v>2005</c:v>
                </c:pt>
                <c:pt idx="6183">
                  <c:v>2005</c:v>
                </c:pt>
                <c:pt idx="6184">
                  <c:v>2005</c:v>
                </c:pt>
                <c:pt idx="6185">
                  <c:v>2005</c:v>
                </c:pt>
                <c:pt idx="6186">
                  <c:v>2005</c:v>
                </c:pt>
                <c:pt idx="6187">
                  <c:v>2005</c:v>
                </c:pt>
                <c:pt idx="6188">
                  <c:v>2005</c:v>
                </c:pt>
                <c:pt idx="6189">
                  <c:v>2005</c:v>
                </c:pt>
                <c:pt idx="6190">
                  <c:v>2005</c:v>
                </c:pt>
                <c:pt idx="6191">
                  <c:v>2005</c:v>
                </c:pt>
                <c:pt idx="6192">
                  <c:v>2005</c:v>
                </c:pt>
                <c:pt idx="6193">
                  <c:v>2005</c:v>
                </c:pt>
                <c:pt idx="6194">
                  <c:v>2005</c:v>
                </c:pt>
                <c:pt idx="6195">
                  <c:v>2005</c:v>
                </c:pt>
                <c:pt idx="6196">
                  <c:v>2005</c:v>
                </c:pt>
                <c:pt idx="6197">
                  <c:v>2005</c:v>
                </c:pt>
                <c:pt idx="6198">
                  <c:v>2005</c:v>
                </c:pt>
                <c:pt idx="6199">
                  <c:v>2005</c:v>
                </c:pt>
                <c:pt idx="6200">
                  <c:v>2005</c:v>
                </c:pt>
                <c:pt idx="6201">
                  <c:v>2005</c:v>
                </c:pt>
                <c:pt idx="6202">
                  <c:v>2005</c:v>
                </c:pt>
                <c:pt idx="6203">
                  <c:v>2005</c:v>
                </c:pt>
                <c:pt idx="6204">
                  <c:v>2005</c:v>
                </c:pt>
                <c:pt idx="6205">
                  <c:v>2005</c:v>
                </c:pt>
                <c:pt idx="6206">
                  <c:v>2005</c:v>
                </c:pt>
                <c:pt idx="6207">
                  <c:v>2005</c:v>
                </c:pt>
                <c:pt idx="6208">
                  <c:v>2005</c:v>
                </c:pt>
                <c:pt idx="6209">
                  <c:v>2006</c:v>
                </c:pt>
                <c:pt idx="6210">
                  <c:v>2006</c:v>
                </c:pt>
                <c:pt idx="6211">
                  <c:v>2006</c:v>
                </c:pt>
                <c:pt idx="6212">
                  <c:v>2006</c:v>
                </c:pt>
                <c:pt idx="6213">
                  <c:v>2006</c:v>
                </c:pt>
                <c:pt idx="6214">
                  <c:v>2006</c:v>
                </c:pt>
                <c:pt idx="6215">
                  <c:v>2006</c:v>
                </c:pt>
                <c:pt idx="6216">
                  <c:v>2006</c:v>
                </c:pt>
                <c:pt idx="6217">
                  <c:v>2006</c:v>
                </c:pt>
                <c:pt idx="6218">
                  <c:v>2006</c:v>
                </c:pt>
                <c:pt idx="6219">
                  <c:v>2006</c:v>
                </c:pt>
                <c:pt idx="6220">
                  <c:v>2006</c:v>
                </c:pt>
                <c:pt idx="6221">
                  <c:v>2006</c:v>
                </c:pt>
                <c:pt idx="6222">
                  <c:v>2006</c:v>
                </c:pt>
                <c:pt idx="6223">
                  <c:v>2006</c:v>
                </c:pt>
                <c:pt idx="6224">
                  <c:v>2006</c:v>
                </c:pt>
                <c:pt idx="6225">
                  <c:v>2006</c:v>
                </c:pt>
                <c:pt idx="6226">
                  <c:v>2006</c:v>
                </c:pt>
                <c:pt idx="6227">
                  <c:v>2006</c:v>
                </c:pt>
                <c:pt idx="6228">
                  <c:v>2006</c:v>
                </c:pt>
                <c:pt idx="6229">
                  <c:v>2006</c:v>
                </c:pt>
                <c:pt idx="6230">
                  <c:v>2006</c:v>
                </c:pt>
                <c:pt idx="6231">
                  <c:v>2006</c:v>
                </c:pt>
                <c:pt idx="6232">
                  <c:v>2006</c:v>
                </c:pt>
                <c:pt idx="6233">
                  <c:v>2006</c:v>
                </c:pt>
                <c:pt idx="6234">
                  <c:v>2006</c:v>
                </c:pt>
                <c:pt idx="6235">
                  <c:v>2006</c:v>
                </c:pt>
                <c:pt idx="6236">
                  <c:v>2006</c:v>
                </c:pt>
                <c:pt idx="6237">
                  <c:v>2006</c:v>
                </c:pt>
                <c:pt idx="6238">
                  <c:v>2006</c:v>
                </c:pt>
                <c:pt idx="6239">
                  <c:v>2006</c:v>
                </c:pt>
                <c:pt idx="6240">
                  <c:v>2006</c:v>
                </c:pt>
                <c:pt idx="6241">
                  <c:v>2006</c:v>
                </c:pt>
                <c:pt idx="6242">
                  <c:v>2006</c:v>
                </c:pt>
                <c:pt idx="6243">
                  <c:v>2006</c:v>
                </c:pt>
                <c:pt idx="6244">
                  <c:v>2006</c:v>
                </c:pt>
                <c:pt idx="6245">
                  <c:v>2006</c:v>
                </c:pt>
                <c:pt idx="6246">
                  <c:v>2006</c:v>
                </c:pt>
                <c:pt idx="6247">
                  <c:v>2006</c:v>
                </c:pt>
                <c:pt idx="6248">
                  <c:v>2006</c:v>
                </c:pt>
                <c:pt idx="6249">
                  <c:v>2006</c:v>
                </c:pt>
                <c:pt idx="6250">
                  <c:v>2006</c:v>
                </c:pt>
                <c:pt idx="6251">
                  <c:v>2006</c:v>
                </c:pt>
                <c:pt idx="6252">
                  <c:v>2006</c:v>
                </c:pt>
                <c:pt idx="6253">
                  <c:v>2006</c:v>
                </c:pt>
                <c:pt idx="6254">
                  <c:v>2006</c:v>
                </c:pt>
                <c:pt idx="6255">
                  <c:v>2006</c:v>
                </c:pt>
                <c:pt idx="6256">
                  <c:v>2006</c:v>
                </c:pt>
                <c:pt idx="6257">
                  <c:v>2006</c:v>
                </c:pt>
                <c:pt idx="6258">
                  <c:v>2006</c:v>
                </c:pt>
                <c:pt idx="6259">
                  <c:v>2006</c:v>
                </c:pt>
                <c:pt idx="6260">
                  <c:v>2006</c:v>
                </c:pt>
                <c:pt idx="6261">
                  <c:v>2006</c:v>
                </c:pt>
                <c:pt idx="6262">
                  <c:v>2006</c:v>
                </c:pt>
                <c:pt idx="6263">
                  <c:v>2006</c:v>
                </c:pt>
                <c:pt idx="6264">
                  <c:v>2006</c:v>
                </c:pt>
                <c:pt idx="6265">
                  <c:v>2006</c:v>
                </c:pt>
                <c:pt idx="6266">
                  <c:v>2006</c:v>
                </c:pt>
                <c:pt idx="6267">
                  <c:v>2006</c:v>
                </c:pt>
                <c:pt idx="6268">
                  <c:v>2006</c:v>
                </c:pt>
                <c:pt idx="6269">
                  <c:v>2006</c:v>
                </c:pt>
                <c:pt idx="6270">
                  <c:v>2006</c:v>
                </c:pt>
                <c:pt idx="6271">
                  <c:v>2006</c:v>
                </c:pt>
                <c:pt idx="6272">
                  <c:v>2006</c:v>
                </c:pt>
                <c:pt idx="6273">
                  <c:v>2006</c:v>
                </c:pt>
                <c:pt idx="6274">
                  <c:v>2006</c:v>
                </c:pt>
                <c:pt idx="6275">
                  <c:v>2006</c:v>
                </c:pt>
                <c:pt idx="6276">
                  <c:v>2006</c:v>
                </c:pt>
                <c:pt idx="6277">
                  <c:v>2006</c:v>
                </c:pt>
                <c:pt idx="6278">
                  <c:v>2006</c:v>
                </c:pt>
                <c:pt idx="6279">
                  <c:v>2006</c:v>
                </c:pt>
                <c:pt idx="6280">
                  <c:v>2006</c:v>
                </c:pt>
                <c:pt idx="6281">
                  <c:v>2006</c:v>
                </c:pt>
                <c:pt idx="6282">
                  <c:v>2006</c:v>
                </c:pt>
                <c:pt idx="6283">
                  <c:v>2006</c:v>
                </c:pt>
                <c:pt idx="6284">
                  <c:v>2006</c:v>
                </c:pt>
                <c:pt idx="6285">
                  <c:v>2006</c:v>
                </c:pt>
                <c:pt idx="6286">
                  <c:v>2006</c:v>
                </c:pt>
                <c:pt idx="6287">
                  <c:v>2006</c:v>
                </c:pt>
                <c:pt idx="6288">
                  <c:v>2006</c:v>
                </c:pt>
                <c:pt idx="6289">
                  <c:v>2006</c:v>
                </c:pt>
                <c:pt idx="6290">
                  <c:v>2006</c:v>
                </c:pt>
                <c:pt idx="6291">
                  <c:v>2006</c:v>
                </c:pt>
                <c:pt idx="6292">
                  <c:v>2006</c:v>
                </c:pt>
                <c:pt idx="6293">
                  <c:v>2006</c:v>
                </c:pt>
                <c:pt idx="6294">
                  <c:v>2006</c:v>
                </c:pt>
                <c:pt idx="6295">
                  <c:v>2006</c:v>
                </c:pt>
                <c:pt idx="6296">
                  <c:v>2006</c:v>
                </c:pt>
                <c:pt idx="6297">
                  <c:v>2006</c:v>
                </c:pt>
                <c:pt idx="6298">
                  <c:v>2006</c:v>
                </c:pt>
                <c:pt idx="6299">
                  <c:v>2006</c:v>
                </c:pt>
                <c:pt idx="6300">
                  <c:v>2006</c:v>
                </c:pt>
                <c:pt idx="6301">
                  <c:v>2006</c:v>
                </c:pt>
                <c:pt idx="6302">
                  <c:v>2006</c:v>
                </c:pt>
                <c:pt idx="6303">
                  <c:v>2006</c:v>
                </c:pt>
                <c:pt idx="6304">
                  <c:v>2006</c:v>
                </c:pt>
                <c:pt idx="6305">
                  <c:v>2006</c:v>
                </c:pt>
                <c:pt idx="6306">
                  <c:v>2006</c:v>
                </c:pt>
                <c:pt idx="6307">
                  <c:v>2006</c:v>
                </c:pt>
                <c:pt idx="6308">
                  <c:v>2006</c:v>
                </c:pt>
                <c:pt idx="6309">
                  <c:v>2006</c:v>
                </c:pt>
                <c:pt idx="6310">
                  <c:v>2006</c:v>
                </c:pt>
                <c:pt idx="6311">
                  <c:v>2006</c:v>
                </c:pt>
                <c:pt idx="6312">
                  <c:v>2006</c:v>
                </c:pt>
                <c:pt idx="6313">
                  <c:v>2006</c:v>
                </c:pt>
                <c:pt idx="6314">
                  <c:v>2006</c:v>
                </c:pt>
                <c:pt idx="6315">
                  <c:v>2006</c:v>
                </c:pt>
                <c:pt idx="6316">
                  <c:v>2006</c:v>
                </c:pt>
                <c:pt idx="6317">
                  <c:v>2006</c:v>
                </c:pt>
                <c:pt idx="6318">
                  <c:v>2006</c:v>
                </c:pt>
                <c:pt idx="6319">
                  <c:v>2006</c:v>
                </c:pt>
                <c:pt idx="6320">
                  <c:v>2006</c:v>
                </c:pt>
                <c:pt idx="6321">
                  <c:v>2006</c:v>
                </c:pt>
                <c:pt idx="6322">
                  <c:v>2006</c:v>
                </c:pt>
                <c:pt idx="6323">
                  <c:v>2006</c:v>
                </c:pt>
                <c:pt idx="6324">
                  <c:v>2006</c:v>
                </c:pt>
                <c:pt idx="6325">
                  <c:v>2006</c:v>
                </c:pt>
                <c:pt idx="6326">
                  <c:v>2006</c:v>
                </c:pt>
                <c:pt idx="6327">
                  <c:v>2006</c:v>
                </c:pt>
                <c:pt idx="6328">
                  <c:v>2006</c:v>
                </c:pt>
                <c:pt idx="6329">
                  <c:v>2006</c:v>
                </c:pt>
                <c:pt idx="6330">
                  <c:v>2006</c:v>
                </c:pt>
                <c:pt idx="6331">
                  <c:v>2006</c:v>
                </c:pt>
                <c:pt idx="6332">
                  <c:v>2006</c:v>
                </c:pt>
                <c:pt idx="6333">
                  <c:v>2006</c:v>
                </c:pt>
                <c:pt idx="6334">
                  <c:v>2006</c:v>
                </c:pt>
                <c:pt idx="6335">
                  <c:v>2006</c:v>
                </c:pt>
                <c:pt idx="6336">
                  <c:v>2006</c:v>
                </c:pt>
                <c:pt idx="6337">
                  <c:v>2006</c:v>
                </c:pt>
                <c:pt idx="6338">
                  <c:v>2006</c:v>
                </c:pt>
                <c:pt idx="6339">
                  <c:v>2006</c:v>
                </c:pt>
                <c:pt idx="6340">
                  <c:v>2006</c:v>
                </c:pt>
                <c:pt idx="6341">
                  <c:v>2006</c:v>
                </c:pt>
                <c:pt idx="6342">
                  <c:v>2006</c:v>
                </c:pt>
                <c:pt idx="6343">
                  <c:v>2006</c:v>
                </c:pt>
                <c:pt idx="6344">
                  <c:v>2006</c:v>
                </c:pt>
                <c:pt idx="6345">
                  <c:v>2006</c:v>
                </c:pt>
                <c:pt idx="6346">
                  <c:v>2006</c:v>
                </c:pt>
                <c:pt idx="6347">
                  <c:v>2006</c:v>
                </c:pt>
                <c:pt idx="6348">
                  <c:v>2006</c:v>
                </c:pt>
                <c:pt idx="6349">
                  <c:v>2006</c:v>
                </c:pt>
                <c:pt idx="6350">
                  <c:v>2006</c:v>
                </c:pt>
                <c:pt idx="6351">
                  <c:v>2006</c:v>
                </c:pt>
                <c:pt idx="6352">
                  <c:v>2006</c:v>
                </c:pt>
                <c:pt idx="6353">
                  <c:v>2006</c:v>
                </c:pt>
                <c:pt idx="6354">
                  <c:v>2006</c:v>
                </c:pt>
                <c:pt idx="6355">
                  <c:v>2006</c:v>
                </c:pt>
                <c:pt idx="6356">
                  <c:v>2006</c:v>
                </c:pt>
                <c:pt idx="6357">
                  <c:v>2006</c:v>
                </c:pt>
                <c:pt idx="6358">
                  <c:v>2006</c:v>
                </c:pt>
                <c:pt idx="6359">
                  <c:v>2006</c:v>
                </c:pt>
                <c:pt idx="6360">
                  <c:v>2006</c:v>
                </c:pt>
                <c:pt idx="6361">
                  <c:v>2006</c:v>
                </c:pt>
                <c:pt idx="6362">
                  <c:v>2006</c:v>
                </c:pt>
                <c:pt idx="6363">
                  <c:v>2006</c:v>
                </c:pt>
                <c:pt idx="6364">
                  <c:v>2006</c:v>
                </c:pt>
                <c:pt idx="6365">
                  <c:v>2006</c:v>
                </c:pt>
                <c:pt idx="6366">
                  <c:v>2006</c:v>
                </c:pt>
                <c:pt idx="6367">
                  <c:v>2006</c:v>
                </c:pt>
                <c:pt idx="6368">
                  <c:v>2006</c:v>
                </c:pt>
                <c:pt idx="6369">
                  <c:v>2006</c:v>
                </c:pt>
                <c:pt idx="6370">
                  <c:v>2006</c:v>
                </c:pt>
                <c:pt idx="6371">
                  <c:v>2006</c:v>
                </c:pt>
                <c:pt idx="6372">
                  <c:v>2006</c:v>
                </c:pt>
                <c:pt idx="6373">
                  <c:v>2006</c:v>
                </c:pt>
                <c:pt idx="6374">
                  <c:v>2006</c:v>
                </c:pt>
                <c:pt idx="6375">
                  <c:v>2006</c:v>
                </c:pt>
                <c:pt idx="6376">
                  <c:v>2006</c:v>
                </c:pt>
                <c:pt idx="6377">
                  <c:v>2006</c:v>
                </c:pt>
                <c:pt idx="6378">
                  <c:v>2006</c:v>
                </c:pt>
                <c:pt idx="6379">
                  <c:v>2006</c:v>
                </c:pt>
                <c:pt idx="6380">
                  <c:v>2006</c:v>
                </c:pt>
                <c:pt idx="6381">
                  <c:v>2006</c:v>
                </c:pt>
                <c:pt idx="6382">
                  <c:v>2006</c:v>
                </c:pt>
                <c:pt idx="6383">
                  <c:v>2006</c:v>
                </c:pt>
                <c:pt idx="6384">
                  <c:v>2006</c:v>
                </c:pt>
                <c:pt idx="6385">
                  <c:v>2006</c:v>
                </c:pt>
                <c:pt idx="6386">
                  <c:v>2006</c:v>
                </c:pt>
                <c:pt idx="6387">
                  <c:v>2006</c:v>
                </c:pt>
                <c:pt idx="6388">
                  <c:v>2006</c:v>
                </c:pt>
                <c:pt idx="6389">
                  <c:v>2006</c:v>
                </c:pt>
                <c:pt idx="6390">
                  <c:v>2006</c:v>
                </c:pt>
                <c:pt idx="6391">
                  <c:v>2006</c:v>
                </c:pt>
                <c:pt idx="6392">
                  <c:v>2006</c:v>
                </c:pt>
                <c:pt idx="6393">
                  <c:v>2006</c:v>
                </c:pt>
                <c:pt idx="6394">
                  <c:v>2006</c:v>
                </c:pt>
                <c:pt idx="6395">
                  <c:v>2006</c:v>
                </c:pt>
                <c:pt idx="6396">
                  <c:v>2006</c:v>
                </c:pt>
                <c:pt idx="6397">
                  <c:v>2006</c:v>
                </c:pt>
                <c:pt idx="6398">
                  <c:v>2006</c:v>
                </c:pt>
                <c:pt idx="6399">
                  <c:v>2006</c:v>
                </c:pt>
                <c:pt idx="6400">
                  <c:v>2006</c:v>
                </c:pt>
                <c:pt idx="6401">
                  <c:v>2006</c:v>
                </c:pt>
                <c:pt idx="6402">
                  <c:v>2006</c:v>
                </c:pt>
                <c:pt idx="6403">
                  <c:v>2006</c:v>
                </c:pt>
                <c:pt idx="6404">
                  <c:v>2006</c:v>
                </c:pt>
                <c:pt idx="6405">
                  <c:v>2006</c:v>
                </c:pt>
                <c:pt idx="6406">
                  <c:v>2006</c:v>
                </c:pt>
                <c:pt idx="6407">
                  <c:v>2006</c:v>
                </c:pt>
                <c:pt idx="6408">
                  <c:v>2006</c:v>
                </c:pt>
                <c:pt idx="6409">
                  <c:v>2006</c:v>
                </c:pt>
                <c:pt idx="6410">
                  <c:v>2006</c:v>
                </c:pt>
                <c:pt idx="6411">
                  <c:v>2006</c:v>
                </c:pt>
                <c:pt idx="6412">
                  <c:v>2006</c:v>
                </c:pt>
                <c:pt idx="6413">
                  <c:v>2006</c:v>
                </c:pt>
                <c:pt idx="6414">
                  <c:v>2006</c:v>
                </c:pt>
                <c:pt idx="6415">
                  <c:v>2006</c:v>
                </c:pt>
                <c:pt idx="6416">
                  <c:v>2006</c:v>
                </c:pt>
                <c:pt idx="6417">
                  <c:v>2006</c:v>
                </c:pt>
                <c:pt idx="6418">
                  <c:v>2006</c:v>
                </c:pt>
                <c:pt idx="6419">
                  <c:v>2006</c:v>
                </c:pt>
                <c:pt idx="6420">
                  <c:v>2006</c:v>
                </c:pt>
                <c:pt idx="6421">
                  <c:v>2006</c:v>
                </c:pt>
                <c:pt idx="6422">
                  <c:v>2006</c:v>
                </c:pt>
                <c:pt idx="6423">
                  <c:v>2006</c:v>
                </c:pt>
                <c:pt idx="6424">
                  <c:v>2006</c:v>
                </c:pt>
                <c:pt idx="6425">
                  <c:v>2006</c:v>
                </c:pt>
                <c:pt idx="6426">
                  <c:v>2006</c:v>
                </c:pt>
                <c:pt idx="6427">
                  <c:v>2006</c:v>
                </c:pt>
                <c:pt idx="6428">
                  <c:v>2006</c:v>
                </c:pt>
                <c:pt idx="6429">
                  <c:v>2006</c:v>
                </c:pt>
                <c:pt idx="6430">
                  <c:v>2006</c:v>
                </c:pt>
                <c:pt idx="6431">
                  <c:v>2006</c:v>
                </c:pt>
                <c:pt idx="6432">
                  <c:v>2006</c:v>
                </c:pt>
                <c:pt idx="6433">
                  <c:v>2006</c:v>
                </c:pt>
                <c:pt idx="6434">
                  <c:v>2006</c:v>
                </c:pt>
                <c:pt idx="6435">
                  <c:v>2006</c:v>
                </c:pt>
                <c:pt idx="6436">
                  <c:v>2006</c:v>
                </c:pt>
                <c:pt idx="6437">
                  <c:v>2006</c:v>
                </c:pt>
                <c:pt idx="6438">
                  <c:v>2006</c:v>
                </c:pt>
                <c:pt idx="6439">
                  <c:v>2006</c:v>
                </c:pt>
                <c:pt idx="6440">
                  <c:v>2006</c:v>
                </c:pt>
                <c:pt idx="6441">
                  <c:v>2006</c:v>
                </c:pt>
                <c:pt idx="6442">
                  <c:v>2006</c:v>
                </c:pt>
                <c:pt idx="6443">
                  <c:v>2006</c:v>
                </c:pt>
                <c:pt idx="6444">
                  <c:v>2006</c:v>
                </c:pt>
                <c:pt idx="6445">
                  <c:v>2006</c:v>
                </c:pt>
                <c:pt idx="6446">
                  <c:v>2006</c:v>
                </c:pt>
                <c:pt idx="6447">
                  <c:v>2006</c:v>
                </c:pt>
                <c:pt idx="6448">
                  <c:v>2006</c:v>
                </c:pt>
                <c:pt idx="6449">
                  <c:v>2006</c:v>
                </c:pt>
                <c:pt idx="6450">
                  <c:v>2006</c:v>
                </c:pt>
                <c:pt idx="6451">
                  <c:v>2006</c:v>
                </c:pt>
                <c:pt idx="6452">
                  <c:v>2006</c:v>
                </c:pt>
                <c:pt idx="6453">
                  <c:v>2006</c:v>
                </c:pt>
                <c:pt idx="6454">
                  <c:v>2006</c:v>
                </c:pt>
                <c:pt idx="6455">
                  <c:v>2006</c:v>
                </c:pt>
                <c:pt idx="6456">
                  <c:v>2006</c:v>
                </c:pt>
                <c:pt idx="6457">
                  <c:v>2006</c:v>
                </c:pt>
                <c:pt idx="6458">
                  <c:v>2006</c:v>
                </c:pt>
                <c:pt idx="6459">
                  <c:v>2006</c:v>
                </c:pt>
                <c:pt idx="6460">
                  <c:v>2006</c:v>
                </c:pt>
                <c:pt idx="6461">
                  <c:v>2006</c:v>
                </c:pt>
                <c:pt idx="6462">
                  <c:v>2006</c:v>
                </c:pt>
                <c:pt idx="6463">
                  <c:v>2006</c:v>
                </c:pt>
                <c:pt idx="6464">
                  <c:v>2006</c:v>
                </c:pt>
                <c:pt idx="6465">
                  <c:v>2006</c:v>
                </c:pt>
                <c:pt idx="6466">
                  <c:v>2006</c:v>
                </c:pt>
                <c:pt idx="6467">
                  <c:v>2006</c:v>
                </c:pt>
                <c:pt idx="6468">
                  <c:v>2006</c:v>
                </c:pt>
                <c:pt idx="6469">
                  <c:v>2006</c:v>
                </c:pt>
                <c:pt idx="6470">
                  <c:v>2006</c:v>
                </c:pt>
                <c:pt idx="6471">
                  <c:v>2006</c:v>
                </c:pt>
                <c:pt idx="6472">
                  <c:v>2006</c:v>
                </c:pt>
                <c:pt idx="6473">
                  <c:v>2006</c:v>
                </c:pt>
                <c:pt idx="6474">
                  <c:v>2006</c:v>
                </c:pt>
                <c:pt idx="6475">
                  <c:v>2006</c:v>
                </c:pt>
                <c:pt idx="6476">
                  <c:v>2006</c:v>
                </c:pt>
                <c:pt idx="6477">
                  <c:v>2006</c:v>
                </c:pt>
                <c:pt idx="6478">
                  <c:v>2006</c:v>
                </c:pt>
                <c:pt idx="6479">
                  <c:v>2006</c:v>
                </c:pt>
                <c:pt idx="6480">
                  <c:v>2006</c:v>
                </c:pt>
                <c:pt idx="6481">
                  <c:v>2006</c:v>
                </c:pt>
                <c:pt idx="6482">
                  <c:v>2006</c:v>
                </c:pt>
                <c:pt idx="6483">
                  <c:v>2006</c:v>
                </c:pt>
                <c:pt idx="6484">
                  <c:v>2006</c:v>
                </c:pt>
                <c:pt idx="6485">
                  <c:v>2006</c:v>
                </c:pt>
                <c:pt idx="6486">
                  <c:v>2006</c:v>
                </c:pt>
                <c:pt idx="6487">
                  <c:v>2006</c:v>
                </c:pt>
                <c:pt idx="6488">
                  <c:v>2006</c:v>
                </c:pt>
                <c:pt idx="6489">
                  <c:v>2006</c:v>
                </c:pt>
                <c:pt idx="6490">
                  <c:v>2006</c:v>
                </c:pt>
                <c:pt idx="6491">
                  <c:v>2006</c:v>
                </c:pt>
                <c:pt idx="6492">
                  <c:v>2006</c:v>
                </c:pt>
                <c:pt idx="6493">
                  <c:v>2006</c:v>
                </c:pt>
                <c:pt idx="6494">
                  <c:v>2006</c:v>
                </c:pt>
                <c:pt idx="6495">
                  <c:v>2006</c:v>
                </c:pt>
                <c:pt idx="6496">
                  <c:v>2006</c:v>
                </c:pt>
                <c:pt idx="6497">
                  <c:v>2006</c:v>
                </c:pt>
                <c:pt idx="6498">
                  <c:v>2006</c:v>
                </c:pt>
                <c:pt idx="6499">
                  <c:v>2006</c:v>
                </c:pt>
                <c:pt idx="6500">
                  <c:v>2006</c:v>
                </c:pt>
                <c:pt idx="6501">
                  <c:v>2006</c:v>
                </c:pt>
                <c:pt idx="6502">
                  <c:v>2006</c:v>
                </c:pt>
                <c:pt idx="6503">
                  <c:v>2006</c:v>
                </c:pt>
                <c:pt idx="6504">
                  <c:v>2006</c:v>
                </c:pt>
                <c:pt idx="6505">
                  <c:v>2006</c:v>
                </c:pt>
                <c:pt idx="6506">
                  <c:v>2006</c:v>
                </c:pt>
                <c:pt idx="6507">
                  <c:v>2006</c:v>
                </c:pt>
                <c:pt idx="6508">
                  <c:v>2006</c:v>
                </c:pt>
                <c:pt idx="6509">
                  <c:v>2006</c:v>
                </c:pt>
                <c:pt idx="6510">
                  <c:v>2006</c:v>
                </c:pt>
                <c:pt idx="6511">
                  <c:v>2006</c:v>
                </c:pt>
                <c:pt idx="6512">
                  <c:v>2006</c:v>
                </c:pt>
                <c:pt idx="6513">
                  <c:v>2006</c:v>
                </c:pt>
                <c:pt idx="6514">
                  <c:v>2006</c:v>
                </c:pt>
                <c:pt idx="6515">
                  <c:v>2006</c:v>
                </c:pt>
                <c:pt idx="6516">
                  <c:v>2006</c:v>
                </c:pt>
                <c:pt idx="6517">
                  <c:v>2006</c:v>
                </c:pt>
                <c:pt idx="6518">
                  <c:v>2006</c:v>
                </c:pt>
                <c:pt idx="6519">
                  <c:v>2006</c:v>
                </c:pt>
                <c:pt idx="6520">
                  <c:v>2006</c:v>
                </c:pt>
                <c:pt idx="6521">
                  <c:v>2006</c:v>
                </c:pt>
                <c:pt idx="6522">
                  <c:v>2006</c:v>
                </c:pt>
                <c:pt idx="6523">
                  <c:v>2006</c:v>
                </c:pt>
                <c:pt idx="6524">
                  <c:v>2006</c:v>
                </c:pt>
                <c:pt idx="6525">
                  <c:v>2006</c:v>
                </c:pt>
                <c:pt idx="6526">
                  <c:v>2006</c:v>
                </c:pt>
                <c:pt idx="6527">
                  <c:v>2006</c:v>
                </c:pt>
                <c:pt idx="6528">
                  <c:v>2006</c:v>
                </c:pt>
                <c:pt idx="6529">
                  <c:v>2006</c:v>
                </c:pt>
                <c:pt idx="6530">
                  <c:v>2006</c:v>
                </c:pt>
                <c:pt idx="6531">
                  <c:v>2006</c:v>
                </c:pt>
                <c:pt idx="6532">
                  <c:v>2006</c:v>
                </c:pt>
                <c:pt idx="6533">
                  <c:v>2006</c:v>
                </c:pt>
                <c:pt idx="6534">
                  <c:v>2006</c:v>
                </c:pt>
                <c:pt idx="6535">
                  <c:v>2006</c:v>
                </c:pt>
                <c:pt idx="6536">
                  <c:v>2006</c:v>
                </c:pt>
                <c:pt idx="6537">
                  <c:v>2006</c:v>
                </c:pt>
                <c:pt idx="6538">
                  <c:v>2006</c:v>
                </c:pt>
                <c:pt idx="6539">
                  <c:v>2006</c:v>
                </c:pt>
                <c:pt idx="6540">
                  <c:v>2006</c:v>
                </c:pt>
                <c:pt idx="6541">
                  <c:v>2006</c:v>
                </c:pt>
                <c:pt idx="6542">
                  <c:v>2006</c:v>
                </c:pt>
                <c:pt idx="6543">
                  <c:v>2006</c:v>
                </c:pt>
                <c:pt idx="6544">
                  <c:v>2006</c:v>
                </c:pt>
                <c:pt idx="6545">
                  <c:v>2006</c:v>
                </c:pt>
                <c:pt idx="6546">
                  <c:v>2006</c:v>
                </c:pt>
                <c:pt idx="6547">
                  <c:v>2006</c:v>
                </c:pt>
                <c:pt idx="6548">
                  <c:v>2006</c:v>
                </c:pt>
                <c:pt idx="6549">
                  <c:v>2006</c:v>
                </c:pt>
                <c:pt idx="6550">
                  <c:v>2006</c:v>
                </c:pt>
                <c:pt idx="6551">
                  <c:v>2006</c:v>
                </c:pt>
                <c:pt idx="6552">
                  <c:v>2006</c:v>
                </c:pt>
                <c:pt idx="6553">
                  <c:v>2006</c:v>
                </c:pt>
                <c:pt idx="6554">
                  <c:v>2006</c:v>
                </c:pt>
                <c:pt idx="6555">
                  <c:v>2006</c:v>
                </c:pt>
                <c:pt idx="6556">
                  <c:v>2006</c:v>
                </c:pt>
                <c:pt idx="6557">
                  <c:v>2006</c:v>
                </c:pt>
                <c:pt idx="6558">
                  <c:v>2006</c:v>
                </c:pt>
                <c:pt idx="6559">
                  <c:v>2006</c:v>
                </c:pt>
                <c:pt idx="6560">
                  <c:v>2006</c:v>
                </c:pt>
                <c:pt idx="6561">
                  <c:v>2006</c:v>
                </c:pt>
                <c:pt idx="6562">
                  <c:v>2006</c:v>
                </c:pt>
                <c:pt idx="6563">
                  <c:v>2006</c:v>
                </c:pt>
                <c:pt idx="6564">
                  <c:v>2006</c:v>
                </c:pt>
                <c:pt idx="6565">
                  <c:v>2006</c:v>
                </c:pt>
                <c:pt idx="6566">
                  <c:v>2006</c:v>
                </c:pt>
                <c:pt idx="6567">
                  <c:v>2006</c:v>
                </c:pt>
                <c:pt idx="6568">
                  <c:v>2006</c:v>
                </c:pt>
                <c:pt idx="6569">
                  <c:v>2006</c:v>
                </c:pt>
                <c:pt idx="6570">
                  <c:v>2006</c:v>
                </c:pt>
                <c:pt idx="6571">
                  <c:v>2006</c:v>
                </c:pt>
                <c:pt idx="6572">
                  <c:v>2006</c:v>
                </c:pt>
                <c:pt idx="6573">
                  <c:v>2006</c:v>
                </c:pt>
                <c:pt idx="6574">
                  <c:v>2007</c:v>
                </c:pt>
                <c:pt idx="6575">
                  <c:v>2007</c:v>
                </c:pt>
                <c:pt idx="6576">
                  <c:v>2007</c:v>
                </c:pt>
                <c:pt idx="6577">
                  <c:v>2007</c:v>
                </c:pt>
                <c:pt idx="6578">
                  <c:v>2007</c:v>
                </c:pt>
                <c:pt idx="6579">
                  <c:v>2007</c:v>
                </c:pt>
                <c:pt idx="6580">
                  <c:v>2007</c:v>
                </c:pt>
                <c:pt idx="6581">
                  <c:v>2007</c:v>
                </c:pt>
                <c:pt idx="6582">
                  <c:v>2007</c:v>
                </c:pt>
                <c:pt idx="6583">
                  <c:v>2007</c:v>
                </c:pt>
                <c:pt idx="6584">
                  <c:v>2007</c:v>
                </c:pt>
                <c:pt idx="6585">
                  <c:v>2007</c:v>
                </c:pt>
                <c:pt idx="6586">
                  <c:v>2007</c:v>
                </c:pt>
                <c:pt idx="6587">
                  <c:v>2007</c:v>
                </c:pt>
                <c:pt idx="6588">
                  <c:v>2007</c:v>
                </c:pt>
                <c:pt idx="6589">
                  <c:v>2007</c:v>
                </c:pt>
                <c:pt idx="6590">
                  <c:v>2007</c:v>
                </c:pt>
                <c:pt idx="6591">
                  <c:v>2007</c:v>
                </c:pt>
                <c:pt idx="6592">
                  <c:v>2007</c:v>
                </c:pt>
                <c:pt idx="6593">
                  <c:v>2007</c:v>
                </c:pt>
                <c:pt idx="6594">
                  <c:v>2007</c:v>
                </c:pt>
                <c:pt idx="6595">
                  <c:v>2007</c:v>
                </c:pt>
                <c:pt idx="6596">
                  <c:v>2007</c:v>
                </c:pt>
                <c:pt idx="6597">
                  <c:v>2007</c:v>
                </c:pt>
                <c:pt idx="6598">
                  <c:v>2007</c:v>
                </c:pt>
                <c:pt idx="6599">
                  <c:v>2007</c:v>
                </c:pt>
                <c:pt idx="6600">
                  <c:v>2007</c:v>
                </c:pt>
                <c:pt idx="6601">
                  <c:v>2007</c:v>
                </c:pt>
                <c:pt idx="6602">
                  <c:v>2007</c:v>
                </c:pt>
                <c:pt idx="6603">
                  <c:v>2007</c:v>
                </c:pt>
                <c:pt idx="6604">
                  <c:v>2007</c:v>
                </c:pt>
                <c:pt idx="6605">
                  <c:v>2007</c:v>
                </c:pt>
                <c:pt idx="6606">
                  <c:v>2007</c:v>
                </c:pt>
                <c:pt idx="6607">
                  <c:v>2007</c:v>
                </c:pt>
                <c:pt idx="6608">
                  <c:v>2007</c:v>
                </c:pt>
                <c:pt idx="6609">
                  <c:v>2007</c:v>
                </c:pt>
                <c:pt idx="6610">
                  <c:v>2007</c:v>
                </c:pt>
                <c:pt idx="6611">
                  <c:v>2007</c:v>
                </c:pt>
                <c:pt idx="6612">
                  <c:v>2007</c:v>
                </c:pt>
                <c:pt idx="6613">
                  <c:v>2007</c:v>
                </c:pt>
                <c:pt idx="6614">
                  <c:v>2007</c:v>
                </c:pt>
                <c:pt idx="6615">
                  <c:v>2007</c:v>
                </c:pt>
                <c:pt idx="6616">
                  <c:v>2007</c:v>
                </c:pt>
                <c:pt idx="6617">
                  <c:v>2007</c:v>
                </c:pt>
                <c:pt idx="6618">
                  <c:v>2007</c:v>
                </c:pt>
                <c:pt idx="6619">
                  <c:v>2007</c:v>
                </c:pt>
                <c:pt idx="6620">
                  <c:v>2007</c:v>
                </c:pt>
                <c:pt idx="6621">
                  <c:v>2007</c:v>
                </c:pt>
                <c:pt idx="6622">
                  <c:v>2007</c:v>
                </c:pt>
                <c:pt idx="6623">
                  <c:v>2007</c:v>
                </c:pt>
                <c:pt idx="6624">
                  <c:v>2007</c:v>
                </c:pt>
                <c:pt idx="6625">
                  <c:v>2007</c:v>
                </c:pt>
                <c:pt idx="6626">
                  <c:v>2007</c:v>
                </c:pt>
                <c:pt idx="6627">
                  <c:v>2007</c:v>
                </c:pt>
                <c:pt idx="6628">
                  <c:v>2007</c:v>
                </c:pt>
                <c:pt idx="6629">
                  <c:v>2007</c:v>
                </c:pt>
                <c:pt idx="6630">
                  <c:v>2007</c:v>
                </c:pt>
                <c:pt idx="6631">
                  <c:v>2007</c:v>
                </c:pt>
                <c:pt idx="6632">
                  <c:v>2007</c:v>
                </c:pt>
                <c:pt idx="6633">
                  <c:v>2007</c:v>
                </c:pt>
                <c:pt idx="6634">
                  <c:v>2007</c:v>
                </c:pt>
                <c:pt idx="6635">
                  <c:v>2007</c:v>
                </c:pt>
                <c:pt idx="6636">
                  <c:v>2007</c:v>
                </c:pt>
                <c:pt idx="6637">
                  <c:v>2007</c:v>
                </c:pt>
                <c:pt idx="6638">
                  <c:v>2007</c:v>
                </c:pt>
                <c:pt idx="6639">
                  <c:v>2007</c:v>
                </c:pt>
                <c:pt idx="6640">
                  <c:v>2007</c:v>
                </c:pt>
                <c:pt idx="6641">
                  <c:v>2007</c:v>
                </c:pt>
                <c:pt idx="6642">
                  <c:v>2007</c:v>
                </c:pt>
                <c:pt idx="6643">
                  <c:v>2007</c:v>
                </c:pt>
                <c:pt idx="6644">
                  <c:v>2007</c:v>
                </c:pt>
                <c:pt idx="6645">
                  <c:v>2007</c:v>
                </c:pt>
                <c:pt idx="6646">
                  <c:v>2007</c:v>
                </c:pt>
                <c:pt idx="6647">
                  <c:v>2007</c:v>
                </c:pt>
                <c:pt idx="6648">
                  <c:v>2007</c:v>
                </c:pt>
                <c:pt idx="6649">
                  <c:v>2007</c:v>
                </c:pt>
                <c:pt idx="6650">
                  <c:v>2007</c:v>
                </c:pt>
                <c:pt idx="6651">
                  <c:v>2007</c:v>
                </c:pt>
                <c:pt idx="6652">
                  <c:v>2007</c:v>
                </c:pt>
                <c:pt idx="6653">
                  <c:v>2007</c:v>
                </c:pt>
                <c:pt idx="6654">
                  <c:v>2007</c:v>
                </c:pt>
                <c:pt idx="6655">
                  <c:v>2007</c:v>
                </c:pt>
                <c:pt idx="6656">
                  <c:v>2007</c:v>
                </c:pt>
                <c:pt idx="6657">
                  <c:v>2007</c:v>
                </c:pt>
                <c:pt idx="6658">
                  <c:v>2007</c:v>
                </c:pt>
                <c:pt idx="6659">
                  <c:v>2007</c:v>
                </c:pt>
                <c:pt idx="6660">
                  <c:v>2007</c:v>
                </c:pt>
                <c:pt idx="6661">
                  <c:v>2007</c:v>
                </c:pt>
                <c:pt idx="6662">
                  <c:v>2007</c:v>
                </c:pt>
                <c:pt idx="6663">
                  <c:v>2007</c:v>
                </c:pt>
                <c:pt idx="6664">
                  <c:v>2007</c:v>
                </c:pt>
                <c:pt idx="6665">
                  <c:v>2007</c:v>
                </c:pt>
                <c:pt idx="6666">
                  <c:v>2007</c:v>
                </c:pt>
                <c:pt idx="6667">
                  <c:v>2007</c:v>
                </c:pt>
                <c:pt idx="6668">
                  <c:v>2007</c:v>
                </c:pt>
                <c:pt idx="6669">
                  <c:v>2007</c:v>
                </c:pt>
                <c:pt idx="6670">
                  <c:v>2007</c:v>
                </c:pt>
                <c:pt idx="6671">
                  <c:v>2007</c:v>
                </c:pt>
                <c:pt idx="6672">
                  <c:v>2007</c:v>
                </c:pt>
                <c:pt idx="6673">
                  <c:v>2007</c:v>
                </c:pt>
                <c:pt idx="6674">
                  <c:v>2007</c:v>
                </c:pt>
                <c:pt idx="6675">
                  <c:v>2007</c:v>
                </c:pt>
                <c:pt idx="6676">
                  <c:v>2007</c:v>
                </c:pt>
                <c:pt idx="6677">
                  <c:v>2007</c:v>
                </c:pt>
                <c:pt idx="6678">
                  <c:v>2007</c:v>
                </c:pt>
                <c:pt idx="6679">
                  <c:v>2007</c:v>
                </c:pt>
                <c:pt idx="6680">
                  <c:v>2007</c:v>
                </c:pt>
                <c:pt idx="6681">
                  <c:v>2007</c:v>
                </c:pt>
                <c:pt idx="6682">
                  <c:v>2007</c:v>
                </c:pt>
                <c:pt idx="6683">
                  <c:v>2007</c:v>
                </c:pt>
                <c:pt idx="6684">
                  <c:v>2007</c:v>
                </c:pt>
                <c:pt idx="6685">
                  <c:v>2007</c:v>
                </c:pt>
                <c:pt idx="6686">
                  <c:v>2007</c:v>
                </c:pt>
                <c:pt idx="6687">
                  <c:v>2007</c:v>
                </c:pt>
                <c:pt idx="6688">
                  <c:v>2007</c:v>
                </c:pt>
                <c:pt idx="6689">
                  <c:v>2007</c:v>
                </c:pt>
                <c:pt idx="6690">
                  <c:v>2007</c:v>
                </c:pt>
                <c:pt idx="6691">
                  <c:v>2007</c:v>
                </c:pt>
                <c:pt idx="6692">
                  <c:v>2007</c:v>
                </c:pt>
                <c:pt idx="6693">
                  <c:v>2007</c:v>
                </c:pt>
                <c:pt idx="6694">
                  <c:v>2007</c:v>
                </c:pt>
                <c:pt idx="6695">
                  <c:v>2007</c:v>
                </c:pt>
                <c:pt idx="6696">
                  <c:v>2007</c:v>
                </c:pt>
                <c:pt idx="6697">
                  <c:v>2007</c:v>
                </c:pt>
                <c:pt idx="6698">
                  <c:v>2007</c:v>
                </c:pt>
                <c:pt idx="6699">
                  <c:v>2007</c:v>
                </c:pt>
                <c:pt idx="6700">
                  <c:v>2007</c:v>
                </c:pt>
                <c:pt idx="6701">
                  <c:v>2007</c:v>
                </c:pt>
                <c:pt idx="6702">
                  <c:v>2007</c:v>
                </c:pt>
                <c:pt idx="6703">
                  <c:v>2007</c:v>
                </c:pt>
                <c:pt idx="6704">
                  <c:v>2007</c:v>
                </c:pt>
                <c:pt idx="6705">
                  <c:v>2007</c:v>
                </c:pt>
                <c:pt idx="6706">
                  <c:v>2007</c:v>
                </c:pt>
                <c:pt idx="6707">
                  <c:v>2007</c:v>
                </c:pt>
                <c:pt idx="6708">
                  <c:v>2007</c:v>
                </c:pt>
                <c:pt idx="6709">
                  <c:v>2007</c:v>
                </c:pt>
                <c:pt idx="6710">
                  <c:v>2007</c:v>
                </c:pt>
                <c:pt idx="6711">
                  <c:v>2007</c:v>
                </c:pt>
                <c:pt idx="6712">
                  <c:v>2007</c:v>
                </c:pt>
                <c:pt idx="6713">
                  <c:v>2007</c:v>
                </c:pt>
                <c:pt idx="6714">
                  <c:v>2007</c:v>
                </c:pt>
                <c:pt idx="6715">
                  <c:v>2007</c:v>
                </c:pt>
                <c:pt idx="6716">
                  <c:v>2007</c:v>
                </c:pt>
                <c:pt idx="6717">
                  <c:v>2007</c:v>
                </c:pt>
                <c:pt idx="6718">
                  <c:v>2007</c:v>
                </c:pt>
                <c:pt idx="6719">
                  <c:v>2007</c:v>
                </c:pt>
                <c:pt idx="6720">
                  <c:v>2007</c:v>
                </c:pt>
                <c:pt idx="6721">
                  <c:v>2007</c:v>
                </c:pt>
                <c:pt idx="6722">
                  <c:v>2007</c:v>
                </c:pt>
                <c:pt idx="6723">
                  <c:v>2007</c:v>
                </c:pt>
                <c:pt idx="6724">
                  <c:v>2007</c:v>
                </c:pt>
                <c:pt idx="6725">
                  <c:v>2007</c:v>
                </c:pt>
                <c:pt idx="6726">
                  <c:v>2007</c:v>
                </c:pt>
                <c:pt idx="6727">
                  <c:v>2007</c:v>
                </c:pt>
                <c:pt idx="6728">
                  <c:v>2007</c:v>
                </c:pt>
                <c:pt idx="6729">
                  <c:v>2007</c:v>
                </c:pt>
                <c:pt idx="6730">
                  <c:v>2007</c:v>
                </c:pt>
                <c:pt idx="6731">
                  <c:v>2007</c:v>
                </c:pt>
                <c:pt idx="6732">
                  <c:v>2007</c:v>
                </c:pt>
                <c:pt idx="6733">
                  <c:v>2007</c:v>
                </c:pt>
                <c:pt idx="6734">
                  <c:v>2007</c:v>
                </c:pt>
                <c:pt idx="6735">
                  <c:v>2007</c:v>
                </c:pt>
                <c:pt idx="6736">
                  <c:v>2007</c:v>
                </c:pt>
                <c:pt idx="6737">
                  <c:v>2007</c:v>
                </c:pt>
                <c:pt idx="6738">
                  <c:v>2007</c:v>
                </c:pt>
                <c:pt idx="6739">
                  <c:v>2007</c:v>
                </c:pt>
                <c:pt idx="6740">
                  <c:v>2007</c:v>
                </c:pt>
                <c:pt idx="6741">
                  <c:v>2007</c:v>
                </c:pt>
                <c:pt idx="6742">
                  <c:v>2007</c:v>
                </c:pt>
                <c:pt idx="6743">
                  <c:v>2007</c:v>
                </c:pt>
                <c:pt idx="6744">
                  <c:v>2007</c:v>
                </c:pt>
                <c:pt idx="6745">
                  <c:v>2007</c:v>
                </c:pt>
                <c:pt idx="6746">
                  <c:v>2007</c:v>
                </c:pt>
                <c:pt idx="6747">
                  <c:v>2007</c:v>
                </c:pt>
                <c:pt idx="6748">
                  <c:v>2007</c:v>
                </c:pt>
                <c:pt idx="6749">
                  <c:v>2007</c:v>
                </c:pt>
                <c:pt idx="6750">
                  <c:v>2007</c:v>
                </c:pt>
                <c:pt idx="6751">
                  <c:v>2007</c:v>
                </c:pt>
                <c:pt idx="6752">
                  <c:v>2007</c:v>
                </c:pt>
                <c:pt idx="6753">
                  <c:v>2007</c:v>
                </c:pt>
                <c:pt idx="6754">
                  <c:v>2007</c:v>
                </c:pt>
                <c:pt idx="6755">
                  <c:v>2007</c:v>
                </c:pt>
                <c:pt idx="6756">
                  <c:v>2007</c:v>
                </c:pt>
                <c:pt idx="6757">
                  <c:v>2007</c:v>
                </c:pt>
                <c:pt idx="6758">
                  <c:v>2007</c:v>
                </c:pt>
                <c:pt idx="6759">
                  <c:v>2007</c:v>
                </c:pt>
                <c:pt idx="6760">
                  <c:v>2007</c:v>
                </c:pt>
                <c:pt idx="6761">
                  <c:v>2007</c:v>
                </c:pt>
                <c:pt idx="6762">
                  <c:v>2007</c:v>
                </c:pt>
                <c:pt idx="6763">
                  <c:v>2007</c:v>
                </c:pt>
                <c:pt idx="6764">
                  <c:v>2007</c:v>
                </c:pt>
                <c:pt idx="6765">
                  <c:v>2007</c:v>
                </c:pt>
                <c:pt idx="6766">
                  <c:v>2007</c:v>
                </c:pt>
                <c:pt idx="6767">
                  <c:v>2007</c:v>
                </c:pt>
                <c:pt idx="6768">
                  <c:v>2007</c:v>
                </c:pt>
                <c:pt idx="6769">
                  <c:v>2007</c:v>
                </c:pt>
                <c:pt idx="6770">
                  <c:v>2007</c:v>
                </c:pt>
                <c:pt idx="6771">
                  <c:v>2007</c:v>
                </c:pt>
                <c:pt idx="6772">
                  <c:v>2007</c:v>
                </c:pt>
                <c:pt idx="6773">
                  <c:v>2007</c:v>
                </c:pt>
                <c:pt idx="6774">
                  <c:v>2007</c:v>
                </c:pt>
                <c:pt idx="6775">
                  <c:v>2007</c:v>
                </c:pt>
                <c:pt idx="6776">
                  <c:v>2007</c:v>
                </c:pt>
                <c:pt idx="6777">
                  <c:v>2007</c:v>
                </c:pt>
                <c:pt idx="6778">
                  <c:v>2007</c:v>
                </c:pt>
                <c:pt idx="6779">
                  <c:v>2007</c:v>
                </c:pt>
                <c:pt idx="6780">
                  <c:v>2007</c:v>
                </c:pt>
                <c:pt idx="6781">
                  <c:v>2007</c:v>
                </c:pt>
                <c:pt idx="6782">
                  <c:v>2007</c:v>
                </c:pt>
                <c:pt idx="6783">
                  <c:v>2007</c:v>
                </c:pt>
                <c:pt idx="6784">
                  <c:v>2007</c:v>
                </c:pt>
                <c:pt idx="6785">
                  <c:v>2007</c:v>
                </c:pt>
                <c:pt idx="6786">
                  <c:v>2007</c:v>
                </c:pt>
                <c:pt idx="6787">
                  <c:v>2007</c:v>
                </c:pt>
                <c:pt idx="6788">
                  <c:v>2007</c:v>
                </c:pt>
                <c:pt idx="6789">
                  <c:v>2007</c:v>
                </c:pt>
                <c:pt idx="6790">
                  <c:v>2007</c:v>
                </c:pt>
                <c:pt idx="6791">
                  <c:v>2007</c:v>
                </c:pt>
                <c:pt idx="6792">
                  <c:v>2007</c:v>
                </c:pt>
                <c:pt idx="6793">
                  <c:v>2007</c:v>
                </c:pt>
                <c:pt idx="6794">
                  <c:v>2007</c:v>
                </c:pt>
                <c:pt idx="6795">
                  <c:v>2007</c:v>
                </c:pt>
                <c:pt idx="6796">
                  <c:v>2007</c:v>
                </c:pt>
                <c:pt idx="6797">
                  <c:v>2007</c:v>
                </c:pt>
                <c:pt idx="6798">
                  <c:v>2007</c:v>
                </c:pt>
                <c:pt idx="6799">
                  <c:v>2007</c:v>
                </c:pt>
                <c:pt idx="6800">
                  <c:v>2007</c:v>
                </c:pt>
                <c:pt idx="6801">
                  <c:v>2007</c:v>
                </c:pt>
                <c:pt idx="6802">
                  <c:v>2007</c:v>
                </c:pt>
                <c:pt idx="6803">
                  <c:v>2007</c:v>
                </c:pt>
                <c:pt idx="6804">
                  <c:v>2007</c:v>
                </c:pt>
                <c:pt idx="6805">
                  <c:v>2007</c:v>
                </c:pt>
                <c:pt idx="6806">
                  <c:v>2007</c:v>
                </c:pt>
                <c:pt idx="6807">
                  <c:v>2007</c:v>
                </c:pt>
                <c:pt idx="6808">
                  <c:v>2007</c:v>
                </c:pt>
                <c:pt idx="6809">
                  <c:v>2007</c:v>
                </c:pt>
                <c:pt idx="6810">
                  <c:v>2007</c:v>
                </c:pt>
                <c:pt idx="6811">
                  <c:v>2007</c:v>
                </c:pt>
                <c:pt idx="6812">
                  <c:v>2007</c:v>
                </c:pt>
                <c:pt idx="6813">
                  <c:v>2007</c:v>
                </c:pt>
                <c:pt idx="6814">
                  <c:v>2007</c:v>
                </c:pt>
                <c:pt idx="6815">
                  <c:v>2007</c:v>
                </c:pt>
                <c:pt idx="6816">
                  <c:v>2007</c:v>
                </c:pt>
                <c:pt idx="6817">
                  <c:v>2007</c:v>
                </c:pt>
                <c:pt idx="6818">
                  <c:v>2007</c:v>
                </c:pt>
                <c:pt idx="6819">
                  <c:v>2007</c:v>
                </c:pt>
                <c:pt idx="6820">
                  <c:v>2007</c:v>
                </c:pt>
                <c:pt idx="6821">
                  <c:v>2007</c:v>
                </c:pt>
                <c:pt idx="6822">
                  <c:v>2007</c:v>
                </c:pt>
                <c:pt idx="6823">
                  <c:v>2007</c:v>
                </c:pt>
                <c:pt idx="6824">
                  <c:v>2007</c:v>
                </c:pt>
                <c:pt idx="6825">
                  <c:v>2007</c:v>
                </c:pt>
                <c:pt idx="6826">
                  <c:v>2007</c:v>
                </c:pt>
                <c:pt idx="6827">
                  <c:v>2007</c:v>
                </c:pt>
                <c:pt idx="6828">
                  <c:v>2007</c:v>
                </c:pt>
                <c:pt idx="6829">
                  <c:v>2007</c:v>
                </c:pt>
                <c:pt idx="6830">
                  <c:v>2007</c:v>
                </c:pt>
                <c:pt idx="6831">
                  <c:v>2007</c:v>
                </c:pt>
                <c:pt idx="6832">
                  <c:v>2007</c:v>
                </c:pt>
                <c:pt idx="6833">
                  <c:v>2007</c:v>
                </c:pt>
                <c:pt idx="6834">
                  <c:v>2007</c:v>
                </c:pt>
                <c:pt idx="6835">
                  <c:v>2007</c:v>
                </c:pt>
                <c:pt idx="6836">
                  <c:v>2007</c:v>
                </c:pt>
                <c:pt idx="6837">
                  <c:v>2007</c:v>
                </c:pt>
                <c:pt idx="6838">
                  <c:v>2007</c:v>
                </c:pt>
                <c:pt idx="6839">
                  <c:v>2007</c:v>
                </c:pt>
                <c:pt idx="6840">
                  <c:v>2007</c:v>
                </c:pt>
                <c:pt idx="6841">
                  <c:v>2007</c:v>
                </c:pt>
                <c:pt idx="6842">
                  <c:v>2007</c:v>
                </c:pt>
                <c:pt idx="6843">
                  <c:v>2007</c:v>
                </c:pt>
                <c:pt idx="6844">
                  <c:v>2007</c:v>
                </c:pt>
                <c:pt idx="6845">
                  <c:v>2007</c:v>
                </c:pt>
                <c:pt idx="6846">
                  <c:v>2007</c:v>
                </c:pt>
                <c:pt idx="6847">
                  <c:v>2007</c:v>
                </c:pt>
                <c:pt idx="6848">
                  <c:v>2007</c:v>
                </c:pt>
                <c:pt idx="6849">
                  <c:v>2007</c:v>
                </c:pt>
                <c:pt idx="6850">
                  <c:v>2007</c:v>
                </c:pt>
                <c:pt idx="6851">
                  <c:v>2007</c:v>
                </c:pt>
                <c:pt idx="6852">
                  <c:v>2007</c:v>
                </c:pt>
                <c:pt idx="6853">
                  <c:v>2007</c:v>
                </c:pt>
                <c:pt idx="6854">
                  <c:v>2007</c:v>
                </c:pt>
                <c:pt idx="6855">
                  <c:v>2007</c:v>
                </c:pt>
                <c:pt idx="6856">
                  <c:v>2007</c:v>
                </c:pt>
                <c:pt idx="6857">
                  <c:v>2007</c:v>
                </c:pt>
                <c:pt idx="6858">
                  <c:v>2007</c:v>
                </c:pt>
                <c:pt idx="6859">
                  <c:v>2007</c:v>
                </c:pt>
                <c:pt idx="6860">
                  <c:v>2007</c:v>
                </c:pt>
                <c:pt idx="6861">
                  <c:v>2007</c:v>
                </c:pt>
                <c:pt idx="6862">
                  <c:v>2007</c:v>
                </c:pt>
                <c:pt idx="6863">
                  <c:v>2007</c:v>
                </c:pt>
                <c:pt idx="6864">
                  <c:v>2007</c:v>
                </c:pt>
                <c:pt idx="6865">
                  <c:v>2007</c:v>
                </c:pt>
                <c:pt idx="6866">
                  <c:v>2007</c:v>
                </c:pt>
                <c:pt idx="6867">
                  <c:v>2007</c:v>
                </c:pt>
                <c:pt idx="6868">
                  <c:v>2007</c:v>
                </c:pt>
                <c:pt idx="6869">
                  <c:v>2007</c:v>
                </c:pt>
                <c:pt idx="6870">
                  <c:v>2007</c:v>
                </c:pt>
                <c:pt idx="6871">
                  <c:v>2007</c:v>
                </c:pt>
                <c:pt idx="6872">
                  <c:v>2007</c:v>
                </c:pt>
                <c:pt idx="6873">
                  <c:v>2007</c:v>
                </c:pt>
                <c:pt idx="6874">
                  <c:v>2007</c:v>
                </c:pt>
                <c:pt idx="6875">
                  <c:v>2007</c:v>
                </c:pt>
                <c:pt idx="6876">
                  <c:v>2007</c:v>
                </c:pt>
                <c:pt idx="6877">
                  <c:v>2007</c:v>
                </c:pt>
                <c:pt idx="6878">
                  <c:v>2007</c:v>
                </c:pt>
                <c:pt idx="6879">
                  <c:v>2007</c:v>
                </c:pt>
                <c:pt idx="6880">
                  <c:v>2007</c:v>
                </c:pt>
                <c:pt idx="6881">
                  <c:v>2007</c:v>
                </c:pt>
                <c:pt idx="6882">
                  <c:v>2007</c:v>
                </c:pt>
                <c:pt idx="6883">
                  <c:v>2007</c:v>
                </c:pt>
                <c:pt idx="6884">
                  <c:v>2007</c:v>
                </c:pt>
                <c:pt idx="6885">
                  <c:v>2007</c:v>
                </c:pt>
                <c:pt idx="6886">
                  <c:v>2007</c:v>
                </c:pt>
                <c:pt idx="6887">
                  <c:v>2007</c:v>
                </c:pt>
                <c:pt idx="6888">
                  <c:v>2007</c:v>
                </c:pt>
                <c:pt idx="6889">
                  <c:v>2007</c:v>
                </c:pt>
                <c:pt idx="6890">
                  <c:v>2007</c:v>
                </c:pt>
                <c:pt idx="6891">
                  <c:v>2007</c:v>
                </c:pt>
                <c:pt idx="6892">
                  <c:v>2007</c:v>
                </c:pt>
                <c:pt idx="6893">
                  <c:v>2007</c:v>
                </c:pt>
                <c:pt idx="6894">
                  <c:v>2007</c:v>
                </c:pt>
                <c:pt idx="6895">
                  <c:v>2007</c:v>
                </c:pt>
                <c:pt idx="6896">
                  <c:v>2007</c:v>
                </c:pt>
                <c:pt idx="6897">
                  <c:v>2007</c:v>
                </c:pt>
                <c:pt idx="6898">
                  <c:v>2007</c:v>
                </c:pt>
                <c:pt idx="6899">
                  <c:v>2007</c:v>
                </c:pt>
                <c:pt idx="6900">
                  <c:v>2007</c:v>
                </c:pt>
                <c:pt idx="6901">
                  <c:v>2007</c:v>
                </c:pt>
                <c:pt idx="6902">
                  <c:v>2007</c:v>
                </c:pt>
                <c:pt idx="6903">
                  <c:v>2007</c:v>
                </c:pt>
                <c:pt idx="6904">
                  <c:v>2007</c:v>
                </c:pt>
                <c:pt idx="6905">
                  <c:v>2007</c:v>
                </c:pt>
                <c:pt idx="6906">
                  <c:v>2007</c:v>
                </c:pt>
                <c:pt idx="6907">
                  <c:v>2007</c:v>
                </c:pt>
                <c:pt idx="6908">
                  <c:v>2007</c:v>
                </c:pt>
                <c:pt idx="6909">
                  <c:v>2007</c:v>
                </c:pt>
                <c:pt idx="6910">
                  <c:v>2007</c:v>
                </c:pt>
                <c:pt idx="6911">
                  <c:v>2007</c:v>
                </c:pt>
                <c:pt idx="6912">
                  <c:v>2007</c:v>
                </c:pt>
                <c:pt idx="6913">
                  <c:v>2007</c:v>
                </c:pt>
                <c:pt idx="6914">
                  <c:v>2007</c:v>
                </c:pt>
                <c:pt idx="6915">
                  <c:v>2007</c:v>
                </c:pt>
                <c:pt idx="6916">
                  <c:v>2007</c:v>
                </c:pt>
                <c:pt idx="6917">
                  <c:v>2007</c:v>
                </c:pt>
                <c:pt idx="6918">
                  <c:v>2007</c:v>
                </c:pt>
                <c:pt idx="6919">
                  <c:v>2007</c:v>
                </c:pt>
                <c:pt idx="6920">
                  <c:v>2007</c:v>
                </c:pt>
                <c:pt idx="6921">
                  <c:v>2007</c:v>
                </c:pt>
                <c:pt idx="6922">
                  <c:v>2007</c:v>
                </c:pt>
                <c:pt idx="6923">
                  <c:v>2007</c:v>
                </c:pt>
                <c:pt idx="6924">
                  <c:v>2007</c:v>
                </c:pt>
                <c:pt idx="6925">
                  <c:v>2007</c:v>
                </c:pt>
                <c:pt idx="6926">
                  <c:v>2007</c:v>
                </c:pt>
                <c:pt idx="6927">
                  <c:v>2007</c:v>
                </c:pt>
                <c:pt idx="6928">
                  <c:v>2007</c:v>
                </c:pt>
                <c:pt idx="6929">
                  <c:v>2007</c:v>
                </c:pt>
                <c:pt idx="6930">
                  <c:v>2007</c:v>
                </c:pt>
                <c:pt idx="6931">
                  <c:v>2007</c:v>
                </c:pt>
                <c:pt idx="6932">
                  <c:v>2007</c:v>
                </c:pt>
                <c:pt idx="6933">
                  <c:v>2007</c:v>
                </c:pt>
                <c:pt idx="6934">
                  <c:v>2007</c:v>
                </c:pt>
                <c:pt idx="6935">
                  <c:v>2007</c:v>
                </c:pt>
                <c:pt idx="6936">
                  <c:v>2007</c:v>
                </c:pt>
                <c:pt idx="6937">
                  <c:v>2007</c:v>
                </c:pt>
                <c:pt idx="6938">
                  <c:v>2007</c:v>
                </c:pt>
                <c:pt idx="6939">
                  <c:v>2008</c:v>
                </c:pt>
                <c:pt idx="6940">
                  <c:v>2008</c:v>
                </c:pt>
                <c:pt idx="6941">
                  <c:v>2008</c:v>
                </c:pt>
                <c:pt idx="6942">
                  <c:v>2008</c:v>
                </c:pt>
                <c:pt idx="6943">
                  <c:v>2008</c:v>
                </c:pt>
                <c:pt idx="6944">
                  <c:v>2008</c:v>
                </c:pt>
                <c:pt idx="6945">
                  <c:v>2008</c:v>
                </c:pt>
                <c:pt idx="6946">
                  <c:v>2008</c:v>
                </c:pt>
                <c:pt idx="6947">
                  <c:v>2008</c:v>
                </c:pt>
                <c:pt idx="6948">
                  <c:v>2008</c:v>
                </c:pt>
                <c:pt idx="6949">
                  <c:v>2008</c:v>
                </c:pt>
                <c:pt idx="6950">
                  <c:v>2008</c:v>
                </c:pt>
                <c:pt idx="6951">
                  <c:v>2008</c:v>
                </c:pt>
                <c:pt idx="6952">
                  <c:v>2008</c:v>
                </c:pt>
                <c:pt idx="6953">
                  <c:v>2008</c:v>
                </c:pt>
                <c:pt idx="6954">
                  <c:v>2008</c:v>
                </c:pt>
                <c:pt idx="6955">
                  <c:v>2008</c:v>
                </c:pt>
                <c:pt idx="6956">
                  <c:v>2008</c:v>
                </c:pt>
                <c:pt idx="6957">
                  <c:v>2008</c:v>
                </c:pt>
                <c:pt idx="6958">
                  <c:v>2008</c:v>
                </c:pt>
                <c:pt idx="6959">
                  <c:v>2008</c:v>
                </c:pt>
                <c:pt idx="6960">
                  <c:v>2008</c:v>
                </c:pt>
                <c:pt idx="6961">
                  <c:v>2008</c:v>
                </c:pt>
                <c:pt idx="6962">
                  <c:v>2008</c:v>
                </c:pt>
                <c:pt idx="6963">
                  <c:v>2008</c:v>
                </c:pt>
                <c:pt idx="6964">
                  <c:v>2008</c:v>
                </c:pt>
                <c:pt idx="6965">
                  <c:v>2008</c:v>
                </c:pt>
                <c:pt idx="6966">
                  <c:v>2008</c:v>
                </c:pt>
                <c:pt idx="6967">
                  <c:v>2008</c:v>
                </c:pt>
                <c:pt idx="6968">
                  <c:v>2008</c:v>
                </c:pt>
                <c:pt idx="6969">
                  <c:v>2008</c:v>
                </c:pt>
                <c:pt idx="6970">
                  <c:v>2008</c:v>
                </c:pt>
                <c:pt idx="6971">
                  <c:v>2008</c:v>
                </c:pt>
                <c:pt idx="6972">
                  <c:v>2008</c:v>
                </c:pt>
                <c:pt idx="6973">
                  <c:v>2008</c:v>
                </c:pt>
                <c:pt idx="6974">
                  <c:v>2008</c:v>
                </c:pt>
                <c:pt idx="6975">
                  <c:v>2008</c:v>
                </c:pt>
                <c:pt idx="6976">
                  <c:v>2008</c:v>
                </c:pt>
                <c:pt idx="6977">
                  <c:v>2008</c:v>
                </c:pt>
                <c:pt idx="6978">
                  <c:v>2008</c:v>
                </c:pt>
                <c:pt idx="6979">
                  <c:v>2008</c:v>
                </c:pt>
                <c:pt idx="6980">
                  <c:v>2008</c:v>
                </c:pt>
                <c:pt idx="6981">
                  <c:v>2008</c:v>
                </c:pt>
                <c:pt idx="6982">
                  <c:v>2008</c:v>
                </c:pt>
                <c:pt idx="6983">
                  <c:v>2008</c:v>
                </c:pt>
                <c:pt idx="6984">
                  <c:v>2008</c:v>
                </c:pt>
                <c:pt idx="6985">
                  <c:v>2008</c:v>
                </c:pt>
                <c:pt idx="6986">
                  <c:v>2008</c:v>
                </c:pt>
                <c:pt idx="6987">
                  <c:v>2008</c:v>
                </c:pt>
                <c:pt idx="6988">
                  <c:v>2008</c:v>
                </c:pt>
                <c:pt idx="6989">
                  <c:v>2008</c:v>
                </c:pt>
                <c:pt idx="6990">
                  <c:v>2008</c:v>
                </c:pt>
                <c:pt idx="6991">
                  <c:v>2008</c:v>
                </c:pt>
                <c:pt idx="6992">
                  <c:v>2008</c:v>
                </c:pt>
                <c:pt idx="6993">
                  <c:v>2008</c:v>
                </c:pt>
                <c:pt idx="6994">
                  <c:v>2008</c:v>
                </c:pt>
                <c:pt idx="6995">
                  <c:v>2008</c:v>
                </c:pt>
                <c:pt idx="6996">
                  <c:v>2008</c:v>
                </c:pt>
                <c:pt idx="6997">
                  <c:v>2008</c:v>
                </c:pt>
                <c:pt idx="6998">
                  <c:v>2008</c:v>
                </c:pt>
                <c:pt idx="6999">
                  <c:v>2008</c:v>
                </c:pt>
                <c:pt idx="7000">
                  <c:v>2008</c:v>
                </c:pt>
                <c:pt idx="7001">
                  <c:v>2008</c:v>
                </c:pt>
                <c:pt idx="7002">
                  <c:v>2008</c:v>
                </c:pt>
                <c:pt idx="7003">
                  <c:v>2008</c:v>
                </c:pt>
                <c:pt idx="7004">
                  <c:v>2008</c:v>
                </c:pt>
                <c:pt idx="7005">
                  <c:v>2008</c:v>
                </c:pt>
                <c:pt idx="7006">
                  <c:v>2008</c:v>
                </c:pt>
                <c:pt idx="7007">
                  <c:v>2008</c:v>
                </c:pt>
                <c:pt idx="7008">
                  <c:v>2008</c:v>
                </c:pt>
                <c:pt idx="7009">
                  <c:v>2008</c:v>
                </c:pt>
                <c:pt idx="7010">
                  <c:v>2008</c:v>
                </c:pt>
                <c:pt idx="7011">
                  <c:v>2008</c:v>
                </c:pt>
                <c:pt idx="7012">
                  <c:v>2008</c:v>
                </c:pt>
                <c:pt idx="7013">
                  <c:v>2008</c:v>
                </c:pt>
                <c:pt idx="7014">
                  <c:v>2008</c:v>
                </c:pt>
                <c:pt idx="7015">
                  <c:v>2008</c:v>
                </c:pt>
                <c:pt idx="7016">
                  <c:v>2008</c:v>
                </c:pt>
                <c:pt idx="7017">
                  <c:v>2008</c:v>
                </c:pt>
                <c:pt idx="7018">
                  <c:v>2008</c:v>
                </c:pt>
                <c:pt idx="7019">
                  <c:v>2008</c:v>
                </c:pt>
                <c:pt idx="7020">
                  <c:v>2008</c:v>
                </c:pt>
                <c:pt idx="7021">
                  <c:v>2008</c:v>
                </c:pt>
                <c:pt idx="7022">
                  <c:v>2008</c:v>
                </c:pt>
                <c:pt idx="7023">
                  <c:v>2008</c:v>
                </c:pt>
                <c:pt idx="7024">
                  <c:v>2008</c:v>
                </c:pt>
                <c:pt idx="7025">
                  <c:v>2008</c:v>
                </c:pt>
                <c:pt idx="7026">
                  <c:v>2008</c:v>
                </c:pt>
                <c:pt idx="7027">
                  <c:v>2008</c:v>
                </c:pt>
                <c:pt idx="7028">
                  <c:v>2008</c:v>
                </c:pt>
                <c:pt idx="7029">
                  <c:v>2008</c:v>
                </c:pt>
                <c:pt idx="7030">
                  <c:v>2008</c:v>
                </c:pt>
                <c:pt idx="7031">
                  <c:v>2008</c:v>
                </c:pt>
                <c:pt idx="7032">
                  <c:v>2008</c:v>
                </c:pt>
                <c:pt idx="7033">
                  <c:v>2008</c:v>
                </c:pt>
                <c:pt idx="7034">
                  <c:v>2008</c:v>
                </c:pt>
                <c:pt idx="7035">
                  <c:v>2008</c:v>
                </c:pt>
                <c:pt idx="7036">
                  <c:v>2008</c:v>
                </c:pt>
                <c:pt idx="7037">
                  <c:v>2008</c:v>
                </c:pt>
                <c:pt idx="7038">
                  <c:v>2008</c:v>
                </c:pt>
                <c:pt idx="7039">
                  <c:v>2008</c:v>
                </c:pt>
                <c:pt idx="7040">
                  <c:v>2008</c:v>
                </c:pt>
                <c:pt idx="7041">
                  <c:v>2008</c:v>
                </c:pt>
                <c:pt idx="7042">
                  <c:v>2008</c:v>
                </c:pt>
                <c:pt idx="7043">
                  <c:v>2008</c:v>
                </c:pt>
                <c:pt idx="7044">
                  <c:v>2008</c:v>
                </c:pt>
                <c:pt idx="7045">
                  <c:v>2008</c:v>
                </c:pt>
                <c:pt idx="7046">
                  <c:v>2008</c:v>
                </c:pt>
                <c:pt idx="7047">
                  <c:v>2008</c:v>
                </c:pt>
                <c:pt idx="7048">
                  <c:v>2008</c:v>
                </c:pt>
                <c:pt idx="7049">
                  <c:v>2008</c:v>
                </c:pt>
                <c:pt idx="7050">
                  <c:v>2008</c:v>
                </c:pt>
                <c:pt idx="7051">
                  <c:v>2008</c:v>
                </c:pt>
                <c:pt idx="7052">
                  <c:v>2008</c:v>
                </c:pt>
                <c:pt idx="7053">
                  <c:v>2008</c:v>
                </c:pt>
                <c:pt idx="7054">
                  <c:v>2008</c:v>
                </c:pt>
                <c:pt idx="7055">
                  <c:v>2008</c:v>
                </c:pt>
                <c:pt idx="7056">
                  <c:v>2008</c:v>
                </c:pt>
                <c:pt idx="7057">
                  <c:v>2008</c:v>
                </c:pt>
                <c:pt idx="7058">
                  <c:v>2008</c:v>
                </c:pt>
                <c:pt idx="7059">
                  <c:v>2008</c:v>
                </c:pt>
                <c:pt idx="7060">
                  <c:v>2008</c:v>
                </c:pt>
                <c:pt idx="7061">
                  <c:v>2008</c:v>
                </c:pt>
                <c:pt idx="7062">
                  <c:v>2008</c:v>
                </c:pt>
                <c:pt idx="7063">
                  <c:v>2008</c:v>
                </c:pt>
                <c:pt idx="7064">
                  <c:v>2008</c:v>
                </c:pt>
                <c:pt idx="7065">
                  <c:v>2008</c:v>
                </c:pt>
                <c:pt idx="7066">
                  <c:v>2008</c:v>
                </c:pt>
                <c:pt idx="7067">
                  <c:v>2008</c:v>
                </c:pt>
                <c:pt idx="7068">
                  <c:v>2008</c:v>
                </c:pt>
                <c:pt idx="7069">
                  <c:v>2008</c:v>
                </c:pt>
                <c:pt idx="7070">
                  <c:v>2008</c:v>
                </c:pt>
                <c:pt idx="7071">
                  <c:v>2008</c:v>
                </c:pt>
                <c:pt idx="7072">
                  <c:v>2008</c:v>
                </c:pt>
                <c:pt idx="7073">
                  <c:v>2008</c:v>
                </c:pt>
                <c:pt idx="7074">
                  <c:v>2008</c:v>
                </c:pt>
                <c:pt idx="7075">
                  <c:v>2008</c:v>
                </c:pt>
                <c:pt idx="7076">
                  <c:v>2008</c:v>
                </c:pt>
                <c:pt idx="7077">
                  <c:v>2008</c:v>
                </c:pt>
                <c:pt idx="7078">
                  <c:v>2008</c:v>
                </c:pt>
                <c:pt idx="7079">
                  <c:v>2008</c:v>
                </c:pt>
                <c:pt idx="7080">
                  <c:v>2008</c:v>
                </c:pt>
                <c:pt idx="7081">
                  <c:v>2008</c:v>
                </c:pt>
                <c:pt idx="7082">
                  <c:v>2008</c:v>
                </c:pt>
                <c:pt idx="7083">
                  <c:v>2008</c:v>
                </c:pt>
                <c:pt idx="7084">
                  <c:v>2008</c:v>
                </c:pt>
                <c:pt idx="7085">
                  <c:v>2008</c:v>
                </c:pt>
                <c:pt idx="7086">
                  <c:v>2008</c:v>
                </c:pt>
                <c:pt idx="7087">
                  <c:v>2008</c:v>
                </c:pt>
                <c:pt idx="7088">
                  <c:v>2008</c:v>
                </c:pt>
                <c:pt idx="7089">
                  <c:v>2008</c:v>
                </c:pt>
                <c:pt idx="7090">
                  <c:v>2008</c:v>
                </c:pt>
                <c:pt idx="7091">
                  <c:v>2008</c:v>
                </c:pt>
                <c:pt idx="7092">
                  <c:v>2008</c:v>
                </c:pt>
                <c:pt idx="7093">
                  <c:v>2008</c:v>
                </c:pt>
                <c:pt idx="7094">
                  <c:v>2008</c:v>
                </c:pt>
                <c:pt idx="7095">
                  <c:v>2008</c:v>
                </c:pt>
                <c:pt idx="7096">
                  <c:v>2008</c:v>
                </c:pt>
                <c:pt idx="7097">
                  <c:v>2008</c:v>
                </c:pt>
                <c:pt idx="7098">
                  <c:v>2008</c:v>
                </c:pt>
                <c:pt idx="7099">
                  <c:v>2008</c:v>
                </c:pt>
                <c:pt idx="7100">
                  <c:v>2008</c:v>
                </c:pt>
                <c:pt idx="7101">
                  <c:v>2008</c:v>
                </c:pt>
                <c:pt idx="7102">
                  <c:v>2008</c:v>
                </c:pt>
                <c:pt idx="7103">
                  <c:v>2008</c:v>
                </c:pt>
                <c:pt idx="7104">
                  <c:v>2008</c:v>
                </c:pt>
                <c:pt idx="7105">
                  <c:v>2008</c:v>
                </c:pt>
                <c:pt idx="7106">
                  <c:v>2008</c:v>
                </c:pt>
                <c:pt idx="7107">
                  <c:v>2008</c:v>
                </c:pt>
                <c:pt idx="7108">
                  <c:v>2008</c:v>
                </c:pt>
                <c:pt idx="7109">
                  <c:v>2008</c:v>
                </c:pt>
                <c:pt idx="7110">
                  <c:v>2008</c:v>
                </c:pt>
                <c:pt idx="7111">
                  <c:v>2008</c:v>
                </c:pt>
                <c:pt idx="7112">
                  <c:v>2008</c:v>
                </c:pt>
                <c:pt idx="7113">
                  <c:v>2008</c:v>
                </c:pt>
                <c:pt idx="7114">
                  <c:v>2008</c:v>
                </c:pt>
                <c:pt idx="7115">
                  <c:v>2008</c:v>
                </c:pt>
                <c:pt idx="7116">
                  <c:v>2008</c:v>
                </c:pt>
                <c:pt idx="7117">
                  <c:v>2008</c:v>
                </c:pt>
                <c:pt idx="7118">
                  <c:v>2008</c:v>
                </c:pt>
                <c:pt idx="7119">
                  <c:v>2008</c:v>
                </c:pt>
                <c:pt idx="7120">
                  <c:v>2008</c:v>
                </c:pt>
                <c:pt idx="7121">
                  <c:v>2008</c:v>
                </c:pt>
                <c:pt idx="7122">
                  <c:v>2008</c:v>
                </c:pt>
                <c:pt idx="7123">
                  <c:v>2008</c:v>
                </c:pt>
                <c:pt idx="7124">
                  <c:v>2008</c:v>
                </c:pt>
                <c:pt idx="7125">
                  <c:v>2008</c:v>
                </c:pt>
                <c:pt idx="7126">
                  <c:v>2008</c:v>
                </c:pt>
                <c:pt idx="7127">
                  <c:v>2008</c:v>
                </c:pt>
                <c:pt idx="7128">
                  <c:v>2008</c:v>
                </c:pt>
                <c:pt idx="7129">
                  <c:v>2008</c:v>
                </c:pt>
                <c:pt idx="7130">
                  <c:v>2008</c:v>
                </c:pt>
                <c:pt idx="7131">
                  <c:v>2008</c:v>
                </c:pt>
                <c:pt idx="7132">
                  <c:v>2008</c:v>
                </c:pt>
                <c:pt idx="7133">
                  <c:v>2008</c:v>
                </c:pt>
                <c:pt idx="7134">
                  <c:v>2008</c:v>
                </c:pt>
                <c:pt idx="7135">
                  <c:v>2008</c:v>
                </c:pt>
                <c:pt idx="7136">
                  <c:v>2008</c:v>
                </c:pt>
                <c:pt idx="7137">
                  <c:v>2008</c:v>
                </c:pt>
                <c:pt idx="7138">
                  <c:v>2008</c:v>
                </c:pt>
                <c:pt idx="7139">
                  <c:v>2008</c:v>
                </c:pt>
                <c:pt idx="7140">
                  <c:v>2008</c:v>
                </c:pt>
                <c:pt idx="7141">
                  <c:v>2008</c:v>
                </c:pt>
                <c:pt idx="7142">
                  <c:v>2008</c:v>
                </c:pt>
                <c:pt idx="7143">
                  <c:v>2008</c:v>
                </c:pt>
                <c:pt idx="7144">
                  <c:v>2008</c:v>
                </c:pt>
                <c:pt idx="7145">
                  <c:v>2008</c:v>
                </c:pt>
                <c:pt idx="7146">
                  <c:v>2008</c:v>
                </c:pt>
                <c:pt idx="7147">
                  <c:v>2008</c:v>
                </c:pt>
                <c:pt idx="7148">
                  <c:v>2008</c:v>
                </c:pt>
                <c:pt idx="7149">
                  <c:v>2008</c:v>
                </c:pt>
                <c:pt idx="7150">
                  <c:v>2008</c:v>
                </c:pt>
                <c:pt idx="7151">
                  <c:v>2008</c:v>
                </c:pt>
                <c:pt idx="7152">
                  <c:v>2008</c:v>
                </c:pt>
                <c:pt idx="7153">
                  <c:v>2008</c:v>
                </c:pt>
                <c:pt idx="7154">
                  <c:v>2008</c:v>
                </c:pt>
                <c:pt idx="7155">
                  <c:v>2008</c:v>
                </c:pt>
                <c:pt idx="7156">
                  <c:v>2008</c:v>
                </c:pt>
                <c:pt idx="7157">
                  <c:v>2008</c:v>
                </c:pt>
                <c:pt idx="7158">
                  <c:v>2008</c:v>
                </c:pt>
                <c:pt idx="7159">
                  <c:v>2008</c:v>
                </c:pt>
                <c:pt idx="7160">
                  <c:v>2008</c:v>
                </c:pt>
                <c:pt idx="7161">
                  <c:v>2008</c:v>
                </c:pt>
                <c:pt idx="7162">
                  <c:v>2008</c:v>
                </c:pt>
                <c:pt idx="7163">
                  <c:v>2008</c:v>
                </c:pt>
                <c:pt idx="7164">
                  <c:v>2008</c:v>
                </c:pt>
                <c:pt idx="7165">
                  <c:v>2008</c:v>
                </c:pt>
                <c:pt idx="7166">
                  <c:v>2008</c:v>
                </c:pt>
                <c:pt idx="7167">
                  <c:v>2008</c:v>
                </c:pt>
                <c:pt idx="7168">
                  <c:v>2008</c:v>
                </c:pt>
                <c:pt idx="7169">
                  <c:v>2008</c:v>
                </c:pt>
                <c:pt idx="7170">
                  <c:v>2008</c:v>
                </c:pt>
                <c:pt idx="7171">
                  <c:v>2008</c:v>
                </c:pt>
                <c:pt idx="7172">
                  <c:v>2008</c:v>
                </c:pt>
                <c:pt idx="7173">
                  <c:v>2008</c:v>
                </c:pt>
                <c:pt idx="7174">
                  <c:v>2008</c:v>
                </c:pt>
                <c:pt idx="7175">
                  <c:v>2008</c:v>
                </c:pt>
                <c:pt idx="7176">
                  <c:v>2008</c:v>
                </c:pt>
                <c:pt idx="7177">
                  <c:v>2008</c:v>
                </c:pt>
                <c:pt idx="7178">
                  <c:v>2008</c:v>
                </c:pt>
                <c:pt idx="7179">
                  <c:v>2008</c:v>
                </c:pt>
                <c:pt idx="7180">
                  <c:v>2008</c:v>
                </c:pt>
                <c:pt idx="7181">
                  <c:v>2008</c:v>
                </c:pt>
                <c:pt idx="7182">
                  <c:v>2008</c:v>
                </c:pt>
                <c:pt idx="7183">
                  <c:v>2008</c:v>
                </c:pt>
                <c:pt idx="7184">
                  <c:v>2008</c:v>
                </c:pt>
                <c:pt idx="7185">
                  <c:v>2008</c:v>
                </c:pt>
                <c:pt idx="7186">
                  <c:v>2008</c:v>
                </c:pt>
                <c:pt idx="7187">
                  <c:v>2008</c:v>
                </c:pt>
                <c:pt idx="7188">
                  <c:v>2008</c:v>
                </c:pt>
                <c:pt idx="7189">
                  <c:v>2008</c:v>
                </c:pt>
                <c:pt idx="7190">
                  <c:v>2008</c:v>
                </c:pt>
                <c:pt idx="7191">
                  <c:v>2008</c:v>
                </c:pt>
                <c:pt idx="7192">
                  <c:v>2008</c:v>
                </c:pt>
                <c:pt idx="7193">
                  <c:v>2008</c:v>
                </c:pt>
                <c:pt idx="7194">
                  <c:v>2008</c:v>
                </c:pt>
                <c:pt idx="7195">
                  <c:v>2008</c:v>
                </c:pt>
                <c:pt idx="7196">
                  <c:v>2008</c:v>
                </c:pt>
                <c:pt idx="7197">
                  <c:v>2008</c:v>
                </c:pt>
                <c:pt idx="7198">
                  <c:v>2008</c:v>
                </c:pt>
                <c:pt idx="7199">
                  <c:v>2008</c:v>
                </c:pt>
                <c:pt idx="7200">
                  <c:v>2008</c:v>
                </c:pt>
                <c:pt idx="7201">
                  <c:v>2008</c:v>
                </c:pt>
                <c:pt idx="7202">
                  <c:v>2008</c:v>
                </c:pt>
                <c:pt idx="7203">
                  <c:v>2008</c:v>
                </c:pt>
                <c:pt idx="7204">
                  <c:v>2008</c:v>
                </c:pt>
                <c:pt idx="7205">
                  <c:v>2008</c:v>
                </c:pt>
                <c:pt idx="7206">
                  <c:v>2008</c:v>
                </c:pt>
                <c:pt idx="7207">
                  <c:v>2008</c:v>
                </c:pt>
                <c:pt idx="7208">
                  <c:v>2008</c:v>
                </c:pt>
                <c:pt idx="7209">
                  <c:v>2008</c:v>
                </c:pt>
                <c:pt idx="7210">
                  <c:v>2008</c:v>
                </c:pt>
                <c:pt idx="7211">
                  <c:v>2008</c:v>
                </c:pt>
                <c:pt idx="7212">
                  <c:v>2008</c:v>
                </c:pt>
                <c:pt idx="7213">
                  <c:v>2008</c:v>
                </c:pt>
                <c:pt idx="7214">
                  <c:v>2008</c:v>
                </c:pt>
                <c:pt idx="7215">
                  <c:v>2008</c:v>
                </c:pt>
                <c:pt idx="7216">
                  <c:v>2008</c:v>
                </c:pt>
                <c:pt idx="7217">
                  <c:v>2008</c:v>
                </c:pt>
                <c:pt idx="7218">
                  <c:v>2008</c:v>
                </c:pt>
                <c:pt idx="7219">
                  <c:v>2008</c:v>
                </c:pt>
                <c:pt idx="7220">
                  <c:v>2008</c:v>
                </c:pt>
                <c:pt idx="7221">
                  <c:v>2008</c:v>
                </c:pt>
                <c:pt idx="7222">
                  <c:v>2008</c:v>
                </c:pt>
                <c:pt idx="7223">
                  <c:v>2008</c:v>
                </c:pt>
                <c:pt idx="7224">
                  <c:v>2008</c:v>
                </c:pt>
                <c:pt idx="7225">
                  <c:v>2008</c:v>
                </c:pt>
                <c:pt idx="7226">
                  <c:v>2008</c:v>
                </c:pt>
                <c:pt idx="7227">
                  <c:v>2008</c:v>
                </c:pt>
                <c:pt idx="7228">
                  <c:v>2008</c:v>
                </c:pt>
                <c:pt idx="7229">
                  <c:v>2008</c:v>
                </c:pt>
                <c:pt idx="7230">
                  <c:v>2008</c:v>
                </c:pt>
                <c:pt idx="7231">
                  <c:v>2008</c:v>
                </c:pt>
                <c:pt idx="7232">
                  <c:v>2008</c:v>
                </c:pt>
                <c:pt idx="7233">
                  <c:v>2008</c:v>
                </c:pt>
                <c:pt idx="7234">
                  <c:v>2008</c:v>
                </c:pt>
                <c:pt idx="7235">
                  <c:v>2008</c:v>
                </c:pt>
                <c:pt idx="7236">
                  <c:v>2008</c:v>
                </c:pt>
                <c:pt idx="7237">
                  <c:v>2008</c:v>
                </c:pt>
                <c:pt idx="7238">
                  <c:v>2008</c:v>
                </c:pt>
                <c:pt idx="7239">
                  <c:v>2008</c:v>
                </c:pt>
                <c:pt idx="7240">
                  <c:v>2008</c:v>
                </c:pt>
                <c:pt idx="7241">
                  <c:v>2008</c:v>
                </c:pt>
                <c:pt idx="7242">
                  <c:v>2008</c:v>
                </c:pt>
                <c:pt idx="7243">
                  <c:v>2008</c:v>
                </c:pt>
                <c:pt idx="7244">
                  <c:v>2008</c:v>
                </c:pt>
                <c:pt idx="7245">
                  <c:v>2008</c:v>
                </c:pt>
                <c:pt idx="7246">
                  <c:v>2008</c:v>
                </c:pt>
                <c:pt idx="7247">
                  <c:v>2008</c:v>
                </c:pt>
                <c:pt idx="7248">
                  <c:v>2008</c:v>
                </c:pt>
                <c:pt idx="7249">
                  <c:v>2008</c:v>
                </c:pt>
                <c:pt idx="7250">
                  <c:v>2008</c:v>
                </c:pt>
                <c:pt idx="7251">
                  <c:v>2008</c:v>
                </c:pt>
                <c:pt idx="7252">
                  <c:v>2008</c:v>
                </c:pt>
                <c:pt idx="7253">
                  <c:v>2008</c:v>
                </c:pt>
                <c:pt idx="7254">
                  <c:v>2008</c:v>
                </c:pt>
                <c:pt idx="7255">
                  <c:v>2008</c:v>
                </c:pt>
                <c:pt idx="7256">
                  <c:v>2008</c:v>
                </c:pt>
                <c:pt idx="7257">
                  <c:v>2008</c:v>
                </c:pt>
                <c:pt idx="7258">
                  <c:v>2008</c:v>
                </c:pt>
                <c:pt idx="7259">
                  <c:v>2008</c:v>
                </c:pt>
                <c:pt idx="7260">
                  <c:v>2008</c:v>
                </c:pt>
                <c:pt idx="7261">
                  <c:v>2008</c:v>
                </c:pt>
                <c:pt idx="7262">
                  <c:v>2008</c:v>
                </c:pt>
                <c:pt idx="7263">
                  <c:v>2008</c:v>
                </c:pt>
                <c:pt idx="7264">
                  <c:v>2008</c:v>
                </c:pt>
                <c:pt idx="7265">
                  <c:v>2008</c:v>
                </c:pt>
                <c:pt idx="7266">
                  <c:v>2008</c:v>
                </c:pt>
                <c:pt idx="7267">
                  <c:v>2008</c:v>
                </c:pt>
                <c:pt idx="7268">
                  <c:v>2008</c:v>
                </c:pt>
                <c:pt idx="7269">
                  <c:v>2008</c:v>
                </c:pt>
                <c:pt idx="7270">
                  <c:v>2008</c:v>
                </c:pt>
                <c:pt idx="7271">
                  <c:v>2008</c:v>
                </c:pt>
                <c:pt idx="7272">
                  <c:v>2008</c:v>
                </c:pt>
                <c:pt idx="7273">
                  <c:v>2008</c:v>
                </c:pt>
                <c:pt idx="7274">
                  <c:v>2008</c:v>
                </c:pt>
                <c:pt idx="7275">
                  <c:v>2008</c:v>
                </c:pt>
                <c:pt idx="7276">
                  <c:v>2008</c:v>
                </c:pt>
                <c:pt idx="7277">
                  <c:v>2008</c:v>
                </c:pt>
                <c:pt idx="7278">
                  <c:v>2008</c:v>
                </c:pt>
                <c:pt idx="7279">
                  <c:v>2008</c:v>
                </c:pt>
                <c:pt idx="7280">
                  <c:v>2008</c:v>
                </c:pt>
                <c:pt idx="7281">
                  <c:v>2008</c:v>
                </c:pt>
                <c:pt idx="7282">
                  <c:v>2008</c:v>
                </c:pt>
                <c:pt idx="7283">
                  <c:v>2008</c:v>
                </c:pt>
                <c:pt idx="7284">
                  <c:v>2008</c:v>
                </c:pt>
                <c:pt idx="7285">
                  <c:v>2008</c:v>
                </c:pt>
                <c:pt idx="7286">
                  <c:v>2008</c:v>
                </c:pt>
                <c:pt idx="7287">
                  <c:v>2008</c:v>
                </c:pt>
                <c:pt idx="7288">
                  <c:v>2008</c:v>
                </c:pt>
                <c:pt idx="7289">
                  <c:v>2008</c:v>
                </c:pt>
                <c:pt idx="7290">
                  <c:v>2008</c:v>
                </c:pt>
                <c:pt idx="7291">
                  <c:v>2008</c:v>
                </c:pt>
                <c:pt idx="7292">
                  <c:v>2008</c:v>
                </c:pt>
                <c:pt idx="7293">
                  <c:v>2008</c:v>
                </c:pt>
                <c:pt idx="7294">
                  <c:v>2008</c:v>
                </c:pt>
                <c:pt idx="7295">
                  <c:v>2008</c:v>
                </c:pt>
                <c:pt idx="7296">
                  <c:v>2008</c:v>
                </c:pt>
                <c:pt idx="7297">
                  <c:v>2008</c:v>
                </c:pt>
                <c:pt idx="7298">
                  <c:v>2008</c:v>
                </c:pt>
                <c:pt idx="7299">
                  <c:v>2008</c:v>
                </c:pt>
                <c:pt idx="7300">
                  <c:v>2008</c:v>
                </c:pt>
                <c:pt idx="7301">
                  <c:v>2008</c:v>
                </c:pt>
                <c:pt idx="7302">
                  <c:v>2008</c:v>
                </c:pt>
                <c:pt idx="7303">
                  <c:v>2008</c:v>
                </c:pt>
                <c:pt idx="7304">
                  <c:v>2008</c:v>
                </c:pt>
                <c:pt idx="7305">
                  <c:v>2009</c:v>
                </c:pt>
                <c:pt idx="7306">
                  <c:v>2009</c:v>
                </c:pt>
                <c:pt idx="7307">
                  <c:v>2009</c:v>
                </c:pt>
                <c:pt idx="7308">
                  <c:v>2009</c:v>
                </c:pt>
                <c:pt idx="7309">
                  <c:v>2009</c:v>
                </c:pt>
                <c:pt idx="7310">
                  <c:v>2009</c:v>
                </c:pt>
                <c:pt idx="7311">
                  <c:v>2009</c:v>
                </c:pt>
                <c:pt idx="7312">
                  <c:v>2009</c:v>
                </c:pt>
                <c:pt idx="7313">
                  <c:v>2009</c:v>
                </c:pt>
                <c:pt idx="7314">
                  <c:v>2009</c:v>
                </c:pt>
                <c:pt idx="7315">
                  <c:v>2009</c:v>
                </c:pt>
                <c:pt idx="7316">
                  <c:v>2009</c:v>
                </c:pt>
                <c:pt idx="7317">
                  <c:v>2009</c:v>
                </c:pt>
                <c:pt idx="7318">
                  <c:v>2009</c:v>
                </c:pt>
                <c:pt idx="7319">
                  <c:v>2009</c:v>
                </c:pt>
                <c:pt idx="7320">
                  <c:v>2009</c:v>
                </c:pt>
                <c:pt idx="7321">
                  <c:v>2009</c:v>
                </c:pt>
                <c:pt idx="7322">
                  <c:v>2009</c:v>
                </c:pt>
                <c:pt idx="7323">
                  <c:v>2009</c:v>
                </c:pt>
                <c:pt idx="7324">
                  <c:v>2009</c:v>
                </c:pt>
                <c:pt idx="7325">
                  <c:v>2009</c:v>
                </c:pt>
                <c:pt idx="7326">
                  <c:v>2009</c:v>
                </c:pt>
                <c:pt idx="7327">
                  <c:v>2009</c:v>
                </c:pt>
                <c:pt idx="7328">
                  <c:v>2009</c:v>
                </c:pt>
                <c:pt idx="7329">
                  <c:v>2009</c:v>
                </c:pt>
                <c:pt idx="7330">
                  <c:v>2009</c:v>
                </c:pt>
                <c:pt idx="7331">
                  <c:v>2009</c:v>
                </c:pt>
                <c:pt idx="7332">
                  <c:v>2009</c:v>
                </c:pt>
                <c:pt idx="7333">
                  <c:v>2009</c:v>
                </c:pt>
                <c:pt idx="7334">
                  <c:v>2009</c:v>
                </c:pt>
                <c:pt idx="7335">
                  <c:v>2009</c:v>
                </c:pt>
                <c:pt idx="7336">
                  <c:v>2009</c:v>
                </c:pt>
                <c:pt idx="7337">
                  <c:v>2009</c:v>
                </c:pt>
                <c:pt idx="7338">
                  <c:v>2009</c:v>
                </c:pt>
                <c:pt idx="7339">
                  <c:v>2009</c:v>
                </c:pt>
                <c:pt idx="7340">
                  <c:v>2009</c:v>
                </c:pt>
                <c:pt idx="7341">
                  <c:v>2009</c:v>
                </c:pt>
                <c:pt idx="7342">
                  <c:v>2009</c:v>
                </c:pt>
                <c:pt idx="7343">
                  <c:v>2009</c:v>
                </c:pt>
                <c:pt idx="7344">
                  <c:v>2009</c:v>
                </c:pt>
                <c:pt idx="7345">
                  <c:v>2009</c:v>
                </c:pt>
                <c:pt idx="7346">
                  <c:v>2009</c:v>
                </c:pt>
                <c:pt idx="7347">
                  <c:v>2009</c:v>
                </c:pt>
                <c:pt idx="7348">
                  <c:v>2009</c:v>
                </c:pt>
                <c:pt idx="7349">
                  <c:v>2009</c:v>
                </c:pt>
                <c:pt idx="7350">
                  <c:v>2009</c:v>
                </c:pt>
                <c:pt idx="7351">
                  <c:v>2009</c:v>
                </c:pt>
                <c:pt idx="7352">
                  <c:v>2009</c:v>
                </c:pt>
                <c:pt idx="7353">
                  <c:v>2009</c:v>
                </c:pt>
                <c:pt idx="7354">
                  <c:v>2009</c:v>
                </c:pt>
                <c:pt idx="7355">
                  <c:v>2009</c:v>
                </c:pt>
                <c:pt idx="7356">
                  <c:v>2009</c:v>
                </c:pt>
                <c:pt idx="7357">
                  <c:v>2009</c:v>
                </c:pt>
                <c:pt idx="7358">
                  <c:v>2009</c:v>
                </c:pt>
                <c:pt idx="7359">
                  <c:v>2009</c:v>
                </c:pt>
                <c:pt idx="7360">
                  <c:v>2009</c:v>
                </c:pt>
                <c:pt idx="7361">
                  <c:v>2009</c:v>
                </c:pt>
                <c:pt idx="7362">
                  <c:v>2009</c:v>
                </c:pt>
                <c:pt idx="7363">
                  <c:v>2009</c:v>
                </c:pt>
                <c:pt idx="7364">
                  <c:v>2009</c:v>
                </c:pt>
                <c:pt idx="7365">
                  <c:v>2009</c:v>
                </c:pt>
                <c:pt idx="7366">
                  <c:v>2009</c:v>
                </c:pt>
                <c:pt idx="7367">
                  <c:v>2009</c:v>
                </c:pt>
                <c:pt idx="7368">
                  <c:v>2009</c:v>
                </c:pt>
                <c:pt idx="7369">
                  <c:v>2009</c:v>
                </c:pt>
                <c:pt idx="7370">
                  <c:v>2009</c:v>
                </c:pt>
                <c:pt idx="7371">
                  <c:v>2009</c:v>
                </c:pt>
                <c:pt idx="7372">
                  <c:v>2009</c:v>
                </c:pt>
                <c:pt idx="7373">
                  <c:v>2009</c:v>
                </c:pt>
                <c:pt idx="7374">
                  <c:v>2009</c:v>
                </c:pt>
                <c:pt idx="7375">
                  <c:v>2009</c:v>
                </c:pt>
                <c:pt idx="7376">
                  <c:v>2009</c:v>
                </c:pt>
                <c:pt idx="7377">
                  <c:v>2009</c:v>
                </c:pt>
                <c:pt idx="7378">
                  <c:v>2009</c:v>
                </c:pt>
                <c:pt idx="7379">
                  <c:v>2009</c:v>
                </c:pt>
                <c:pt idx="7380">
                  <c:v>2009</c:v>
                </c:pt>
                <c:pt idx="7381">
                  <c:v>2009</c:v>
                </c:pt>
                <c:pt idx="7382">
                  <c:v>2009</c:v>
                </c:pt>
                <c:pt idx="7383">
                  <c:v>2009</c:v>
                </c:pt>
                <c:pt idx="7384">
                  <c:v>2009</c:v>
                </c:pt>
                <c:pt idx="7385">
                  <c:v>2009</c:v>
                </c:pt>
                <c:pt idx="7386">
                  <c:v>2009</c:v>
                </c:pt>
                <c:pt idx="7387">
                  <c:v>2009</c:v>
                </c:pt>
                <c:pt idx="7388">
                  <c:v>2009</c:v>
                </c:pt>
                <c:pt idx="7389">
                  <c:v>2009</c:v>
                </c:pt>
                <c:pt idx="7390">
                  <c:v>2009</c:v>
                </c:pt>
                <c:pt idx="7391">
                  <c:v>2009</c:v>
                </c:pt>
                <c:pt idx="7392">
                  <c:v>2009</c:v>
                </c:pt>
                <c:pt idx="7393">
                  <c:v>2009</c:v>
                </c:pt>
                <c:pt idx="7394">
                  <c:v>2009</c:v>
                </c:pt>
                <c:pt idx="7395">
                  <c:v>2009</c:v>
                </c:pt>
                <c:pt idx="7396">
                  <c:v>2009</c:v>
                </c:pt>
                <c:pt idx="7397">
                  <c:v>2009</c:v>
                </c:pt>
                <c:pt idx="7398">
                  <c:v>2009</c:v>
                </c:pt>
                <c:pt idx="7399">
                  <c:v>2009</c:v>
                </c:pt>
                <c:pt idx="7400">
                  <c:v>2009</c:v>
                </c:pt>
                <c:pt idx="7401">
                  <c:v>2009</c:v>
                </c:pt>
                <c:pt idx="7402">
                  <c:v>2009</c:v>
                </c:pt>
                <c:pt idx="7403">
                  <c:v>2009</c:v>
                </c:pt>
                <c:pt idx="7404">
                  <c:v>2009</c:v>
                </c:pt>
                <c:pt idx="7405">
                  <c:v>2009</c:v>
                </c:pt>
                <c:pt idx="7406">
                  <c:v>2009</c:v>
                </c:pt>
                <c:pt idx="7407">
                  <c:v>2009</c:v>
                </c:pt>
                <c:pt idx="7408">
                  <c:v>2009</c:v>
                </c:pt>
                <c:pt idx="7409">
                  <c:v>2009</c:v>
                </c:pt>
                <c:pt idx="7410">
                  <c:v>2009</c:v>
                </c:pt>
                <c:pt idx="7411">
                  <c:v>2009</c:v>
                </c:pt>
                <c:pt idx="7412">
                  <c:v>2009</c:v>
                </c:pt>
                <c:pt idx="7413">
                  <c:v>2009</c:v>
                </c:pt>
                <c:pt idx="7414">
                  <c:v>2009</c:v>
                </c:pt>
                <c:pt idx="7415">
                  <c:v>2009</c:v>
                </c:pt>
                <c:pt idx="7416">
                  <c:v>2009</c:v>
                </c:pt>
                <c:pt idx="7417">
                  <c:v>2009</c:v>
                </c:pt>
                <c:pt idx="7418">
                  <c:v>2009</c:v>
                </c:pt>
                <c:pt idx="7419">
                  <c:v>2009</c:v>
                </c:pt>
                <c:pt idx="7420">
                  <c:v>2009</c:v>
                </c:pt>
                <c:pt idx="7421">
                  <c:v>2009</c:v>
                </c:pt>
                <c:pt idx="7422">
                  <c:v>2009</c:v>
                </c:pt>
                <c:pt idx="7423">
                  <c:v>2009</c:v>
                </c:pt>
                <c:pt idx="7424">
                  <c:v>2009</c:v>
                </c:pt>
                <c:pt idx="7425">
                  <c:v>2009</c:v>
                </c:pt>
                <c:pt idx="7426">
                  <c:v>2009</c:v>
                </c:pt>
                <c:pt idx="7427">
                  <c:v>2009</c:v>
                </c:pt>
                <c:pt idx="7428">
                  <c:v>2009</c:v>
                </c:pt>
                <c:pt idx="7429">
                  <c:v>2009</c:v>
                </c:pt>
                <c:pt idx="7430">
                  <c:v>2009</c:v>
                </c:pt>
                <c:pt idx="7431">
                  <c:v>2009</c:v>
                </c:pt>
                <c:pt idx="7432">
                  <c:v>2009</c:v>
                </c:pt>
                <c:pt idx="7433">
                  <c:v>2009</c:v>
                </c:pt>
                <c:pt idx="7434">
                  <c:v>2009</c:v>
                </c:pt>
                <c:pt idx="7435">
                  <c:v>2009</c:v>
                </c:pt>
                <c:pt idx="7436">
                  <c:v>2009</c:v>
                </c:pt>
                <c:pt idx="7437">
                  <c:v>2009</c:v>
                </c:pt>
                <c:pt idx="7438">
                  <c:v>2009</c:v>
                </c:pt>
                <c:pt idx="7439">
                  <c:v>2009</c:v>
                </c:pt>
                <c:pt idx="7440">
                  <c:v>2009</c:v>
                </c:pt>
                <c:pt idx="7441">
                  <c:v>2009</c:v>
                </c:pt>
                <c:pt idx="7442">
                  <c:v>2009</c:v>
                </c:pt>
                <c:pt idx="7443">
                  <c:v>2009</c:v>
                </c:pt>
                <c:pt idx="7444">
                  <c:v>2009</c:v>
                </c:pt>
                <c:pt idx="7445">
                  <c:v>2009</c:v>
                </c:pt>
                <c:pt idx="7446">
                  <c:v>2009</c:v>
                </c:pt>
                <c:pt idx="7447">
                  <c:v>2009</c:v>
                </c:pt>
                <c:pt idx="7448">
                  <c:v>2009</c:v>
                </c:pt>
                <c:pt idx="7449">
                  <c:v>2009</c:v>
                </c:pt>
                <c:pt idx="7450">
                  <c:v>2009</c:v>
                </c:pt>
                <c:pt idx="7451">
                  <c:v>2009</c:v>
                </c:pt>
                <c:pt idx="7452">
                  <c:v>2009</c:v>
                </c:pt>
                <c:pt idx="7453">
                  <c:v>2009</c:v>
                </c:pt>
                <c:pt idx="7454">
                  <c:v>2009</c:v>
                </c:pt>
                <c:pt idx="7455">
                  <c:v>2009</c:v>
                </c:pt>
                <c:pt idx="7456">
                  <c:v>2009</c:v>
                </c:pt>
                <c:pt idx="7457">
                  <c:v>2009</c:v>
                </c:pt>
                <c:pt idx="7458">
                  <c:v>2009</c:v>
                </c:pt>
                <c:pt idx="7459">
                  <c:v>2009</c:v>
                </c:pt>
                <c:pt idx="7460">
                  <c:v>2009</c:v>
                </c:pt>
                <c:pt idx="7461">
                  <c:v>2009</c:v>
                </c:pt>
                <c:pt idx="7462">
                  <c:v>2009</c:v>
                </c:pt>
                <c:pt idx="7463">
                  <c:v>2009</c:v>
                </c:pt>
                <c:pt idx="7464">
                  <c:v>2009</c:v>
                </c:pt>
                <c:pt idx="7465">
                  <c:v>2009</c:v>
                </c:pt>
                <c:pt idx="7466">
                  <c:v>2009</c:v>
                </c:pt>
                <c:pt idx="7467">
                  <c:v>2009</c:v>
                </c:pt>
                <c:pt idx="7468">
                  <c:v>2009</c:v>
                </c:pt>
                <c:pt idx="7469">
                  <c:v>2009</c:v>
                </c:pt>
                <c:pt idx="7470">
                  <c:v>2009</c:v>
                </c:pt>
                <c:pt idx="7471">
                  <c:v>2009</c:v>
                </c:pt>
                <c:pt idx="7472">
                  <c:v>2009</c:v>
                </c:pt>
                <c:pt idx="7473">
                  <c:v>2009</c:v>
                </c:pt>
                <c:pt idx="7474">
                  <c:v>2009</c:v>
                </c:pt>
                <c:pt idx="7475">
                  <c:v>2009</c:v>
                </c:pt>
                <c:pt idx="7476">
                  <c:v>2009</c:v>
                </c:pt>
                <c:pt idx="7477">
                  <c:v>2009</c:v>
                </c:pt>
                <c:pt idx="7478">
                  <c:v>2009</c:v>
                </c:pt>
                <c:pt idx="7479">
                  <c:v>2009</c:v>
                </c:pt>
                <c:pt idx="7480">
                  <c:v>2009</c:v>
                </c:pt>
                <c:pt idx="7481">
                  <c:v>2009</c:v>
                </c:pt>
                <c:pt idx="7482">
                  <c:v>2009</c:v>
                </c:pt>
                <c:pt idx="7483">
                  <c:v>2009</c:v>
                </c:pt>
                <c:pt idx="7484">
                  <c:v>2009</c:v>
                </c:pt>
                <c:pt idx="7485">
                  <c:v>2009</c:v>
                </c:pt>
                <c:pt idx="7486">
                  <c:v>2009</c:v>
                </c:pt>
                <c:pt idx="7487">
                  <c:v>2009</c:v>
                </c:pt>
                <c:pt idx="7488">
                  <c:v>2009</c:v>
                </c:pt>
                <c:pt idx="7489">
                  <c:v>2009</c:v>
                </c:pt>
                <c:pt idx="7490">
                  <c:v>2009</c:v>
                </c:pt>
                <c:pt idx="7491">
                  <c:v>2009</c:v>
                </c:pt>
                <c:pt idx="7492">
                  <c:v>2009</c:v>
                </c:pt>
                <c:pt idx="7493">
                  <c:v>2009</c:v>
                </c:pt>
                <c:pt idx="7494">
                  <c:v>2009</c:v>
                </c:pt>
                <c:pt idx="7495">
                  <c:v>2009</c:v>
                </c:pt>
                <c:pt idx="7496">
                  <c:v>2009</c:v>
                </c:pt>
                <c:pt idx="7497">
                  <c:v>2009</c:v>
                </c:pt>
                <c:pt idx="7498">
                  <c:v>2009</c:v>
                </c:pt>
                <c:pt idx="7499">
                  <c:v>2009</c:v>
                </c:pt>
                <c:pt idx="7500">
                  <c:v>2009</c:v>
                </c:pt>
                <c:pt idx="7501">
                  <c:v>2009</c:v>
                </c:pt>
                <c:pt idx="7502">
                  <c:v>2009</c:v>
                </c:pt>
                <c:pt idx="7503">
                  <c:v>2009</c:v>
                </c:pt>
                <c:pt idx="7504">
                  <c:v>2009</c:v>
                </c:pt>
                <c:pt idx="7505">
                  <c:v>2009</c:v>
                </c:pt>
                <c:pt idx="7506">
                  <c:v>2009</c:v>
                </c:pt>
                <c:pt idx="7507">
                  <c:v>2009</c:v>
                </c:pt>
                <c:pt idx="7508">
                  <c:v>2009</c:v>
                </c:pt>
                <c:pt idx="7509">
                  <c:v>2009</c:v>
                </c:pt>
                <c:pt idx="7510">
                  <c:v>2009</c:v>
                </c:pt>
                <c:pt idx="7511">
                  <c:v>2009</c:v>
                </c:pt>
                <c:pt idx="7512">
                  <c:v>2009</c:v>
                </c:pt>
                <c:pt idx="7513">
                  <c:v>2009</c:v>
                </c:pt>
                <c:pt idx="7514">
                  <c:v>2009</c:v>
                </c:pt>
                <c:pt idx="7515">
                  <c:v>2009</c:v>
                </c:pt>
                <c:pt idx="7516">
                  <c:v>2009</c:v>
                </c:pt>
                <c:pt idx="7517">
                  <c:v>2009</c:v>
                </c:pt>
                <c:pt idx="7518">
                  <c:v>2009</c:v>
                </c:pt>
                <c:pt idx="7519">
                  <c:v>2009</c:v>
                </c:pt>
                <c:pt idx="7520">
                  <c:v>2009</c:v>
                </c:pt>
                <c:pt idx="7521">
                  <c:v>2009</c:v>
                </c:pt>
                <c:pt idx="7522">
                  <c:v>2009</c:v>
                </c:pt>
                <c:pt idx="7523">
                  <c:v>2009</c:v>
                </c:pt>
                <c:pt idx="7524">
                  <c:v>2009</c:v>
                </c:pt>
                <c:pt idx="7525">
                  <c:v>2009</c:v>
                </c:pt>
                <c:pt idx="7526">
                  <c:v>2009</c:v>
                </c:pt>
                <c:pt idx="7527">
                  <c:v>2009</c:v>
                </c:pt>
                <c:pt idx="7528">
                  <c:v>2009</c:v>
                </c:pt>
                <c:pt idx="7529">
                  <c:v>2009</c:v>
                </c:pt>
                <c:pt idx="7530">
                  <c:v>2009</c:v>
                </c:pt>
                <c:pt idx="7531">
                  <c:v>2009</c:v>
                </c:pt>
                <c:pt idx="7532">
                  <c:v>2009</c:v>
                </c:pt>
                <c:pt idx="7533">
                  <c:v>2009</c:v>
                </c:pt>
                <c:pt idx="7534">
                  <c:v>2009</c:v>
                </c:pt>
                <c:pt idx="7535">
                  <c:v>2009</c:v>
                </c:pt>
                <c:pt idx="7536">
                  <c:v>2009</c:v>
                </c:pt>
                <c:pt idx="7537">
                  <c:v>2009</c:v>
                </c:pt>
                <c:pt idx="7538">
                  <c:v>2009</c:v>
                </c:pt>
                <c:pt idx="7539">
                  <c:v>2009</c:v>
                </c:pt>
                <c:pt idx="7540">
                  <c:v>2009</c:v>
                </c:pt>
                <c:pt idx="7541">
                  <c:v>2009</c:v>
                </c:pt>
                <c:pt idx="7542">
                  <c:v>2009</c:v>
                </c:pt>
                <c:pt idx="7543">
                  <c:v>2009</c:v>
                </c:pt>
                <c:pt idx="7544">
                  <c:v>2009</c:v>
                </c:pt>
                <c:pt idx="7545">
                  <c:v>2009</c:v>
                </c:pt>
                <c:pt idx="7546">
                  <c:v>2009</c:v>
                </c:pt>
                <c:pt idx="7547">
                  <c:v>2009</c:v>
                </c:pt>
                <c:pt idx="7548">
                  <c:v>2009</c:v>
                </c:pt>
                <c:pt idx="7549">
                  <c:v>2009</c:v>
                </c:pt>
                <c:pt idx="7550">
                  <c:v>2009</c:v>
                </c:pt>
                <c:pt idx="7551">
                  <c:v>2009</c:v>
                </c:pt>
                <c:pt idx="7552">
                  <c:v>2009</c:v>
                </c:pt>
                <c:pt idx="7553">
                  <c:v>2009</c:v>
                </c:pt>
                <c:pt idx="7554">
                  <c:v>2009</c:v>
                </c:pt>
                <c:pt idx="7555">
                  <c:v>2009</c:v>
                </c:pt>
                <c:pt idx="7556">
                  <c:v>2009</c:v>
                </c:pt>
                <c:pt idx="7557">
                  <c:v>2009</c:v>
                </c:pt>
                <c:pt idx="7558">
                  <c:v>2009</c:v>
                </c:pt>
                <c:pt idx="7559">
                  <c:v>2009</c:v>
                </c:pt>
                <c:pt idx="7560">
                  <c:v>2009</c:v>
                </c:pt>
                <c:pt idx="7561">
                  <c:v>2009</c:v>
                </c:pt>
                <c:pt idx="7562">
                  <c:v>2009</c:v>
                </c:pt>
                <c:pt idx="7563">
                  <c:v>2009</c:v>
                </c:pt>
                <c:pt idx="7564">
                  <c:v>2009</c:v>
                </c:pt>
                <c:pt idx="7565">
                  <c:v>2009</c:v>
                </c:pt>
                <c:pt idx="7566">
                  <c:v>2009</c:v>
                </c:pt>
                <c:pt idx="7567">
                  <c:v>2009</c:v>
                </c:pt>
                <c:pt idx="7568">
                  <c:v>2009</c:v>
                </c:pt>
                <c:pt idx="7569">
                  <c:v>2009</c:v>
                </c:pt>
                <c:pt idx="7570">
                  <c:v>2009</c:v>
                </c:pt>
                <c:pt idx="7571">
                  <c:v>2009</c:v>
                </c:pt>
                <c:pt idx="7572">
                  <c:v>2009</c:v>
                </c:pt>
                <c:pt idx="7573">
                  <c:v>2009</c:v>
                </c:pt>
                <c:pt idx="7574">
                  <c:v>2009</c:v>
                </c:pt>
                <c:pt idx="7575">
                  <c:v>2009</c:v>
                </c:pt>
                <c:pt idx="7576">
                  <c:v>2009</c:v>
                </c:pt>
                <c:pt idx="7577">
                  <c:v>2009</c:v>
                </c:pt>
                <c:pt idx="7578">
                  <c:v>2009</c:v>
                </c:pt>
                <c:pt idx="7579">
                  <c:v>2009</c:v>
                </c:pt>
                <c:pt idx="7580">
                  <c:v>2009</c:v>
                </c:pt>
                <c:pt idx="7581">
                  <c:v>2009</c:v>
                </c:pt>
                <c:pt idx="7582">
                  <c:v>2009</c:v>
                </c:pt>
                <c:pt idx="7583">
                  <c:v>2009</c:v>
                </c:pt>
                <c:pt idx="7584">
                  <c:v>2009</c:v>
                </c:pt>
                <c:pt idx="7585">
                  <c:v>2009</c:v>
                </c:pt>
                <c:pt idx="7586">
                  <c:v>2009</c:v>
                </c:pt>
                <c:pt idx="7587">
                  <c:v>2009</c:v>
                </c:pt>
                <c:pt idx="7588">
                  <c:v>2009</c:v>
                </c:pt>
                <c:pt idx="7589">
                  <c:v>2009</c:v>
                </c:pt>
                <c:pt idx="7590">
                  <c:v>2009</c:v>
                </c:pt>
                <c:pt idx="7591">
                  <c:v>2009</c:v>
                </c:pt>
                <c:pt idx="7592">
                  <c:v>2009</c:v>
                </c:pt>
                <c:pt idx="7593">
                  <c:v>2009</c:v>
                </c:pt>
                <c:pt idx="7594">
                  <c:v>2009</c:v>
                </c:pt>
                <c:pt idx="7595">
                  <c:v>2009</c:v>
                </c:pt>
                <c:pt idx="7596">
                  <c:v>2009</c:v>
                </c:pt>
                <c:pt idx="7597">
                  <c:v>2009</c:v>
                </c:pt>
                <c:pt idx="7598">
                  <c:v>2009</c:v>
                </c:pt>
                <c:pt idx="7599">
                  <c:v>2009</c:v>
                </c:pt>
                <c:pt idx="7600">
                  <c:v>2009</c:v>
                </c:pt>
                <c:pt idx="7601">
                  <c:v>2009</c:v>
                </c:pt>
                <c:pt idx="7602">
                  <c:v>2009</c:v>
                </c:pt>
                <c:pt idx="7603">
                  <c:v>2009</c:v>
                </c:pt>
                <c:pt idx="7604">
                  <c:v>2009</c:v>
                </c:pt>
                <c:pt idx="7605">
                  <c:v>2009</c:v>
                </c:pt>
                <c:pt idx="7606">
                  <c:v>2009</c:v>
                </c:pt>
                <c:pt idx="7607">
                  <c:v>2009</c:v>
                </c:pt>
                <c:pt idx="7608">
                  <c:v>2009</c:v>
                </c:pt>
                <c:pt idx="7609">
                  <c:v>2009</c:v>
                </c:pt>
                <c:pt idx="7610">
                  <c:v>2009</c:v>
                </c:pt>
                <c:pt idx="7611">
                  <c:v>2009</c:v>
                </c:pt>
                <c:pt idx="7612">
                  <c:v>2009</c:v>
                </c:pt>
                <c:pt idx="7613">
                  <c:v>2009</c:v>
                </c:pt>
                <c:pt idx="7614">
                  <c:v>2009</c:v>
                </c:pt>
                <c:pt idx="7615">
                  <c:v>2009</c:v>
                </c:pt>
                <c:pt idx="7616">
                  <c:v>2009</c:v>
                </c:pt>
                <c:pt idx="7617">
                  <c:v>2009</c:v>
                </c:pt>
                <c:pt idx="7618">
                  <c:v>2009</c:v>
                </c:pt>
                <c:pt idx="7619">
                  <c:v>2009</c:v>
                </c:pt>
                <c:pt idx="7620">
                  <c:v>2009</c:v>
                </c:pt>
                <c:pt idx="7621">
                  <c:v>2009</c:v>
                </c:pt>
                <c:pt idx="7622">
                  <c:v>2009</c:v>
                </c:pt>
                <c:pt idx="7623">
                  <c:v>2009</c:v>
                </c:pt>
                <c:pt idx="7624">
                  <c:v>2009</c:v>
                </c:pt>
                <c:pt idx="7625">
                  <c:v>2009</c:v>
                </c:pt>
                <c:pt idx="7626">
                  <c:v>2009</c:v>
                </c:pt>
                <c:pt idx="7627">
                  <c:v>2009</c:v>
                </c:pt>
                <c:pt idx="7628">
                  <c:v>2009</c:v>
                </c:pt>
                <c:pt idx="7629">
                  <c:v>2009</c:v>
                </c:pt>
                <c:pt idx="7630">
                  <c:v>2009</c:v>
                </c:pt>
                <c:pt idx="7631">
                  <c:v>2009</c:v>
                </c:pt>
                <c:pt idx="7632">
                  <c:v>2009</c:v>
                </c:pt>
                <c:pt idx="7633">
                  <c:v>2009</c:v>
                </c:pt>
                <c:pt idx="7634">
                  <c:v>2009</c:v>
                </c:pt>
                <c:pt idx="7635">
                  <c:v>2009</c:v>
                </c:pt>
                <c:pt idx="7636">
                  <c:v>2009</c:v>
                </c:pt>
                <c:pt idx="7637">
                  <c:v>2009</c:v>
                </c:pt>
                <c:pt idx="7638">
                  <c:v>2009</c:v>
                </c:pt>
                <c:pt idx="7639">
                  <c:v>2009</c:v>
                </c:pt>
                <c:pt idx="7640">
                  <c:v>2009</c:v>
                </c:pt>
                <c:pt idx="7641">
                  <c:v>2009</c:v>
                </c:pt>
                <c:pt idx="7642">
                  <c:v>2009</c:v>
                </c:pt>
                <c:pt idx="7643">
                  <c:v>2009</c:v>
                </c:pt>
                <c:pt idx="7644">
                  <c:v>2009</c:v>
                </c:pt>
                <c:pt idx="7645">
                  <c:v>2009</c:v>
                </c:pt>
                <c:pt idx="7646">
                  <c:v>2009</c:v>
                </c:pt>
                <c:pt idx="7647">
                  <c:v>2009</c:v>
                </c:pt>
                <c:pt idx="7648">
                  <c:v>2009</c:v>
                </c:pt>
                <c:pt idx="7649">
                  <c:v>2009</c:v>
                </c:pt>
                <c:pt idx="7650">
                  <c:v>2009</c:v>
                </c:pt>
                <c:pt idx="7651">
                  <c:v>2009</c:v>
                </c:pt>
                <c:pt idx="7652">
                  <c:v>2009</c:v>
                </c:pt>
                <c:pt idx="7653">
                  <c:v>2009</c:v>
                </c:pt>
                <c:pt idx="7654">
                  <c:v>2009</c:v>
                </c:pt>
                <c:pt idx="7655">
                  <c:v>2009</c:v>
                </c:pt>
                <c:pt idx="7656">
                  <c:v>2009</c:v>
                </c:pt>
                <c:pt idx="7657">
                  <c:v>2009</c:v>
                </c:pt>
                <c:pt idx="7658">
                  <c:v>2009</c:v>
                </c:pt>
                <c:pt idx="7659">
                  <c:v>2009</c:v>
                </c:pt>
                <c:pt idx="7660">
                  <c:v>2009</c:v>
                </c:pt>
                <c:pt idx="7661">
                  <c:v>2009</c:v>
                </c:pt>
                <c:pt idx="7662">
                  <c:v>2009</c:v>
                </c:pt>
                <c:pt idx="7663">
                  <c:v>2009</c:v>
                </c:pt>
                <c:pt idx="7664">
                  <c:v>2009</c:v>
                </c:pt>
                <c:pt idx="7665">
                  <c:v>2009</c:v>
                </c:pt>
                <c:pt idx="7666">
                  <c:v>2009</c:v>
                </c:pt>
                <c:pt idx="7667">
                  <c:v>2009</c:v>
                </c:pt>
                <c:pt idx="7668">
                  <c:v>2009</c:v>
                </c:pt>
                <c:pt idx="7669">
                  <c:v>2009</c:v>
                </c:pt>
                <c:pt idx="7670">
                  <c:v>2010</c:v>
                </c:pt>
                <c:pt idx="7671">
                  <c:v>2010</c:v>
                </c:pt>
                <c:pt idx="7672">
                  <c:v>2010</c:v>
                </c:pt>
                <c:pt idx="7673">
                  <c:v>2010</c:v>
                </c:pt>
                <c:pt idx="7674">
                  <c:v>2010</c:v>
                </c:pt>
                <c:pt idx="7675">
                  <c:v>2010</c:v>
                </c:pt>
                <c:pt idx="7676">
                  <c:v>2010</c:v>
                </c:pt>
                <c:pt idx="7677">
                  <c:v>2010</c:v>
                </c:pt>
                <c:pt idx="7678">
                  <c:v>2010</c:v>
                </c:pt>
                <c:pt idx="7679">
                  <c:v>2010</c:v>
                </c:pt>
                <c:pt idx="7680">
                  <c:v>2010</c:v>
                </c:pt>
                <c:pt idx="7681">
                  <c:v>2010</c:v>
                </c:pt>
                <c:pt idx="7682">
                  <c:v>2010</c:v>
                </c:pt>
                <c:pt idx="7683">
                  <c:v>2010</c:v>
                </c:pt>
                <c:pt idx="7684">
                  <c:v>2010</c:v>
                </c:pt>
                <c:pt idx="7685">
                  <c:v>2010</c:v>
                </c:pt>
                <c:pt idx="7686">
                  <c:v>2010</c:v>
                </c:pt>
                <c:pt idx="7687">
                  <c:v>2010</c:v>
                </c:pt>
                <c:pt idx="7688">
                  <c:v>2010</c:v>
                </c:pt>
                <c:pt idx="7689">
                  <c:v>2010</c:v>
                </c:pt>
                <c:pt idx="7690">
                  <c:v>2010</c:v>
                </c:pt>
                <c:pt idx="7691">
                  <c:v>2010</c:v>
                </c:pt>
                <c:pt idx="7692">
                  <c:v>2010</c:v>
                </c:pt>
                <c:pt idx="7693">
                  <c:v>2010</c:v>
                </c:pt>
                <c:pt idx="7694">
                  <c:v>2010</c:v>
                </c:pt>
                <c:pt idx="7695">
                  <c:v>2010</c:v>
                </c:pt>
                <c:pt idx="7696">
                  <c:v>2010</c:v>
                </c:pt>
                <c:pt idx="7697">
                  <c:v>2010</c:v>
                </c:pt>
                <c:pt idx="7698">
                  <c:v>2010</c:v>
                </c:pt>
                <c:pt idx="7699">
                  <c:v>2010</c:v>
                </c:pt>
                <c:pt idx="7700">
                  <c:v>2010</c:v>
                </c:pt>
                <c:pt idx="7701">
                  <c:v>2010</c:v>
                </c:pt>
                <c:pt idx="7702">
                  <c:v>2010</c:v>
                </c:pt>
                <c:pt idx="7703">
                  <c:v>2010</c:v>
                </c:pt>
                <c:pt idx="7704">
                  <c:v>2010</c:v>
                </c:pt>
                <c:pt idx="7705">
                  <c:v>2010</c:v>
                </c:pt>
                <c:pt idx="7706">
                  <c:v>2010</c:v>
                </c:pt>
                <c:pt idx="7707">
                  <c:v>2010</c:v>
                </c:pt>
                <c:pt idx="7708">
                  <c:v>2010</c:v>
                </c:pt>
                <c:pt idx="7709">
                  <c:v>2010</c:v>
                </c:pt>
                <c:pt idx="7710">
                  <c:v>2010</c:v>
                </c:pt>
                <c:pt idx="7711">
                  <c:v>2010</c:v>
                </c:pt>
                <c:pt idx="7712">
                  <c:v>2010</c:v>
                </c:pt>
                <c:pt idx="7713">
                  <c:v>2010</c:v>
                </c:pt>
                <c:pt idx="7714">
                  <c:v>2010</c:v>
                </c:pt>
                <c:pt idx="7715">
                  <c:v>2010</c:v>
                </c:pt>
                <c:pt idx="7716">
                  <c:v>2010</c:v>
                </c:pt>
                <c:pt idx="7717">
                  <c:v>2010</c:v>
                </c:pt>
                <c:pt idx="7718">
                  <c:v>2010</c:v>
                </c:pt>
                <c:pt idx="7719">
                  <c:v>2010</c:v>
                </c:pt>
                <c:pt idx="7720">
                  <c:v>2010</c:v>
                </c:pt>
                <c:pt idx="7721">
                  <c:v>2010</c:v>
                </c:pt>
                <c:pt idx="7722">
                  <c:v>2010</c:v>
                </c:pt>
                <c:pt idx="7723">
                  <c:v>2010</c:v>
                </c:pt>
                <c:pt idx="7724">
                  <c:v>2010</c:v>
                </c:pt>
                <c:pt idx="7725">
                  <c:v>2010</c:v>
                </c:pt>
                <c:pt idx="7726">
                  <c:v>2010</c:v>
                </c:pt>
                <c:pt idx="7727">
                  <c:v>2010</c:v>
                </c:pt>
                <c:pt idx="7728">
                  <c:v>2010</c:v>
                </c:pt>
                <c:pt idx="7729">
                  <c:v>2010</c:v>
                </c:pt>
                <c:pt idx="7730">
                  <c:v>2010</c:v>
                </c:pt>
                <c:pt idx="7731">
                  <c:v>2010</c:v>
                </c:pt>
                <c:pt idx="7732">
                  <c:v>2010</c:v>
                </c:pt>
                <c:pt idx="7733">
                  <c:v>2010</c:v>
                </c:pt>
                <c:pt idx="7734">
                  <c:v>2010</c:v>
                </c:pt>
                <c:pt idx="7735">
                  <c:v>2010</c:v>
                </c:pt>
                <c:pt idx="7736">
                  <c:v>2010</c:v>
                </c:pt>
                <c:pt idx="7737">
                  <c:v>2010</c:v>
                </c:pt>
                <c:pt idx="7738">
                  <c:v>2010</c:v>
                </c:pt>
                <c:pt idx="7739">
                  <c:v>2010</c:v>
                </c:pt>
                <c:pt idx="7740">
                  <c:v>2010</c:v>
                </c:pt>
                <c:pt idx="7741">
                  <c:v>2010</c:v>
                </c:pt>
                <c:pt idx="7742">
                  <c:v>2010</c:v>
                </c:pt>
                <c:pt idx="7743">
                  <c:v>2010</c:v>
                </c:pt>
                <c:pt idx="7744">
                  <c:v>2010</c:v>
                </c:pt>
                <c:pt idx="7745">
                  <c:v>2010</c:v>
                </c:pt>
                <c:pt idx="7746">
                  <c:v>2010</c:v>
                </c:pt>
                <c:pt idx="7747">
                  <c:v>2010</c:v>
                </c:pt>
                <c:pt idx="7748">
                  <c:v>2010</c:v>
                </c:pt>
                <c:pt idx="7749">
                  <c:v>2010</c:v>
                </c:pt>
                <c:pt idx="7750">
                  <c:v>2010</c:v>
                </c:pt>
                <c:pt idx="7751">
                  <c:v>2010</c:v>
                </c:pt>
                <c:pt idx="7752">
                  <c:v>2010</c:v>
                </c:pt>
                <c:pt idx="7753">
                  <c:v>2010</c:v>
                </c:pt>
                <c:pt idx="7754">
                  <c:v>2010</c:v>
                </c:pt>
                <c:pt idx="7755">
                  <c:v>2010</c:v>
                </c:pt>
                <c:pt idx="7756">
                  <c:v>2010</c:v>
                </c:pt>
                <c:pt idx="7757">
                  <c:v>2010</c:v>
                </c:pt>
                <c:pt idx="7758">
                  <c:v>2010</c:v>
                </c:pt>
                <c:pt idx="7759">
                  <c:v>2010</c:v>
                </c:pt>
                <c:pt idx="7760">
                  <c:v>2010</c:v>
                </c:pt>
                <c:pt idx="7761">
                  <c:v>2010</c:v>
                </c:pt>
                <c:pt idx="7762">
                  <c:v>2010</c:v>
                </c:pt>
                <c:pt idx="7763">
                  <c:v>2010</c:v>
                </c:pt>
                <c:pt idx="7764">
                  <c:v>2010</c:v>
                </c:pt>
                <c:pt idx="7765">
                  <c:v>2010</c:v>
                </c:pt>
                <c:pt idx="7766">
                  <c:v>2010</c:v>
                </c:pt>
                <c:pt idx="7767">
                  <c:v>2010</c:v>
                </c:pt>
                <c:pt idx="7768">
                  <c:v>2010</c:v>
                </c:pt>
                <c:pt idx="7769">
                  <c:v>2010</c:v>
                </c:pt>
                <c:pt idx="7770">
                  <c:v>2010</c:v>
                </c:pt>
                <c:pt idx="7771">
                  <c:v>2010</c:v>
                </c:pt>
                <c:pt idx="7772">
                  <c:v>2010</c:v>
                </c:pt>
                <c:pt idx="7773">
                  <c:v>2010</c:v>
                </c:pt>
                <c:pt idx="7774">
                  <c:v>2010</c:v>
                </c:pt>
                <c:pt idx="7775">
                  <c:v>2010</c:v>
                </c:pt>
                <c:pt idx="7776">
                  <c:v>2010</c:v>
                </c:pt>
                <c:pt idx="7777">
                  <c:v>2010</c:v>
                </c:pt>
                <c:pt idx="7778">
                  <c:v>2010</c:v>
                </c:pt>
                <c:pt idx="7779">
                  <c:v>2010</c:v>
                </c:pt>
                <c:pt idx="7780">
                  <c:v>2010</c:v>
                </c:pt>
                <c:pt idx="7781">
                  <c:v>2010</c:v>
                </c:pt>
                <c:pt idx="7782">
                  <c:v>2010</c:v>
                </c:pt>
                <c:pt idx="7783">
                  <c:v>2010</c:v>
                </c:pt>
                <c:pt idx="7784">
                  <c:v>2010</c:v>
                </c:pt>
                <c:pt idx="7785">
                  <c:v>2010</c:v>
                </c:pt>
                <c:pt idx="7786">
                  <c:v>2010</c:v>
                </c:pt>
                <c:pt idx="7787">
                  <c:v>2010</c:v>
                </c:pt>
                <c:pt idx="7788">
                  <c:v>2010</c:v>
                </c:pt>
                <c:pt idx="7789">
                  <c:v>2010</c:v>
                </c:pt>
                <c:pt idx="7790">
                  <c:v>2010</c:v>
                </c:pt>
                <c:pt idx="7791">
                  <c:v>2010</c:v>
                </c:pt>
                <c:pt idx="7792">
                  <c:v>2010</c:v>
                </c:pt>
                <c:pt idx="7793">
                  <c:v>2010</c:v>
                </c:pt>
                <c:pt idx="7794">
                  <c:v>2010</c:v>
                </c:pt>
                <c:pt idx="7795">
                  <c:v>2010</c:v>
                </c:pt>
                <c:pt idx="7796">
                  <c:v>2010</c:v>
                </c:pt>
                <c:pt idx="7797">
                  <c:v>2010</c:v>
                </c:pt>
                <c:pt idx="7798">
                  <c:v>2010</c:v>
                </c:pt>
                <c:pt idx="7799">
                  <c:v>2010</c:v>
                </c:pt>
                <c:pt idx="7800">
                  <c:v>2010</c:v>
                </c:pt>
                <c:pt idx="7801">
                  <c:v>2010</c:v>
                </c:pt>
                <c:pt idx="7802">
                  <c:v>2010</c:v>
                </c:pt>
                <c:pt idx="7803">
                  <c:v>2010</c:v>
                </c:pt>
                <c:pt idx="7804">
                  <c:v>2010</c:v>
                </c:pt>
                <c:pt idx="7805">
                  <c:v>2010</c:v>
                </c:pt>
                <c:pt idx="7806">
                  <c:v>2010</c:v>
                </c:pt>
                <c:pt idx="7807">
                  <c:v>2010</c:v>
                </c:pt>
                <c:pt idx="7808">
                  <c:v>2010</c:v>
                </c:pt>
                <c:pt idx="7809">
                  <c:v>2010</c:v>
                </c:pt>
                <c:pt idx="7810">
                  <c:v>2010</c:v>
                </c:pt>
                <c:pt idx="7811">
                  <c:v>2010</c:v>
                </c:pt>
                <c:pt idx="7812">
                  <c:v>2010</c:v>
                </c:pt>
                <c:pt idx="7813">
                  <c:v>2010</c:v>
                </c:pt>
                <c:pt idx="7814">
                  <c:v>2010</c:v>
                </c:pt>
                <c:pt idx="7815">
                  <c:v>2010</c:v>
                </c:pt>
                <c:pt idx="7816">
                  <c:v>2010</c:v>
                </c:pt>
                <c:pt idx="7817">
                  <c:v>2010</c:v>
                </c:pt>
                <c:pt idx="7818">
                  <c:v>2010</c:v>
                </c:pt>
                <c:pt idx="7819">
                  <c:v>2010</c:v>
                </c:pt>
                <c:pt idx="7820">
                  <c:v>2010</c:v>
                </c:pt>
                <c:pt idx="7821">
                  <c:v>2010</c:v>
                </c:pt>
                <c:pt idx="7822">
                  <c:v>2010</c:v>
                </c:pt>
                <c:pt idx="7823">
                  <c:v>2010</c:v>
                </c:pt>
                <c:pt idx="7824">
                  <c:v>2010</c:v>
                </c:pt>
                <c:pt idx="7825">
                  <c:v>2010</c:v>
                </c:pt>
                <c:pt idx="7826">
                  <c:v>2010</c:v>
                </c:pt>
                <c:pt idx="7827">
                  <c:v>2010</c:v>
                </c:pt>
                <c:pt idx="7828">
                  <c:v>2010</c:v>
                </c:pt>
                <c:pt idx="7829">
                  <c:v>2010</c:v>
                </c:pt>
                <c:pt idx="7830">
                  <c:v>2010</c:v>
                </c:pt>
                <c:pt idx="7831">
                  <c:v>2010</c:v>
                </c:pt>
                <c:pt idx="7832">
                  <c:v>2010</c:v>
                </c:pt>
                <c:pt idx="7833">
                  <c:v>2010</c:v>
                </c:pt>
                <c:pt idx="7834">
                  <c:v>2010</c:v>
                </c:pt>
                <c:pt idx="7835">
                  <c:v>2010</c:v>
                </c:pt>
                <c:pt idx="7836">
                  <c:v>2010</c:v>
                </c:pt>
                <c:pt idx="7837">
                  <c:v>2010</c:v>
                </c:pt>
                <c:pt idx="7838">
                  <c:v>2010</c:v>
                </c:pt>
                <c:pt idx="7839">
                  <c:v>2010</c:v>
                </c:pt>
                <c:pt idx="7840">
                  <c:v>2010</c:v>
                </c:pt>
                <c:pt idx="7841">
                  <c:v>2010</c:v>
                </c:pt>
                <c:pt idx="7842">
                  <c:v>2010</c:v>
                </c:pt>
                <c:pt idx="7843">
                  <c:v>2010</c:v>
                </c:pt>
                <c:pt idx="7844">
                  <c:v>2010</c:v>
                </c:pt>
                <c:pt idx="7845">
                  <c:v>2010</c:v>
                </c:pt>
                <c:pt idx="7846">
                  <c:v>2010</c:v>
                </c:pt>
                <c:pt idx="7847">
                  <c:v>2010</c:v>
                </c:pt>
                <c:pt idx="7848">
                  <c:v>2010</c:v>
                </c:pt>
                <c:pt idx="7849">
                  <c:v>2010</c:v>
                </c:pt>
                <c:pt idx="7850">
                  <c:v>2010</c:v>
                </c:pt>
                <c:pt idx="7851">
                  <c:v>2010</c:v>
                </c:pt>
                <c:pt idx="7852">
                  <c:v>2010</c:v>
                </c:pt>
                <c:pt idx="7853">
                  <c:v>2010</c:v>
                </c:pt>
                <c:pt idx="7854">
                  <c:v>2010</c:v>
                </c:pt>
                <c:pt idx="7855">
                  <c:v>2010</c:v>
                </c:pt>
                <c:pt idx="7856">
                  <c:v>2010</c:v>
                </c:pt>
                <c:pt idx="7857">
                  <c:v>2010</c:v>
                </c:pt>
                <c:pt idx="7858">
                  <c:v>2010</c:v>
                </c:pt>
                <c:pt idx="7859">
                  <c:v>2010</c:v>
                </c:pt>
                <c:pt idx="7860">
                  <c:v>2010</c:v>
                </c:pt>
                <c:pt idx="7861">
                  <c:v>2010</c:v>
                </c:pt>
                <c:pt idx="7862">
                  <c:v>2010</c:v>
                </c:pt>
                <c:pt idx="7863">
                  <c:v>2010</c:v>
                </c:pt>
                <c:pt idx="7864">
                  <c:v>2010</c:v>
                </c:pt>
                <c:pt idx="7865">
                  <c:v>2010</c:v>
                </c:pt>
                <c:pt idx="7866">
                  <c:v>2010</c:v>
                </c:pt>
                <c:pt idx="7867">
                  <c:v>2010</c:v>
                </c:pt>
                <c:pt idx="7868">
                  <c:v>2010</c:v>
                </c:pt>
                <c:pt idx="7869">
                  <c:v>2010</c:v>
                </c:pt>
                <c:pt idx="7870">
                  <c:v>2010</c:v>
                </c:pt>
                <c:pt idx="7871">
                  <c:v>2010</c:v>
                </c:pt>
                <c:pt idx="7872">
                  <c:v>2010</c:v>
                </c:pt>
                <c:pt idx="7873">
                  <c:v>2010</c:v>
                </c:pt>
                <c:pt idx="7874">
                  <c:v>2010</c:v>
                </c:pt>
                <c:pt idx="7875">
                  <c:v>2010</c:v>
                </c:pt>
                <c:pt idx="7876">
                  <c:v>2010</c:v>
                </c:pt>
                <c:pt idx="7877">
                  <c:v>2010</c:v>
                </c:pt>
                <c:pt idx="7878">
                  <c:v>2010</c:v>
                </c:pt>
                <c:pt idx="7879">
                  <c:v>2010</c:v>
                </c:pt>
                <c:pt idx="7880">
                  <c:v>2010</c:v>
                </c:pt>
                <c:pt idx="7881">
                  <c:v>2010</c:v>
                </c:pt>
                <c:pt idx="7882">
                  <c:v>2010</c:v>
                </c:pt>
                <c:pt idx="7883">
                  <c:v>2010</c:v>
                </c:pt>
                <c:pt idx="7884">
                  <c:v>2010</c:v>
                </c:pt>
                <c:pt idx="7885">
                  <c:v>2010</c:v>
                </c:pt>
                <c:pt idx="7886">
                  <c:v>2010</c:v>
                </c:pt>
                <c:pt idx="7887">
                  <c:v>2010</c:v>
                </c:pt>
                <c:pt idx="7888">
                  <c:v>2010</c:v>
                </c:pt>
                <c:pt idx="7889">
                  <c:v>2010</c:v>
                </c:pt>
                <c:pt idx="7890">
                  <c:v>2010</c:v>
                </c:pt>
                <c:pt idx="7891">
                  <c:v>2010</c:v>
                </c:pt>
                <c:pt idx="7892">
                  <c:v>2010</c:v>
                </c:pt>
                <c:pt idx="7893">
                  <c:v>2010</c:v>
                </c:pt>
                <c:pt idx="7894">
                  <c:v>2010</c:v>
                </c:pt>
                <c:pt idx="7895">
                  <c:v>2010</c:v>
                </c:pt>
                <c:pt idx="7896">
                  <c:v>2010</c:v>
                </c:pt>
                <c:pt idx="7897">
                  <c:v>2010</c:v>
                </c:pt>
                <c:pt idx="7898">
                  <c:v>2010</c:v>
                </c:pt>
                <c:pt idx="7899">
                  <c:v>2010</c:v>
                </c:pt>
                <c:pt idx="7900">
                  <c:v>2010</c:v>
                </c:pt>
                <c:pt idx="7901">
                  <c:v>2010</c:v>
                </c:pt>
                <c:pt idx="7902">
                  <c:v>2010</c:v>
                </c:pt>
                <c:pt idx="7903">
                  <c:v>2010</c:v>
                </c:pt>
                <c:pt idx="7904">
                  <c:v>2010</c:v>
                </c:pt>
                <c:pt idx="7905">
                  <c:v>2010</c:v>
                </c:pt>
                <c:pt idx="7906">
                  <c:v>2010</c:v>
                </c:pt>
                <c:pt idx="7907">
                  <c:v>2010</c:v>
                </c:pt>
                <c:pt idx="7908">
                  <c:v>2010</c:v>
                </c:pt>
                <c:pt idx="7909">
                  <c:v>2010</c:v>
                </c:pt>
                <c:pt idx="7910">
                  <c:v>2010</c:v>
                </c:pt>
                <c:pt idx="7911">
                  <c:v>2010</c:v>
                </c:pt>
                <c:pt idx="7912">
                  <c:v>2010</c:v>
                </c:pt>
                <c:pt idx="7913">
                  <c:v>2010</c:v>
                </c:pt>
                <c:pt idx="7914">
                  <c:v>2010</c:v>
                </c:pt>
                <c:pt idx="7915">
                  <c:v>2010</c:v>
                </c:pt>
                <c:pt idx="7916">
                  <c:v>2010</c:v>
                </c:pt>
                <c:pt idx="7917">
                  <c:v>2010</c:v>
                </c:pt>
                <c:pt idx="7918">
                  <c:v>2010</c:v>
                </c:pt>
                <c:pt idx="7919">
                  <c:v>2010</c:v>
                </c:pt>
                <c:pt idx="7920">
                  <c:v>2010</c:v>
                </c:pt>
                <c:pt idx="7921">
                  <c:v>2010</c:v>
                </c:pt>
                <c:pt idx="7922">
                  <c:v>2010</c:v>
                </c:pt>
                <c:pt idx="7923">
                  <c:v>2010</c:v>
                </c:pt>
                <c:pt idx="7924">
                  <c:v>2010</c:v>
                </c:pt>
                <c:pt idx="7925">
                  <c:v>2010</c:v>
                </c:pt>
                <c:pt idx="7926">
                  <c:v>2010</c:v>
                </c:pt>
                <c:pt idx="7927">
                  <c:v>2010</c:v>
                </c:pt>
                <c:pt idx="7928">
                  <c:v>2010</c:v>
                </c:pt>
                <c:pt idx="7929">
                  <c:v>2010</c:v>
                </c:pt>
                <c:pt idx="7930">
                  <c:v>2010</c:v>
                </c:pt>
                <c:pt idx="7931">
                  <c:v>2010</c:v>
                </c:pt>
                <c:pt idx="7932">
                  <c:v>2010</c:v>
                </c:pt>
                <c:pt idx="7933">
                  <c:v>2010</c:v>
                </c:pt>
                <c:pt idx="7934">
                  <c:v>2010</c:v>
                </c:pt>
                <c:pt idx="7935">
                  <c:v>2010</c:v>
                </c:pt>
                <c:pt idx="7936">
                  <c:v>2010</c:v>
                </c:pt>
                <c:pt idx="7937">
                  <c:v>2010</c:v>
                </c:pt>
                <c:pt idx="7938">
                  <c:v>2010</c:v>
                </c:pt>
                <c:pt idx="7939">
                  <c:v>2010</c:v>
                </c:pt>
                <c:pt idx="7940">
                  <c:v>2010</c:v>
                </c:pt>
                <c:pt idx="7941">
                  <c:v>2010</c:v>
                </c:pt>
                <c:pt idx="7942">
                  <c:v>2010</c:v>
                </c:pt>
                <c:pt idx="7943">
                  <c:v>2010</c:v>
                </c:pt>
                <c:pt idx="7944">
                  <c:v>2010</c:v>
                </c:pt>
                <c:pt idx="7945">
                  <c:v>2010</c:v>
                </c:pt>
                <c:pt idx="7946">
                  <c:v>2010</c:v>
                </c:pt>
                <c:pt idx="7947">
                  <c:v>2010</c:v>
                </c:pt>
                <c:pt idx="7948">
                  <c:v>2010</c:v>
                </c:pt>
                <c:pt idx="7949">
                  <c:v>2010</c:v>
                </c:pt>
                <c:pt idx="7950">
                  <c:v>2010</c:v>
                </c:pt>
                <c:pt idx="7951">
                  <c:v>2010</c:v>
                </c:pt>
                <c:pt idx="7952">
                  <c:v>2010</c:v>
                </c:pt>
                <c:pt idx="7953">
                  <c:v>2010</c:v>
                </c:pt>
                <c:pt idx="7954">
                  <c:v>2010</c:v>
                </c:pt>
                <c:pt idx="7955">
                  <c:v>2010</c:v>
                </c:pt>
                <c:pt idx="7956">
                  <c:v>2010</c:v>
                </c:pt>
                <c:pt idx="7957">
                  <c:v>2010</c:v>
                </c:pt>
                <c:pt idx="7958">
                  <c:v>2010</c:v>
                </c:pt>
                <c:pt idx="7959">
                  <c:v>2010</c:v>
                </c:pt>
                <c:pt idx="7960">
                  <c:v>2010</c:v>
                </c:pt>
                <c:pt idx="7961">
                  <c:v>2010</c:v>
                </c:pt>
                <c:pt idx="7962">
                  <c:v>2010</c:v>
                </c:pt>
                <c:pt idx="7963">
                  <c:v>2010</c:v>
                </c:pt>
                <c:pt idx="7964">
                  <c:v>2010</c:v>
                </c:pt>
                <c:pt idx="7965">
                  <c:v>2010</c:v>
                </c:pt>
                <c:pt idx="7966">
                  <c:v>2010</c:v>
                </c:pt>
                <c:pt idx="7967">
                  <c:v>2010</c:v>
                </c:pt>
                <c:pt idx="7968">
                  <c:v>2010</c:v>
                </c:pt>
                <c:pt idx="7969">
                  <c:v>2010</c:v>
                </c:pt>
                <c:pt idx="7970">
                  <c:v>2010</c:v>
                </c:pt>
                <c:pt idx="7971">
                  <c:v>2010</c:v>
                </c:pt>
                <c:pt idx="7972">
                  <c:v>2010</c:v>
                </c:pt>
                <c:pt idx="7973">
                  <c:v>2010</c:v>
                </c:pt>
                <c:pt idx="7974">
                  <c:v>2010</c:v>
                </c:pt>
                <c:pt idx="7975">
                  <c:v>2010</c:v>
                </c:pt>
                <c:pt idx="7976">
                  <c:v>2010</c:v>
                </c:pt>
                <c:pt idx="7977">
                  <c:v>2010</c:v>
                </c:pt>
                <c:pt idx="7978">
                  <c:v>2010</c:v>
                </c:pt>
                <c:pt idx="7979">
                  <c:v>2010</c:v>
                </c:pt>
                <c:pt idx="7980">
                  <c:v>2010</c:v>
                </c:pt>
                <c:pt idx="7981">
                  <c:v>2010</c:v>
                </c:pt>
                <c:pt idx="7982">
                  <c:v>2010</c:v>
                </c:pt>
                <c:pt idx="7983">
                  <c:v>2010</c:v>
                </c:pt>
                <c:pt idx="7984">
                  <c:v>2010</c:v>
                </c:pt>
                <c:pt idx="7985">
                  <c:v>2010</c:v>
                </c:pt>
                <c:pt idx="7986">
                  <c:v>2010</c:v>
                </c:pt>
                <c:pt idx="7987">
                  <c:v>2010</c:v>
                </c:pt>
                <c:pt idx="7988">
                  <c:v>2010</c:v>
                </c:pt>
                <c:pt idx="7989">
                  <c:v>2010</c:v>
                </c:pt>
                <c:pt idx="7990">
                  <c:v>2010</c:v>
                </c:pt>
                <c:pt idx="7991">
                  <c:v>2010</c:v>
                </c:pt>
                <c:pt idx="7992">
                  <c:v>2010</c:v>
                </c:pt>
                <c:pt idx="7993">
                  <c:v>2010</c:v>
                </c:pt>
                <c:pt idx="7994">
                  <c:v>2010</c:v>
                </c:pt>
                <c:pt idx="7995">
                  <c:v>2010</c:v>
                </c:pt>
                <c:pt idx="7996">
                  <c:v>2010</c:v>
                </c:pt>
                <c:pt idx="7997">
                  <c:v>2010</c:v>
                </c:pt>
                <c:pt idx="7998">
                  <c:v>2010</c:v>
                </c:pt>
                <c:pt idx="7999">
                  <c:v>2010</c:v>
                </c:pt>
                <c:pt idx="8000">
                  <c:v>2010</c:v>
                </c:pt>
                <c:pt idx="8001">
                  <c:v>2010</c:v>
                </c:pt>
                <c:pt idx="8002">
                  <c:v>2010</c:v>
                </c:pt>
                <c:pt idx="8003">
                  <c:v>2010</c:v>
                </c:pt>
                <c:pt idx="8004">
                  <c:v>2010</c:v>
                </c:pt>
                <c:pt idx="8005">
                  <c:v>2010</c:v>
                </c:pt>
                <c:pt idx="8006">
                  <c:v>2010</c:v>
                </c:pt>
                <c:pt idx="8007">
                  <c:v>2010</c:v>
                </c:pt>
                <c:pt idx="8008">
                  <c:v>2010</c:v>
                </c:pt>
                <c:pt idx="8009">
                  <c:v>2010</c:v>
                </c:pt>
                <c:pt idx="8010">
                  <c:v>2010</c:v>
                </c:pt>
                <c:pt idx="8011">
                  <c:v>2010</c:v>
                </c:pt>
                <c:pt idx="8012">
                  <c:v>2010</c:v>
                </c:pt>
                <c:pt idx="8013">
                  <c:v>2010</c:v>
                </c:pt>
                <c:pt idx="8014">
                  <c:v>2010</c:v>
                </c:pt>
                <c:pt idx="8015">
                  <c:v>2010</c:v>
                </c:pt>
                <c:pt idx="8016">
                  <c:v>2010</c:v>
                </c:pt>
                <c:pt idx="8017">
                  <c:v>2010</c:v>
                </c:pt>
                <c:pt idx="8018">
                  <c:v>2010</c:v>
                </c:pt>
                <c:pt idx="8019">
                  <c:v>2010</c:v>
                </c:pt>
                <c:pt idx="8020">
                  <c:v>2010</c:v>
                </c:pt>
                <c:pt idx="8021">
                  <c:v>2010</c:v>
                </c:pt>
                <c:pt idx="8022">
                  <c:v>2010</c:v>
                </c:pt>
                <c:pt idx="8023">
                  <c:v>2010</c:v>
                </c:pt>
                <c:pt idx="8024">
                  <c:v>2010</c:v>
                </c:pt>
                <c:pt idx="8025">
                  <c:v>2010</c:v>
                </c:pt>
                <c:pt idx="8026">
                  <c:v>2010</c:v>
                </c:pt>
                <c:pt idx="8027">
                  <c:v>2010</c:v>
                </c:pt>
                <c:pt idx="8028">
                  <c:v>2010</c:v>
                </c:pt>
                <c:pt idx="8029">
                  <c:v>2010</c:v>
                </c:pt>
                <c:pt idx="8030">
                  <c:v>2010</c:v>
                </c:pt>
                <c:pt idx="8031">
                  <c:v>2010</c:v>
                </c:pt>
                <c:pt idx="8032">
                  <c:v>2010</c:v>
                </c:pt>
                <c:pt idx="8033">
                  <c:v>2010</c:v>
                </c:pt>
                <c:pt idx="8034">
                  <c:v>2010</c:v>
                </c:pt>
              </c:numCache>
            </c:numRef>
          </c:cat>
          <c:val>
            <c:numRef>
              <c:f>[Book2.xlsx]Sheet1!$J$10:$J$8044</c:f>
              <c:numCache>
                <c:formatCode>_(* #,##0_);_(* \(#,##0\);_(* "-"??_);_(@_)</c:formatCode>
                <c:ptCount val="8035"/>
                <c:pt idx="0">
                  <c:v>31.30493342821082</c:v>
                </c:pt>
                <c:pt idx="1">
                  <c:v>31.180326916259389</c:v>
                </c:pt>
                <c:pt idx="2">
                  <c:v>31.057575731595289</c:v>
                </c:pt>
                <c:pt idx="3">
                  <c:v>30.936659143461899</c:v>
                </c:pt>
                <c:pt idx="4">
                  <c:v>30.817556541665422</c:v>
                </c:pt>
                <c:pt idx="5">
                  <c:v>30.700247436574831</c:v>
                </c:pt>
                <c:pt idx="6">
                  <c:v>30.584711459121959</c:v>
                </c:pt>
                <c:pt idx="7">
                  <c:v>30.470928360801391</c:v>
                </c:pt>
                <c:pt idx="8">
                  <c:v>30.35887801367052</c:v>
                </c:pt>
                <c:pt idx="9">
                  <c:v>30.24854041034957</c:v>
                </c:pt>
                <c:pt idx="10">
                  <c:v>30.139895664021559</c:v>
                </c:pt>
                <c:pt idx="11">
                  <c:v>30.032924008432289</c:v>
                </c:pt>
                <c:pt idx="12">
                  <c:v>29.927605797890379</c:v>
                </c:pt>
                <c:pt idx="13">
                  <c:v>29.823921507267261</c:v>
                </c:pt>
                <c:pt idx="14">
                  <c:v>29.72185173199717</c:v>
                </c:pt>
                <c:pt idx="15">
                  <c:v>29.62137718807713</c:v>
                </c:pt>
                <c:pt idx="16">
                  <c:v>29.52247871206696</c:v>
                </c:pt>
                <c:pt idx="17">
                  <c:v>29.425137261089329</c:v>
                </c:pt>
                <c:pt idx="18">
                  <c:v>29.329333912829661</c:v>
                </c:pt>
                <c:pt idx="19">
                  <c:v>29.23504986553619</c:v>
                </c:pt>
                <c:pt idx="20">
                  <c:v>29.142266438019998</c:v>
                </c:pt>
                <c:pt idx="21">
                  <c:v>29.050965069654929</c:v>
                </c:pt>
                <c:pt idx="22">
                  <c:v>28.96112732037761</c:v>
                </c:pt>
                <c:pt idx="23">
                  <c:v>28.872734870687541</c:v>
                </c:pt>
                <c:pt idx="24">
                  <c:v>28.785769521646959</c:v>
                </c:pt>
                <c:pt idx="25">
                  <c:v>28.700213194880948</c:v>
                </c:pt>
                <c:pt idx="26">
                  <c:v>28.61604793257737</c:v>
                </c:pt>
                <c:pt idx="27">
                  <c:v>28.53325589748691</c:v>
                </c:pt>
                <c:pt idx="28">
                  <c:v>28.451819372923019</c:v>
                </c:pt>
                <c:pt idx="29">
                  <c:v>28.371720762762031</c:v>
                </c:pt>
                <c:pt idx="30">
                  <c:v>28.29294259144298</c:v>
                </c:pt>
                <c:pt idx="31">
                  <c:v>28.21546750396779</c:v>
                </c:pt>
                <c:pt idx="32">
                  <c:v>28.139278265901151</c:v>
                </c:pt>
                <c:pt idx="33">
                  <c:v>28.064357763370548</c:v>
                </c:pt>
                <c:pt idx="34">
                  <c:v>27.990689003066279</c:v>
                </c:pt>
                <c:pt idx="35">
                  <c:v>27.918255112241461</c:v>
                </c:pt>
                <c:pt idx="36">
                  <c:v>27.847039338711991</c:v>
                </c:pt>
                <c:pt idx="37">
                  <c:v>27.777025050856601</c:v>
                </c:pt>
                <c:pt idx="38">
                  <c:v>27.70819573761678</c:v>
                </c:pt>
                <c:pt idx="39">
                  <c:v>27.640535008496851</c:v>
                </c:pt>
                <c:pt idx="40">
                  <c:v>27.574026593563961</c:v>
                </c:pt>
                <c:pt idx="41">
                  <c:v>27.508654343448029</c:v>
                </c:pt>
                <c:pt idx="42">
                  <c:v>27.444402229341751</c:v>
                </c:pt>
                <c:pt idx="43">
                  <c:v>27.38125434300072</c:v>
                </c:pt>
                <c:pt idx="44">
                  <c:v>27.31919489674322</c:v>
                </c:pt>
                <c:pt idx="45">
                  <c:v>27.258208223450421</c:v>
                </c:pt>
                <c:pt idx="46">
                  <c:v>27.198278776566251</c:v>
                </c:pt>
                <c:pt idx="47">
                  <c:v>27.139391130097479</c:v>
                </c:pt>
                <c:pt idx="48">
                  <c:v>27.081529978613631</c:v>
                </c:pt>
                <c:pt idx="49">
                  <c:v>27.024680137247099</c:v>
                </c:pt>
                <c:pt idx="50">
                  <c:v>26.968826541693009</c:v>
                </c:pt>
                <c:pt idx="51">
                  <c:v>26.913954248209329</c:v>
                </c:pt>
                <c:pt idx="52">
                  <c:v>26.86004843361685</c:v>
                </c:pt>
                <c:pt idx="53">
                  <c:v>26.807094395299121</c:v>
                </c:pt>
                <c:pt idx="54">
                  <c:v>26.755077551202511</c:v>
                </c:pt>
                <c:pt idx="55">
                  <c:v>26.703983439836229</c:v>
                </c:pt>
                <c:pt idx="56">
                  <c:v>26.65379772027222</c:v>
                </c:pt>
                <c:pt idx="57">
                  <c:v>26.604506172145271</c:v>
                </c:pt>
                <c:pt idx="58">
                  <c:v>26.556094695653009</c:v>
                </c:pt>
                <c:pt idx="59">
                  <c:v>26.50854931155579</c:v>
                </c:pt>
                <c:pt idx="60">
                  <c:v>26.461856161176829</c:v>
                </c:pt>
                <c:pt idx="61">
                  <c:v>26.416001506402122</c:v>
                </c:pt>
                <c:pt idx="62">
                  <c:v>26.370971729680459</c:v>
                </c:pt>
                <c:pt idx="63">
                  <c:v>26.326753334023461</c:v>
                </c:pt>
                <c:pt idx="64">
                  <c:v>26.283332943005529</c:v>
                </c:pt>
                <c:pt idx="65">
                  <c:v>26.240697300763891</c:v>
                </c:pt>
                <c:pt idx="66">
                  <c:v>26.198833271998559</c:v>
                </c:pt>
                <c:pt idx="67">
                  <c:v>26.15772784197236</c:v>
                </c:pt>
                <c:pt idx="68">
                  <c:v>26.11736811651091</c:v>
                </c:pt>
                <c:pt idx="69">
                  <c:v>26.077741322002641</c:v>
                </c:pt>
                <c:pt idx="70">
                  <c:v>26.038834805398778</c:v>
                </c:pt>
                <c:pt idx="71">
                  <c:v>26.000636034213372</c:v>
                </c:pt>
                <c:pt idx="72">
                  <c:v>25.963132596523248</c:v>
                </c:pt>
                <c:pt idx="73">
                  <c:v>25.92631220096807</c:v>
                </c:pt>
                <c:pt idx="74">
                  <c:v>25.890162676750268</c:v>
                </c:pt>
                <c:pt idx="75">
                  <c:v>25.854671973635121</c:v>
                </c:pt>
                <c:pt idx="76">
                  <c:v>25.819828161950639</c:v>
                </c:pt>
                <c:pt idx="77">
                  <c:v>25.785619432587701</c:v>
                </c:pt>
                <c:pt idx="78">
                  <c:v>25.752034096999981</c:v>
                </c:pt>
                <c:pt idx="79">
                  <c:v>25.719060587203931</c:v>
                </c:pt>
                <c:pt idx="80">
                  <c:v>25.686687455778831</c:v>
                </c:pt>
                <c:pt idx="81">
                  <c:v>25.654903375866741</c:v>
                </c:pt>
                <c:pt idx="82">
                  <c:v>25.623697141172549</c:v>
                </c:pt>
                <c:pt idx="83">
                  <c:v>25.593057665963929</c:v>
                </c:pt>
                <c:pt idx="84">
                  <c:v>25.56297398507137</c:v>
                </c:pt>
                <c:pt idx="85">
                  <c:v>25.53343525388815</c:v>
                </c:pt>
                <c:pt idx="86">
                  <c:v>25.504430748370371</c:v>
                </c:pt>
                <c:pt idx="87">
                  <c:v>25.47594986503692</c:v>
                </c:pt>
                <c:pt idx="88">
                  <c:v>25.44798212096951</c:v>
                </c:pt>
                <c:pt idx="89">
                  <c:v>25.420517153812629</c:v>
                </c:pt>
                <c:pt idx="90">
                  <c:v>25.393544721773591</c:v>
                </c:pt>
                <c:pt idx="91">
                  <c:v>25.3670547036225</c:v>
                </c:pt>
                <c:pt idx="92">
                  <c:v>25.341037098692269</c:v>
                </c:pt>
                <c:pt idx="93">
                  <c:v>25.31548202687862</c:v>
                </c:pt>
                <c:pt idx="94">
                  <c:v>25.290379728640058</c:v>
                </c:pt>
                <c:pt idx="95">
                  <c:v>25.26572056499792</c:v>
                </c:pt>
                <c:pt idx="96">
                  <c:v>25.241495017536369</c:v>
                </c:pt>
                <c:pt idx="97">
                  <c:v>25.217693688402271</c:v>
                </c:pt>
                <c:pt idx="98">
                  <c:v>25.1943073003054</c:v>
                </c:pt>
                <c:pt idx="99">
                  <c:v>25.1713266965183</c:v>
                </c:pt>
                <c:pt idx="100">
                  <c:v>25.148742840876281</c:v>
                </c:pt>
                <c:pt idx="101">
                  <c:v>25.12654681777752</c:v>
                </c:pt>
                <c:pt idx="102">
                  <c:v>25.104729832182962</c:v>
                </c:pt>
                <c:pt idx="103">
                  <c:v>25.083283209616351</c:v>
                </c:pt>
                <c:pt idx="104">
                  <c:v>25.062198396164241</c:v>
                </c:pt>
                <c:pt idx="105">
                  <c:v>25.041466958476029</c:v>
                </c:pt>
                <c:pt idx="106">
                  <c:v>25.021080583763819</c:v>
                </c:pt>
                <c:pt idx="107">
                  <c:v>25.00103107980263</c:v>
                </c:pt>
                <c:pt idx="108">
                  <c:v>24.981310374930199</c:v>
                </c:pt>
                <c:pt idx="109">
                  <c:v>24.96191051804713</c:v>
                </c:pt>
                <c:pt idx="110">
                  <c:v>24.94282367861679</c:v>
                </c:pt>
                <c:pt idx="111">
                  <c:v>24.924042146665361</c:v>
                </c:pt>
                <c:pt idx="112">
                  <c:v>24.90555833278183</c:v>
                </c:pt>
                <c:pt idx="113">
                  <c:v>24.887364768118012</c:v>
                </c:pt>
                <c:pt idx="114">
                  <c:v>24.86945410438846</c:v>
                </c:pt>
                <c:pt idx="115">
                  <c:v>24.85181911387058</c:v>
                </c:pt>
                <c:pt idx="116">
                  <c:v>24.8344526894046</c:v>
                </c:pt>
                <c:pt idx="117">
                  <c:v>24.817347844393488</c:v>
                </c:pt>
                <c:pt idx="118">
                  <c:v>24.800497712803089</c:v>
                </c:pt>
                <c:pt idx="119">
                  <c:v>24.783895549161979</c:v>
                </c:pt>
                <c:pt idx="120">
                  <c:v>24.767534728561611</c:v>
                </c:pt>
                <c:pt idx="121">
                  <c:v>24.751408746656189</c:v>
                </c:pt>
                <c:pt idx="122">
                  <c:v>24.73551121966273</c:v>
                </c:pt>
                <c:pt idx="123">
                  <c:v>24.719835884361061</c:v>
                </c:pt>
                <c:pt idx="124">
                  <c:v>24.70437659809382</c:v>
                </c:pt>
                <c:pt idx="125">
                  <c:v>24.689127338766429</c:v>
                </c:pt>
                <c:pt idx="126">
                  <c:v>24.67408220484716</c:v>
                </c:pt>
                <c:pt idx="127">
                  <c:v>24.659235415367011</c:v>
                </c:pt>
                <c:pt idx="128">
                  <c:v>24.64458130991985</c:v>
                </c:pt>
                <c:pt idx="129">
                  <c:v>24.63011434866231</c:v>
                </c:pt>
                <c:pt idx="130">
                  <c:v>24.615829112313879</c:v>
                </c:pt>
                <c:pt idx="131">
                  <c:v>24.601720302156771</c:v>
                </c:pt>
                <c:pt idx="132">
                  <c:v>24.587782740036069</c:v>
                </c:pt>
                <c:pt idx="133">
                  <c:v>24.574011368359638</c:v>
                </c:pt>
                <c:pt idx="134">
                  <c:v>24.560401250098131</c:v>
                </c:pt>
                <c:pt idx="135">
                  <c:v>24.546947568785029</c:v>
                </c:pt>
                <c:pt idx="136">
                  <c:v>24.53364562851662</c:v>
                </c:pt>
                <c:pt idx="137">
                  <c:v>24.520490853951951</c:v>
                </c:pt>
                <c:pt idx="138">
                  <c:v>24.507478790312931</c:v>
                </c:pt>
                <c:pt idx="139">
                  <c:v>24.494605103384231</c:v>
                </c:pt>
                <c:pt idx="140">
                  <c:v>24.481865579513329</c:v>
                </c:pt>
                <c:pt idx="141">
                  <c:v>24.469256125610549</c:v>
                </c:pt>
                <c:pt idx="142">
                  <c:v>24.456772769148959</c:v>
                </c:pt>
                <c:pt idx="143">
                  <c:v>24.44441165816448</c:v>
                </c:pt>
                <c:pt idx="144">
                  <c:v>24.432169061255809</c:v>
                </c:pt>
                <c:pt idx="145">
                  <c:v>24.420041367584449</c:v>
                </c:pt>
                <c:pt idx="146">
                  <c:v>24.408025086874719</c:v>
                </c:pt>
                <c:pt idx="147">
                  <c:v>24.396116849413708</c:v>
                </c:pt>
                <c:pt idx="148">
                  <c:v>24.38431340605139</c:v>
                </c:pt>
                <c:pt idx="149">
                  <c:v>24.372611628200431</c:v>
                </c:pt>
                <c:pt idx="150">
                  <c:v>24.36100850783637</c:v>
                </c:pt>
                <c:pt idx="151">
                  <c:v>24.34950115749756</c:v>
                </c:pt>
                <c:pt idx="152">
                  <c:v>24.33808681028512</c:v>
                </c:pt>
                <c:pt idx="153">
                  <c:v>24.326762819862982</c:v>
                </c:pt>
                <c:pt idx="154">
                  <c:v>24.315526660457891</c:v>
                </c:pt>
                <c:pt idx="155">
                  <c:v>24.3043759268594</c:v>
                </c:pt>
                <c:pt idx="156">
                  <c:v>24.29330833441982</c:v>
                </c:pt>
                <c:pt idx="157">
                  <c:v>24.282321719054352</c:v>
                </c:pt>
                <c:pt idx="158">
                  <c:v>24.27141403724092</c:v>
                </c:pt>
                <c:pt idx="159">
                  <c:v>24.260583366020288</c:v>
                </c:pt>
                <c:pt idx="160">
                  <c:v>24.249827902996039</c:v>
                </c:pt>
                <c:pt idx="161">
                  <c:v>24.239145966334501</c:v>
                </c:pt>
                <c:pt idx="162">
                  <c:v>24.228535994764879</c:v>
                </c:pt>
                <c:pt idx="163">
                  <c:v>24.21799654757913</c:v>
                </c:pt>
                <c:pt idx="164">
                  <c:v>24.207526304632029</c:v>
                </c:pt>
                <c:pt idx="165">
                  <c:v>24.197124066341171</c:v>
                </c:pt>
                <c:pt idx="166">
                  <c:v>24.18678875368693</c:v>
                </c:pt>
                <c:pt idx="167">
                  <c:v>24.176519408212499</c:v>
                </c:pt>
                <c:pt idx="168">
                  <c:v>24.166315192023848</c:v>
                </c:pt>
                <c:pt idx="169">
                  <c:v>24.156175387789808</c:v>
                </c:pt>
                <c:pt idx="170">
                  <c:v>24.146099398741949</c:v>
                </c:pt>
                <c:pt idx="171">
                  <c:v>24.1360867486747</c:v>
                </c:pt>
                <c:pt idx="172">
                  <c:v>24.126137081945231</c:v>
                </c:pt>
                <c:pt idx="173">
                  <c:v>24.116250163473602</c:v>
                </c:pt>
                <c:pt idx="174">
                  <c:v>24.10642587874257</c:v>
                </c:pt>
                <c:pt idx="175">
                  <c:v>24.096664233797799</c:v>
                </c:pt>
                <c:pt idx="176">
                  <c:v>24.086965355247688</c:v>
                </c:pt>
                <c:pt idx="177">
                  <c:v>24.077329490263459</c:v>
                </c:pt>
                <c:pt idx="178">
                  <c:v>24.06775700657915</c:v>
                </c:pt>
                <c:pt idx="179">
                  <c:v>24.058248392491588</c:v>
                </c:pt>
                <c:pt idx="180">
                  <c:v>24.048804256860421</c:v>
                </c:pt>
                <c:pt idx="181">
                  <c:v>24.03942532910807</c:v>
                </c:pt>
                <c:pt idx="182">
                  <c:v>24.030112459219801</c:v>
                </c:pt>
                <c:pt idx="183">
                  <c:v>24.020866617743621</c:v>
                </c:pt>
                <c:pt idx="184">
                  <c:v>24.011688895790421</c:v>
                </c:pt>
                <c:pt idx="185">
                  <c:v>24.002580505033841</c:v>
                </c:pt>
                <c:pt idx="186">
                  <c:v>23.993542777710321</c:v>
                </c:pt>
                <c:pt idx="187">
                  <c:v>23.984577166619161</c:v>
                </c:pt>
                <c:pt idx="188">
                  <c:v>23.975685245122389</c:v>
                </c:pt>
                <c:pt idx="189">
                  <c:v>23.966868707144901</c:v>
                </c:pt>
                <c:pt idx="190">
                  <c:v>23.95812936717434</c:v>
                </c:pt>
                <c:pt idx="191">
                  <c:v>23.94946916026122</c:v>
                </c:pt>
                <c:pt idx="192">
                  <c:v>23.940890142018802</c:v>
                </c:pt>
                <c:pt idx="193">
                  <c:v>23.932394488623139</c:v>
                </c:pt>
                <c:pt idx="194">
                  <c:v>23.923984496813169</c:v>
                </c:pt>
                <c:pt idx="195">
                  <c:v>23.91566258389053</c:v>
                </c:pt>
                <c:pt idx="196">
                  <c:v>23.907431287719771</c:v>
                </c:pt>
                <c:pt idx="197">
                  <c:v>23.899293266728161</c:v>
                </c:pt>
                <c:pt idx="198">
                  <c:v>23.891251299905811</c:v>
                </c:pt>
                <c:pt idx="199">
                  <c:v>23.883308286805601</c:v>
                </c:pt>
                <c:pt idx="200">
                  <c:v>23.875467247543281</c:v>
                </c:pt>
                <c:pt idx="201">
                  <c:v>23.86773132279734</c:v>
                </c:pt>
                <c:pt idx="202">
                  <c:v>23.860103773809101</c:v>
                </c:pt>
                <c:pt idx="203">
                  <c:v>23.852587982382669</c:v>
                </c:pt>
                <c:pt idx="204">
                  <c:v>23.845187450884971</c:v>
                </c:pt>
                <c:pt idx="205">
                  <c:v>23.837905802245761</c:v>
                </c:pt>
                <c:pt idx="206">
                  <c:v>23.830746779957529</c:v>
                </c:pt>
                <c:pt idx="207">
                  <c:v>23.82371424807565</c:v>
                </c:pt>
                <c:pt idx="208">
                  <c:v>23.816812191218251</c:v>
                </c:pt>
                <c:pt idx="209">
                  <c:v>23.810044714566239</c:v>
                </c:pt>
                <c:pt idx="210">
                  <c:v>23.8034160438634</c:v>
                </c:pt>
                <c:pt idx="211">
                  <c:v>23.796930525416279</c:v>
                </c:pt>
                <c:pt idx="212">
                  <c:v>23.79059262609421</c:v>
                </c:pt>
                <c:pt idx="213">
                  <c:v>23.78440693332935</c:v>
                </c:pt>
                <c:pt idx="214">
                  <c:v>23.778378155116709</c:v>
                </c:pt>
                <c:pt idx="215">
                  <c:v>23.772511120013981</c:v>
                </c:pt>
                <c:pt idx="216">
                  <c:v>23.76681077714176</c:v>
                </c:pt>
                <c:pt idx="217">
                  <c:v>23.76128219618343</c:v>
                </c:pt>
                <c:pt idx="218">
                  <c:v>23.75593056738516</c:v>
                </c:pt>
                <c:pt idx="219">
                  <c:v>23.750761201555921</c:v>
                </c:pt>
                <c:pt idx="220">
                  <c:v>23.745779530067509</c:v>
                </c:pt>
                <c:pt idx="221">
                  <c:v>23.740991104854501</c:v>
                </c:pt>
                <c:pt idx="222">
                  <c:v>23.73640159841429</c:v>
                </c:pt>
                <c:pt idx="223">
                  <c:v>23.732016803807049</c:v>
                </c:pt>
                <c:pt idx="224">
                  <c:v>23.727842634655801</c:v>
                </c:pt>
                <c:pt idx="225">
                  <c:v>23.723885125146339</c:v>
                </c:pt>
                <c:pt idx="226">
                  <c:v>23.72015043002726</c:v>
                </c:pt>
                <c:pt idx="227">
                  <c:v>23.716644824609979</c:v>
                </c:pt>
                <c:pt idx="228">
                  <c:v>23.7133747047687</c:v>
                </c:pt>
                <c:pt idx="229">
                  <c:v>23.710346586940449</c:v>
                </c:pt>
                <c:pt idx="230">
                  <c:v>23.707567108125041</c:v>
                </c:pt>
                <c:pt idx="231">
                  <c:v>23.7050430258851</c:v>
                </c:pt>
                <c:pt idx="232">
                  <c:v>23.702781218346061</c:v>
                </c:pt>
                <c:pt idx="233">
                  <c:v>23.70078868419613</c:v>
                </c:pt>
                <c:pt idx="234">
                  <c:v>23.699072542686359</c:v>
                </c:pt>
                <c:pt idx="235">
                  <c:v>23.697640033630581</c:v>
                </c:pt>
                <c:pt idx="236">
                  <c:v>23.69649851740542</c:v>
                </c:pt>
                <c:pt idx="237">
                  <c:v>23.69565547495035</c:v>
                </c:pt>
                <c:pt idx="238">
                  <c:v>23.695118507767589</c:v>
                </c:pt>
                <c:pt idx="239">
                  <c:v>23.69489533792223</c:v>
                </c:pt>
                <c:pt idx="240">
                  <c:v>23.694993808042099</c:v>
                </c:pt>
                <c:pt idx="241">
                  <c:v>23.69542188131782</c:v>
                </c:pt>
                <c:pt idx="242">
                  <c:v>23.696187641502942</c:v>
                </c:pt>
                <c:pt idx="243">
                  <c:v>23.697299292913669</c:v>
                </c:pt>
                <c:pt idx="244">
                  <c:v>23.698765160429101</c:v>
                </c:pt>
                <c:pt idx="245">
                  <c:v>23.700593689491068</c:v>
                </c:pt>
                <c:pt idx="246">
                  <c:v>23.702793446104302</c:v>
                </c:pt>
                <c:pt idx="247">
                  <c:v>23.70537311683626</c:v>
                </c:pt>
                <c:pt idx="248">
                  <c:v>23.70834150881721</c:v>
                </c:pt>
                <c:pt idx="249">
                  <c:v>23.711707549740272</c:v>
                </c:pt>
                <c:pt idx="250">
                  <c:v>23.715480287861311</c:v>
                </c:pt>
                <c:pt idx="251">
                  <c:v>23.719668891999049</c:v>
                </c:pt>
                <c:pt idx="252">
                  <c:v>23.72428265153496</c:v>
                </c:pt>
                <c:pt idx="253">
                  <c:v>23.729330976413351</c:v>
                </c:pt>
                <c:pt idx="254">
                  <c:v>23.734823397141351</c:v>
                </c:pt>
                <c:pt idx="255">
                  <c:v>23.740769564788859</c:v>
                </c:pt>
                <c:pt idx="256">
                  <c:v>23.747179250988591</c:v>
                </c:pt>
                <c:pt idx="257">
                  <c:v>23.754062347936038</c:v>
                </c:pt>
                <c:pt idx="258">
                  <c:v>23.761428868389551</c:v>
                </c:pt>
                <c:pt idx="259">
                  <c:v>23.769288945670251</c:v>
                </c:pt>
                <c:pt idx="260">
                  <c:v>23.777652833662081</c:v>
                </c:pt>
                <c:pt idx="261">
                  <c:v>23.786530906811731</c:v>
                </c:pt>
                <c:pt idx="262">
                  <c:v>23.79593366012876</c:v>
                </c:pt>
                <c:pt idx="263">
                  <c:v>23.805871709185531</c:v>
                </c:pt>
                <c:pt idx="264">
                  <c:v>23.816355790117139</c:v>
                </c:pt>
                <c:pt idx="265">
                  <c:v>23.827396759621578</c:v>
                </c:pt>
                <c:pt idx="266">
                  <c:v>23.839005594959559</c:v>
                </c:pt>
                <c:pt idx="267">
                  <c:v>23.851193393954699</c:v>
                </c:pt>
                <c:pt idx="268">
                  <c:v>23.86397137499327</c:v>
                </c:pt>
                <c:pt idx="269">
                  <c:v>23.87735087702449</c:v>
                </c:pt>
                <c:pt idx="270">
                  <c:v>23.89134335956032</c:v>
                </c:pt>
                <c:pt idx="271">
                  <c:v>23.9059604026755</c:v>
                </c:pt>
                <c:pt idx="272">
                  <c:v>23.921213707007649</c:v>
                </c:pt>
                <c:pt idx="273">
                  <c:v>23.937115093757111</c:v>
                </c:pt>
                <c:pt idx="274">
                  <c:v>23.95367650468706</c:v>
                </c:pt>
                <c:pt idx="275">
                  <c:v>23.9709100021235</c:v>
                </c:pt>
                <c:pt idx="276">
                  <c:v>23.988827768955201</c:v>
                </c:pt>
                <c:pt idx="277">
                  <c:v>24.007442108633779</c:v>
                </c:pt>
                <c:pt idx="278">
                  <c:v>24.02676544517362</c:v>
                </c:pt>
                <c:pt idx="279">
                  <c:v>24.046810323151909</c:v>
                </c:pt>
                <c:pt idx="280">
                  <c:v>24.067589407708649</c:v>
                </c:pt>
                <c:pt idx="281">
                  <c:v>24.089115484546639</c:v>
                </c:pt>
                <c:pt idx="282">
                  <c:v>24.111401459931521</c:v>
                </c:pt>
                <c:pt idx="283">
                  <c:v>24.134460360691701</c:v>
                </c:pt>
                <c:pt idx="284">
                  <c:v>24.15830533421833</c:v>
                </c:pt>
                <c:pt idx="285">
                  <c:v>24.18294964846551</c:v>
                </c:pt>
                <c:pt idx="286">
                  <c:v>24.20840669195006</c:v>
                </c:pt>
                <c:pt idx="287">
                  <c:v>24.234689973751571</c:v>
                </c:pt>
                <c:pt idx="288">
                  <c:v>24.261813123512489</c:v>
                </c:pt>
                <c:pt idx="289">
                  <c:v>24.289789891438019</c:v>
                </c:pt>
                <c:pt idx="290">
                  <c:v>24.318634148296269</c:v>
                </c:pt>
                <c:pt idx="291">
                  <c:v>24.348359885418031</c:v>
                </c:pt>
                <c:pt idx="292">
                  <c:v>24.37898121469695</c:v>
                </c:pt>
                <c:pt idx="293">
                  <c:v>24.41051236858949</c:v>
                </c:pt>
                <c:pt idx="294">
                  <c:v>24.442967700114881</c:v>
                </c:pt>
                <c:pt idx="295">
                  <c:v>24.47636168285521</c:v>
                </c:pt>
                <c:pt idx="296">
                  <c:v>24.510708910955341</c:v>
                </c:pt>
                <c:pt idx="297">
                  <c:v>24.546024099122921</c:v>
                </c:pt>
                <c:pt idx="298">
                  <c:v>24.582322082628409</c:v>
                </c:pt>
                <c:pt idx="299">
                  <c:v>24.619617817305091</c:v>
                </c:pt>
                <c:pt idx="300">
                  <c:v>24.65792637954906</c:v>
                </c:pt>
                <c:pt idx="301">
                  <c:v>24.697262966319141</c:v>
                </c:pt>
                <c:pt idx="302">
                  <c:v>24.737642895137078</c:v>
                </c:pt>
                <c:pt idx="303">
                  <c:v>24.779081604087331</c:v>
                </c:pt>
                <c:pt idx="304">
                  <c:v>24.821594651817179</c:v>
                </c:pt>
                <c:pt idx="305">
                  <c:v>24.865197717536731</c:v>
                </c:pt>
                <c:pt idx="306">
                  <c:v>24.909906601018871</c:v>
                </c:pt>
                <c:pt idx="307">
                  <c:v>24.955737222599321</c:v>
                </c:pt>
                <c:pt idx="308">
                  <c:v>25.002705623176549</c:v>
                </c:pt>
                <c:pt idx="309">
                  <c:v>25.050827964211901</c:v>
                </c:pt>
                <c:pt idx="310">
                  <c:v>25.100120527729469</c:v>
                </c:pt>
                <c:pt idx="311">
                  <c:v>25.15059971631619</c:v>
                </c:pt>
                <c:pt idx="312">
                  <c:v>25.20228205312176</c:v>
                </c:pt>
                <c:pt idx="313">
                  <c:v>25.255184181858709</c:v>
                </c:pt>
                <c:pt idx="314">
                  <c:v>25.309322866802361</c:v>
                </c:pt>
                <c:pt idx="315">
                  <c:v>25.364714992790859</c:v>
                </c:pt>
                <c:pt idx="316">
                  <c:v>25.421377565225111</c:v>
                </c:pt>
                <c:pt idx="317">
                  <c:v>25.47932771006888</c:v>
                </c:pt>
                <c:pt idx="318">
                  <c:v>25.538582673848691</c:v>
                </c:pt>
                <c:pt idx="319">
                  <c:v>25.59915982365391</c:v>
                </c:pt>
                <c:pt idx="320">
                  <c:v>25.661076647136671</c:v>
                </c:pt>
                <c:pt idx="321">
                  <c:v>25.72435075251191</c:v>
                </c:pt>
                <c:pt idx="322">
                  <c:v>25.788999868557401</c:v>
                </c:pt>
                <c:pt idx="323">
                  <c:v>25.85504184461373</c:v>
                </c:pt>
                <c:pt idx="324">
                  <c:v>25.922494650584209</c:v>
                </c:pt>
                <c:pt idx="325">
                  <c:v>25.991376376935019</c:v>
                </c:pt>
                <c:pt idx="326">
                  <c:v>26.061705234695179</c:v>
                </c:pt>
                <c:pt idx="327">
                  <c:v>26.133499555456371</c:v>
                </c:pt>
                <c:pt idx="328">
                  <c:v>26.206777791373259</c:v>
                </c:pt>
                <c:pt idx="329">
                  <c:v>26.281558515163191</c:v>
                </c:pt>
                <c:pt idx="330">
                  <c:v>26.357860420106359</c:v>
                </c:pt>
                <c:pt idx="331">
                  <c:v>26.435702320045721</c:v>
                </c:pt>
                <c:pt idx="332">
                  <c:v>26.515103149387109</c:v>
                </c:pt>
                <c:pt idx="333">
                  <c:v>26.596081963099099</c:v>
                </c:pt>
                <c:pt idx="334">
                  <c:v>26.678657936713101</c:v>
                </c:pt>
                <c:pt idx="335">
                  <c:v>26.762850366323331</c:v>
                </c:pt>
                <c:pt idx="336">
                  <c:v>26.848678668586729</c:v>
                </c:pt>
                <c:pt idx="337">
                  <c:v>26.9361623807232</c:v>
                </c:pt>
                <c:pt idx="338">
                  <c:v>27.025321160515301</c:v>
                </c:pt>
                <c:pt idx="339">
                  <c:v>27.116174786308498</c:v>
                </c:pt>
                <c:pt idx="340">
                  <c:v>27.208743157010939</c:v>
                </c:pt>
                <c:pt idx="341">
                  <c:v>27.303046292093679</c:v>
                </c:pt>
                <c:pt idx="342">
                  <c:v>27.399104331590578</c:v>
                </c:pt>
                <c:pt idx="343">
                  <c:v>27.49693753609824</c:v>
                </c:pt>
                <c:pt idx="344">
                  <c:v>27.59656628677611</c:v>
                </c:pt>
                <c:pt idx="345">
                  <c:v>27.69801108534644</c:v>
                </c:pt>
                <c:pt idx="346">
                  <c:v>27.801292554094228</c:v>
                </c:pt>
                <c:pt idx="347">
                  <c:v>27.906431435867368</c:v>
                </c:pt>
                <c:pt idx="348">
                  <c:v>28.013448594076529</c:v>
                </c:pt>
                <c:pt idx="349">
                  <c:v>28.122365012695091</c:v>
                </c:pt>
                <c:pt idx="350">
                  <c:v>28.23320179625938</c:v>
                </c:pt>
                <c:pt idx="351">
                  <c:v>28.34598016986844</c:v>
                </c:pt>
                <c:pt idx="352">
                  <c:v>28.460721479184102</c:v>
                </c:pt>
                <c:pt idx="353">
                  <c:v>28.577447190431119</c:v>
                </c:pt>
                <c:pt idx="354">
                  <c:v>28.696178890396851</c:v>
                </c:pt>
                <c:pt idx="355">
                  <c:v>28.81693828643164</c:v>
                </c:pt>
                <c:pt idx="356">
                  <c:v>28.939747206448601</c:v>
                </c:pt>
                <c:pt idx="357">
                  <c:v>29.064627598923529</c:v>
                </c:pt>
                <c:pt idx="358">
                  <c:v>29.191601532895209</c:v>
                </c:pt>
                <c:pt idx="359">
                  <c:v>29.32069119796504</c:v>
                </c:pt>
                <c:pt idx="360">
                  <c:v>29.451918904297379</c:v>
                </c:pt>
                <c:pt idx="361">
                  <c:v>29.585307082619309</c:v>
                </c:pt>
                <c:pt idx="362">
                  <c:v>29.720878284220699</c:v>
                </c:pt>
                <c:pt idx="363">
                  <c:v>29.858655180954319</c:v>
                </c:pt>
                <c:pt idx="364">
                  <c:v>29.998660565235621</c:v>
                </c:pt>
                <c:pt idx="365">
                  <c:v>31.924560038723151</c:v>
                </c:pt>
                <c:pt idx="366">
                  <c:v>31.799953526771731</c:v>
                </c:pt>
                <c:pt idx="367">
                  <c:v>31.677202342107631</c:v>
                </c:pt>
                <c:pt idx="368">
                  <c:v>31.55628575397424</c:v>
                </c:pt>
                <c:pt idx="369">
                  <c:v>31.437183152177759</c:v>
                </c:pt>
                <c:pt idx="370">
                  <c:v>31.31987404708719</c:v>
                </c:pt>
                <c:pt idx="371">
                  <c:v>31.204338069634311</c:v>
                </c:pt>
                <c:pt idx="372">
                  <c:v>31.090554971313729</c:v>
                </c:pt>
                <c:pt idx="373">
                  <c:v>30.978504624182861</c:v>
                </c:pt>
                <c:pt idx="374">
                  <c:v>30.868167020861911</c:v>
                </c:pt>
                <c:pt idx="375">
                  <c:v>30.759522274533879</c:v>
                </c:pt>
                <c:pt idx="376">
                  <c:v>30.65255061894463</c:v>
                </c:pt>
                <c:pt idx="377">
                  <c:v>30.547232408402721</c:v>
                </c:pt>
                <c:pt idx="378">
                  <c:v>30.443548117779599</c:v>
                </c:pt>
                <c:pt idx="379">
                  <c:v>30.341478342509511</c:v>
                </c:pt>
                <c:pt idx="380">
                  <c:v>30.241003798589471</c:v>
                </c:pt>
                <c:pt idx="381">
                  <c:v>30.142105322579301</c:v>
                </c:pt>
                <c:pt idx="382">
                  <c:v>30.044763871601671</c:v>
                </c:pt>
                <c:pt idx="383">
                  <c:v>29.948960523341999</c:v>
                </c:pt>
                <c:pt idx="384">
                  <c:v>29.854676476048549</c:v>
                </c:pt>
                <c:pt idx="385">
                  <c:v>29.76189304853234</c:v>
                </c:pt>
                <c:pt idx="386">
                  <c:v>29.670591680167259</c:v>
                </c:pt>
                <c:pt idx="387">
                  <c:v>29.580753930889951</c:v>
                </c:pt>
                <c:pt idx="388">
                  <c:v>29.49236148119989</c:v>
                </c:pt>
                <c:pt idx="389">
                  <c:v>29.4053961321593</c:v>
                </c:pt>
                <c:pt idx="390">
                  <c:v>29.31983980539329</c:v>
                </c:pt>
                <c:pt idx="391">
                  <c:v>29.235674543089711</c:v>
                </c:pt>
                <c:pt idx="392">
                  <c:v>29.152882507999252</c:v>
                </c:pt>
                <c:pt idx="393">
                  <c:v>29.071445983435371</c:v>
                </c:pt>
                <c:pt idx="394">
                  <c:v>28.991347373274369</c:v>
                </c:pt>
                <c:pt idx="395">
                  <c:v>28.912569201955321</c:v>
                </c:pt>
                <c:pt idx="396">
                  <c:v>28.83509411448015</c:v>
                </c:pt>
                <c:pt idx="397">
                  <c:v>28.758904876413499</c:v>
                </c:pt>
                <c:pt idx="398">
                  <c:v>28.68398437388289</c:v>
                </c:pt>
                <c:pt idx="399">
                  <c:v>28.610315613578621</c:v>
                </c:pt>
                <c:pt idx="400">
                  <c:v>28.537881722753809</c:v>
                </c:pt>
                <c:pt idx="401">
                  <c:v>28.466665949224328</c:v>
                </c:pt>
                <c:pt idx="402">
                  <c:v>28.396651661368931</c:v>
                </c:pt>
                <c:pt idx="403">
                  <c:v>28.327822348129111</c:v>
                </c:pt>
                <c:pt idx="404">
                  <c:v>28.2601616190092</c:v>
                </c:pt>
                <c:pt idx="405">
                  <c:v>28.193653204076309</c:v>
                </c:pt>
                <c:pt idx="406">
                  <c:v>28.12828095396036</c:v>
                </c:pt>
                <c:pt idx="407">
                  <c:v>28.0640288398541</c:v>
                </c:pt>
                <c:pt idx="408">
                  <c:v>28.000880953513061</c:v>
                </c:pt>
                <c:pt idx="409">
                  <c:v>27.938821507255561</c:v>
                </c:pt>
                <c:pt idx="410">
                  <c:v>27.877834833962751</c:v>
                </c:pt>
                <c:pt idx="411">
                  <c:v>27.8179053870786</c:v>
                </c:pt>
                <c:pt idx="412">
                  <c:v>27.759017740609821</c:v>
                </c:pt>
                <c:pt idx="413">
                  <c:v>27.701156589125969</c:v>
                </c:pt>
                <c:pt idx="414">
                  <c:v>27.64430674775944</c:v>
                </c:pt>
                <c:pt idx="415">
                  <c:v>27.58845315220535</c:v>
                </c:pt>
                <c:pt idx="416">
                  <c:v>27.53358085872167</c:v>
                </c:pt>
                <c:pt idx="417">
                  <c:v>27.479675044129181</c:v>
                </c:pt>
                <c:pt idx="418">
                  <c:v>27.426721005811459</c:v>
                </c:pt>
                <c:pt idx="419">
                  <c:v>27.37470416171486</c:v>
                </c:pt>
                <c:pt idx="420">
                  <c:v>27.32361005034857</c:v>
                </c:pt>
                <c:pt idx="421">
                  <c:v>27.27342433078455</c:v>
                </c:pt>
                <c:pt idx="422">
                  <c:v>27.22413278265762</c:v>
                </c:pt>
                <c:pt idx="423">
                  <c:v>27.17572130616534</c:v>
                </c:pt>
                <c:pt idx="424">
                  <c:v>27.128175922068142</c:v>
                </c:pt>
                <c:pt idx="425">
                  <c:v>27.081482771689171</c:v>
                </c:pt>
                <c:pt idx="426">
                  <c:v>27.035628116914459</c:v>
                </c:pt>
                <c:pt idx="427">
                  <c:v>26.9905983401928</c:v>
                </c:pt>
                <c:pt idx="428">
                  <c:v>26.946379944535799</c:v>
                </c:pt>
                <c:pt idx="429">
                  <c:v>26.902959553517881</c:v>
                </c:pt>
                <c:pt idx="430">
                  <c:v>26.86032391127624</c:v>
                </c:pt>
                <c:pt idx="431">
                  <c:v>26.818459882510901</c:v>
                </c:pt>
                <c:pt idx="432">
                  <c:v>26.777354452484701</c:v>
                </c:pt>
                <c:pt idx="433">
                  <c:v>26.736994727023259</c:v>
                </c:pt>
                <c:pt idx="434">
                  <c:v>26.69736793251499</c:v>
                </c:pt>
                <c:pt idx="435">
                  <c:v>26.65846141591112</c:v>
                </c:pt>
                <c:pt idx="436">
                  <c:v>26.62026264472571</c:v>
                </c:pt>
                <c:pt idx="437">
                  <c:v>26.5827592070356</c:v>
                </c:pt>
                <c:pt idx="438">
                  <c:v>26.545938811480429</c:v>
                </c:pt>
                <c:pt idx="439">
                  <c:v>26.50978928726261</c:v>
                </c:pt>
                <c:pt idx="440">
                  <c:v>26.474298584147459</c:v>
                </c:pt>
                <c:pt idx="441">
                  <c:v>26.43945477246298</c:v>
                </c:pt>
                <c:pt idx="442">
                  <c:v>26.405246043100039</c:v>
                </c:pt>
                <c:pt idx="443">
                  <c:v>26.37166070751233</c:v>
                </c:pt>
                <c:pt idx="444">
                  <c:v>26.338687197716279</c:v>
                </c:pt>
                <c:pt idx="445">
                  <c:v>26.306314066291169</c:v>
                </c:pt>
                <c:pt idx="446">
                  <c:v>26.274529986379079</c:v>
                </c:pt>
                <c:pt idx="447">
                  <c:v>26.243323751684891</c:v>
                </c:pt>
                <c:pt idx="448">
                  <c:v>26.212684276476271</c:v>
                </c:pt>
                <c:pt idx="449">
                  <c:v>26.1826005955837</c:v>
                </c:pt>
                <c:pt idx="450">
                  <c:v>26.153061864400499</c:v>
                </c:pt>
                <c:pt idx="451">
                  <c:v>26.12405735888272</c:v>
                </c:pt>
                <c:pt idx="452">
                  <c:v>26.095576475549269</c:v>
                </c:pt>
                <c:pt idx="453">
                  <c:v>26.067608731481851</c:v>
                </c:pt>
                <c:pt idx="454">
                  <c:v>26.04014376432497</c:v>
                </c:pt>
                <c:pt idx="455">
                  <c:v>26.013171332285928</c:v>
                </c:pt>
                <c:pt idx="456">
                  <c:v>25.986681314134831</c:v>
                </c:pt>
                <c:pt idx="457">
                  <c:v>25.96066370920461</c:v>
                </c:pt>
                <c:pt idx="458">
                  <c:v>25.93510863739095</c:v>
                </c:pt>
                <c:pt idx="459">
                  <c:v>25.9100063391524</c:v>
                </c:pt>
                <c:pt idx="460">
                  <c:v>25.885347175510269</c:v>
                </c:pt>
                <c:pt idx="461">
                  <c:v>25.861121628048711</c:v>
                </c:pt>
                <c:pt idx="462">
                  <c:v>25.837320298914619</c:v>
                </c:pt>
                <c:pt idx="463">
                  <c:v>25.813933910817749</c:v>
                </c:pt>
                <c:pt idx="464">
                  <c:v>25.790953307030641</c:v>
                </c:pt>
                <c:pt idx="465">
                  <c:v>25.768369451388629</c:v>
                </c:pt>
                <c:pt idx="466">
                  <c:v>25.746173428289879</c:v>
                </c:pt>
                <c:pt idx="467">
                  <c:v>25.72435644269531</c:v>
                </c:pt>
                <c:pt idx="468">
                  <c:v>25.702909820128689</c:v>
                </c:pt>
                <c:pt idx="469">
                  <c:v>25.681825006676601</c:v>
                </c:pt>
                <c:pt idx="470">
                  <c:v>25.66109356898836</c:v>
                </c:pt>
                <c:pt idx="471">
                  <c:v>25.64070719427616</c:v>
                </c:pt>
                <c:pt idx="472">
                  <c:v>25.620657690314971</c:v>
                </c:pt>
                <c:pt idx="473">
                  <c:v>25.600936985442551</c:v>
                </c:pt>
                <c:pt idx="474">
                  <c:v>25.581537128559479</c:v>
                </c:pt>
                <c:pt idx="475">
                  <c:v>25.562450289129131</c:v>
                </c:pt>
                <c:pt idx="476">
                  <c:v>25.543668757177709</c:v>
                </c:pt>
                <c:pt idx="477">
                  <c:v>25.525184943294189</c:v>
                </c:pt>
                <c:pt idx="478">
                  <c:v>25.506991378630349</c:v>
                </c:pt>
                <c:pt idx="479">
                  <c:v>25.489080714900791</c:v>
                </c:pt>
                <c:pt idx="480">
                  <c:v>25.471445724382921</c:v>
                </c:pt>
                <c:pt idx="481">
                  <c:v>25.454079299916931</c:v>
                </c:pt>
                <c:pt idx="482">
                  <c:v>25.43697445490583</c:v>
                </c:pt>
                <c:pt idx="483">
                  <c:v>25.420124323315431</c:v>
                </c:pt>
                <c:pt idx="484">
                  <c:v>25.403522159674321</c:v>
                </c:pt>
                <c:pt idx="485">
                  <c:v>25.387161339073948</c:v>
                </c:pt>
                <c:pt idx="486">
                  <c:v>25.37103535716853</c:v>
                </c:pt>
                <c:pt idx="487">
                  <c:v>25.35513783017506</c:v>
                </c:pt>
                <c:pt idx="488">
                  <c:v>25.339462494873409</c:v>
                </c:pt>
                <c:pt idx="489">
                  <c:v>25.324003208606172</c:v>
                </c:pt>
                <c:pt idx="490">
                  <c:v>25.308753949278781</c:v>
                </c:pt>
                <c:pt idx="491">
                  <c:v>25.293708815359491</c:v>
                </c:pt>
                <c:pt idx="492">
                  <c:v>25.278862025879359</c:v>
                </c:pt>
                <c:pt idx="493">
                  <c:v>25.264207920432192</c:v>
                </c:pt>
                <c:pt idx="494">
                  <c:v>25.249740959174648</c:v>
                </c:pt>
                <c:pt idx="495">
                  <c:v>25.23545572282622</c:v>
                </c:pt>
                <c:pt idx="496">
                  <c:v>25.221346912669109</c:v>
                </c:pt>
                <c:pt idx="497">
                  <c:v>25.20740935054841</c:v>
                </c:pt>
                <c:pt idx="498">
                  <c:v>25.19363797887198</c:v>
                </c:pt>
                <c:pt idx="499">
                  <c:v>25.18002786061048</c:v>
                </c:pt>
                <c:pt idx="500">
                  <c:v>25.166574179297371</c:v>
                </c:pt>
                <c:pt idx="501">
                  <c:v>25.153272239028951</c:v>
                </c:pt>
                <c:pt idx="502">
                  <c:v>25.1401174644643</c:v>
                </c:pt>
                <c:pt idx="503">
                  <c:v>25.127105400825279</c:v>
                </c:pt>
                <c:pt idx="504">
                  <c:v>25.114231713896569</c:v>
                </c:pt>
                <c:pt idx="505">
                  <c:v>25.10149219002567</c:v>
                </c:pt>
                <c:pt idx="506">
                  <c:v>25.08888273612288</c:v>
                </c:pt>
                <c:pt idx="507">
                  <c:v>25.0763993796613</c:v>
                </c:pt>
                <c:pt idx="508">
                  <c:v>25.064038268676821</c:v>
                </c:pt>
                <c:pt idx="509">
                  <c:v>25.051795671768151</c:v>
                </c:pt>
                <c:pt idx="510">
                  <c:v>25.039667978096801</c:v>
                </c:pt>
                <c:pt idx="511">
                  <c:v>25.027651697387061</c:v>
                </c:pt>
                <c:pt idx="512">
                  <c:v>25.01574345992605</c:v>
                </c:pt>
                <c:pt idx="513">
                  <c:v>25.003940016563721</c:v>
                </c:pt>
                <c:pt idx="514">
                  <c:v>24.992238238712769</c:v>
                </c:pt>
                <c:pt idx="515">
                  <c:v>24.980635118348712</c:v>
                </c:pt>
                <c:pt idx="516">
                  <c:v>24.969127768009901</c:v>
                </c:pt>
                <c:pt idx="517">
                  <c:v>24.957713420797461</c:v>
                </c:pt>
                <c:pt idx="518">
                  <c:v>24.946389430375319</c:v>
                </c:pt>
                <c:pt idx="519">
                  <c:v>24.935153270970229</c:v>
                </c:pt>
                <c:pt idx="520">
                  <c:v>24.92400253737172</c:v>
                </c:pt>
                <c:pt idx="521">
                  <c:v>24.91293494493215</c:v>
                </c:pt>
                <c:pt idx="522">
                  <c:v>24.901948329566689</c:v>
                </c:pt>
                <c:pt idx="523">
                  <c:v>24.891040647753261</c:v>
                </c:pt>
                <c:pt idx="524">
                  <c:v>24.88020997653263</c:v>
                </c:pt>
                <c:pt idx="525">
                  <c:v>24.86945451350838</c:v>
                </c:pt>
                <c:pt idx="526">
                  <c:v>24.858772576846839</c:v>
                </c:pt>
                <c:pt idx="527">
                  <c:v>24.848162605277221</c:v>
                </c:pt>
                <c:pt idx="528">
                  <c:v>24.837623158091471</c:v>
                </c:pt>
                <c:pt idx="529">
                  <c:v>24.827152915144371</c:v>
                </c:pt>
                <c:pt idx="530">
                  <c:v>24.81675067685352</c:v>
                </c:pt>
                <c:pt idx="531">
                  <c:v>24.806415364199271</c:v>
                </c:pt>
                <c:pt idx="532">
                  <c:v>24.79614601872483</c:v>
                </c:pt>
                <c:pt idx="533">
                  <c:v>24.78594180253619</c:v>
                </c:pt>
                <c:pt idx="534">
                  <c:v>24.77580199830215</c:v>
                </c:pt>
                <c:pt idx="535">
                  <c:v>24.76572600925428</c:v>
                </c:pt>
                <c:pt idx="536">
                  <c:v>24.75571335918703</c:v>
                </c:pt>
                <c:pt idx="537">
                  <c:v>24.745763692457579</c:v>
                </c:pt>
                <c:pt idx="538">
                  <c:v>24.735876773985929</c:v>
                </c:pt>
                <c:pt idx="539">
                  <c:v>24.726052489254911</c:v>
                </c:pt>
                <c:pt idx="540">
                  <c:v>24.716290844310141</c:v>
                </c:pt>
                <c:pt idx="541">
                  <c:v>24.70659196576003</c:v>
                </c:pt>
                <c:pt idx="542">
                  <c:v>24.6969561007758</c:v>
                </c:pt>
                <c:pt idx="543">
                  <c:v>24.687383617091498</c:v>
                </c:pt>
                <c:pt idx="544">
                  <c:v>24.67787500300394</c:v>
                </c:pt>
                <c:pt idx="545">
                  <c:v>24.668430867372759</c:v>
                </c:pt>
                <c:pt idx="546">
                  <c:v>24.659051939620412</c:v>
                </c:pt>
                <c:pt idx="547">
                  <c:v>24.649739069732121</c:v>
                </c:pt>
                <c:pt idx="548">
                  <c:v>24.64049322825597</c:v>
                </c:pt>
                <c:pt idx="549">
                  <c:v>24.631315506302769</c:v>
                </c:pt>
                <c:pt idx="550">
                  <c:v>24.622207115546189</c:v>
                </c:pt>
                <c:pt idx="551">
                  <c:v>24.61316938822268</c:v>
                </c:pt>
                <c:pt idx="552">
                  <c:v>24.604203777131509</c:v>
                </c:pt>
                <c:pt idx="553">
                  <c:v>24.595311855634741</c:v>
                </c:pt>
                <c:pt idx="554">
                  <c:v>24.586495317657239</c:v>
                </c:pt>
                <c:pt idx="555">
                  <c:v>24.577755977686699</c:v>
                </c:pt>
                <c:pt idx="556">
                  <c:v>24.569095770773561</c:v>
                </c:pt>
                <c:pt idx="557">
                  <c:v>24.560516752531129</c:v>
                </c:pt>
                <c:pt idx="558">
                  <c:v>24.55202109913548</c:v>
                </c:pt>
                <c:pt idx="559">
                  <c:v>24.5436111073255</c:v>
                </c:pt>
                <c:pt idx="560">
                  <c:v>24.535289194402871</c:v>
                </c:pt>
                <c:pt idx="561">
                  <c:v>24.527057898232119</c:v>
                </c:pt>
                <c:pt idx="562">
                  <c:v>24.51891987724051</c:v>
                </c:pt>
                <c:pt idx="563">
                  <c:v>24.510877910418149</c:v>
                </c:pt>
                <c:pt idx="564">
                  <c:v>24.502934897317949</c:v>
                </c:pt>
                <c:pt idx="565">
                  <c:v>24.495093858055629</c:v>
                </c:pt>
                <c:pt idx="566">
                  <c:v>24.487357933309681</c:v>
                </c:pt>
                <c:pt idx="567">
                  <c:v>24.479730384321439</c:v>
                </c:pt>
                <c:pt idx="568">
                  <c:v>24.472214592895</c:v>
                </c:pt>
                <c:pt idx="569">
                  <c:v>24.464814061397309</c:v>
                </c:pt>
                <c:pt idx="570">
                  <c:v>24.457532412758091</c:v>
                </c:pt>
                <c:pt idx="571">
                  <c:v>24.450373390469871</c:v>
                </c:pt>
                <c:pt idx="572">
                  <c:v>24.44334085858798</c:v>
                </c:pt>
                <c:pt idx="573">
                  <c:v>24.436438801730581</c:v>
                </c:pt>
                <c:pt idx="574">
                  <c:v>24.42967132507858</c:v>
                </c:pt>
                <c:pt idx="575">
                  <c:v>24.423042654375742</c:v>
                </c:pt>
                <c:pt idx="576">
                  <c:v>24.41655713592861</c:v>
                </c:pt>
                <c:pt idx="577">
                  <c:v>24.410219236606551</c:v>
                </c:pt>
                <c:pt idx="578">
                  <c:v>24.404033543841699</c:v>
                </c:pt>
                <c:pt idx="579">
                  <c:v>24.39800476562905</c:v>
                </c:pt>
                <c:pt idx="580">
                  <c:v>24.392137730526319</c:v>
                </c:pt>
                <c:pt idx="581">
                  <c:v>24.386437387654102</c:v>
                </c:pt>
                <c:pt idx="582">
                  <c:v>24.380908806695778</c:v>
                </c:pt>
                <c:pt idx="583">
                  <c:v>24.375557177897509</c:v>
                </c:pt>
                <c:pt idx="584">
                  <c:v>24.37038781206827</c:v>
                </c:pt>
                <c:pt idx="585">
                  <c:v>24.36540614057985</c:v>
                </c:pt>
                <c:pt idx="586">
                  <c:v>24.360617715366839</c:v>
                </c:pt>
                <c:pt idx="587">
                  <c:v>24.35602820892662</c:v>
                </c:pt>
                <c:pt idx="588">
                  <c:v>24.351643414319391</c:v>
                </c:pt>
                <c:pt idx="589">
                  <c:v>24.347469245168138</c:v>
                </c:pt>
                <c:pt idx="590">
                  <c:v>24.34351173565868</c:v>
                </c:pt>
                <c:pt idx="591">
                  <c:v>24.339777040539602</c:v>
                </c:pt>
                <c:pt idx="592">
                  <c:v>24.33627143512232</c:v>
                </c:pt>
                <c:pt idx="593">
                  <c:v>24.333001315281049</c:v>
                </c:pt>
                <c:pt idx="594">
                  <c:v>24.329973197452802</c:v>
                </c:pt>
                <c:pt idx="595">
                  <c:v>24.327193718637389</c:v>
                </c:pt>
                <c:pt idx="596">
                  <c:v>24.324669636397449</c:v>
                </c:pt>
                <c:pt idx="597">
                  <c:v>24.32240782885841</c:v>
                </c:pt>
                <c:pt idx="598">
                  <c:v>24.320415294708472</c:v>
                </c:pt>
                <c:pt idx="599">
                  <c:v>24.3186991531987</c:v>
                </c:pt>
                <c:pt idx="600">
                  <c:v>24.317266644142919</c:v>
                </c:pt>
                <c:pt idx="601">
                  <c:v>24.316125127917761</c:v>
                </c:pt>
                <c:pt idx="602">
                  <c:v>24.315282085462691</c:v>
                </c:pt>
                <c:pt idx="603">
                  <c:v>24.314745118279941</c:v>
                </c:pt>
                <c:pt idx="604">
                  <c:v>24.314521948434571</c:v>
                </c:pt>
                <c:pt idx="605">
                  <c:v>24.314620418554441</c:v>
                </c:pt>
                <c:pt idx="606">
                  <c:v>24.315048491830179</c:v>
                </c:pt>
                <c:pt idx="607">
                  <c:v>24.31581425201529</c:v>
                </c:pt>
                <c:pt idx="608">
                  <c:v>24.316925903426011</c:v>
                </c:pt>
                <c:pt idx="609">
                  <c:v>24.318391770941432</c:v>
                </c:pt>
                <c:pt idx="610">
                  <c:v>24.32022030000342</c:v>
                </c:pt>
                <c:pt idx="611">
                  <c:v>24.32242005661665</c:v>
                </c:pt>
                <c:pt idx="612">
                  <c:v>24.324999727348601</c:v>
                </c:pt>
                <c:pt idx="613">
                  <c:v>24.327968119329551</c:v>
                </c:pt>
                <c:pt idx="614">
                  <c:v>24.33133416025262</c:v>
                </c:pt>
                <c:pt idx="615">
                  <c:v>24.335106898373649</c:v>
                </c:pt>
                <c:pt idx="616">
                  <c:v>24.339295502511391</c:v>
                </c:pt>
                <c:pt idx="617">
                  <c:v>24.343909262047301</c:v>
                </c:pt>
                <c:pt idx="618">
                  <c:v>24.3489575869257</c:v>
                </c:pt>
                <c:pt idx="619">
                  <c:v>24.3544500076537</c:v>
                </c:pt>
                <c:pt idx="620">
                  <c:v>24.360396175301201</c:v>
                </c:pt>
                <c:pt idx="621">
                  <c:v>24.366805861500929</c:v>
                </c:pt>
                <c:pt idx="622">
                  <c:v>24.37368895844839</c:v>
                </c:pt>
                <c:pt idx="623">
                  <c:v>24.381055478901899</c:v>
                </c:pt>
                <c:pt idx="624">
                  <c:v>24.388915556182589</c:v>
                </c:pt>
                <c:pt idx="625">
                  <c:v>24.39727944417443</c:v>
                </c:pt>
                <c:pt idx="626">
                  <c:v>24.406157517324079</c:v>
                </c:pt>
                <c:pt idx="627">
                  <c:v>24.415560270641102</c:v>
                </c:pt>
                <c:pt idx="628">
                  <c:v>24.425498319697869</c:v>
                </c:pt>
                <c:pt idx="629">
                  <c:v>24.43598240062947</c:v>
                </c:pt>
                <c:pt idx="630">
                  <c:v>24.447023370133909</c:v>
                </c:pt>
                <c:pt idx="631">
                  <c:v>24.45863220547189</c:v>
                </c:pt>
                <c:pt idx="632">
                  <c:v>24.470820004467029</c:v>
                </c:pt>
                <c:pt idx="633">
                  <c:v>24.483597985505611</c:v>
                </c:pt>
                <c:pt idx="634">
                  <c:v>24.496977487536832</c:v>
                </c:pt>
                <c:pt idx="635">
                  <c:v>24.510969970072669</c:v>
                </c:pt>
                <c:pt idx="636">
                  <c:v>24.525587013187842</c:v>
                </c:pt>
                <c:pt idx="637">
                  <c:v>24.54084031751999</c:v>
                </c:pt>
                <c:pt idx="638">
                  <c:v>24.556741704269449</c:v>
                </c:pt>
                <c:pt idx="639">
                  <c:v>24.573303115199408</c:v>
                </c:pt>
                <c:pt idx="640">
                  <c:v>24.590536612635841</c:v>
                </c:pt>
                <c:pt idx="641">
                  <c:v>24.608454379467549</c:v>
                </c:pt>
                <c:pt idx="642">
                  <c:v>24.62706871914612</c:v>
                </c:pt>
                <c:pt idx="643">
                  <c:v>24.646392055685951</c:v>
                </c:pt>
                <c:pt idx="644">
                  <c:v>24.66643693366424</c:v>
                </c:pt>
                <c:pt idx="645">
                  <c:v>24.68721601822099</c:v>
                </c:pt>
                <c:pt idx="646">
                  <c:v>24.70874209505898</c:v>
                </c:pt>
                <c:pt idx="647">
                  <c:v>24.731028070443859</c:v>
                </c:pt>
                <c:pt idx="648">
                  <c:v>24.754086971204021</c:v>
                </c:pt>
                <c:pt idx="649">
                  <c:v>24.777931944730671</c:v>
                </c:pt>
                <c:pt idx="650">
                  <c:v>24.802576258977851</c:v>
                </c:pt>
                <c:pt idx="651">
                  <c:v>24.828033302462401</c:v>
                </c:pt>
                <c:pt idx="652">
                  <c:v>24.85431658426392</c:v>
                </c:pt>
                <c:pt idx="653">
                  <c:v>24.88143973402482</c:v>
                </c:pt>
                <c:pt idx="654">
                  <c:v>24.909416501950361</c:v>
                </c:pt>
                <c:pt idx="655">
                  <c:v>24.93826075880861</c:v>
                </c:pt>
                <c:pt idx="656">
                  <c:v>24.967986495930379</c:v>
                </c:pt>
                <c:pt idx="657">
                  <c:v>24.99860782520928</c:v>
                </c:pt>
                <c:pt idx="658">
                  <c:v>25.030138979101821</c:v>
                </c:pt>
                <c:pt idx="659">
                  <c:v>25.062594310627219</c:v>
                </c:pt>
                <c:pt idx="660">
                  <c:v>25.09598829336754</c:v>
                </c:pt>
                <c:pt idx="661">
                  <c:v>25.130335521467689</c:v>
                </c:pt>
                <c:pt idx="662">
                  <c:v>25.165650709635269</c:v>
                </c:pt>
                <c:pt idx="663">
                  <c:v>25.201948693140761</c:v>
                </c:pt>
                <c:pt idx="664">
                  <c:v>25.239244427817439</c:v>
                </c:pt>
                <c:pt idx="665">
                  <c:v>25.277552990061402</c:v>
                </c:pt>
                <c:pt idx="666">
                  <c:v>25.316889576831489</c:v>
                </c:pt>
                <c:pt idx="667">
                  <c:v>25.35726950564943</c:v>
                </c:pt>
                <c:pt idx="668">
                  <c:v>25.398708214599669</c:v>
                </c:pt>
                <c:pt idx="669">
                  <c:v>25.44122126232951</c:v>
                </c:pt>
                <c:pt idx="670">
                  <c:v>25.484824328049079</c:v>
                </c:pt>
                <c:pt idx="671">
                  <c:v>25.529533211531209</c:v>
                </c:pt>
                <c:pt idx="672">
                  <c:v>25.57536383311167</c:v>
                </c:pt>
                <c:pt idx="673">
                  <c:v>25.62233223368888</c:v>
                </c:pt>
                <c:pt idx="674">
                  <c:v>25.670454574724239</c:v>
                </c:pt>
                <c:pt idx="675">
                  <c:v>25.719747138241811</c:v>
                </c:pt>
                <c:pt idx="676">
                  <c:v>25.770226326828531</c:v>
                </c:pt>
                <c:pt idx="677">
                  <c:v>25.821908663634119</c:v>
                </c:pt>
                <c:pt idx="678">
                  <c:v>25.87481079237104</c:v>
                </c:pt>
                <c:pt idx="679">
                  <c:v>25.92894947731471</c:v>
                </c:pt>
                <c:pt idx="680">
                  <c:v>25.984341603303189</c:v>
                </c:pt>
                <c:pt idx="681">
                  <c:v>26.041004175737459</c:v>
                </c:pt>
                <c:pt idx="682">
                  <c:v>26.098954320581221</c:v>
                </c:pt>
                <c:pt idx="683">
                  <c:v>26.158209284361021</c:v>
                </c:pt>
                <c:pt idx="684">
                  <c:v>26.218786434166251</c:v>
                </c:pt>
                <c:pt idx="685">
                  <c:v>26.280703257649009</c:v>
                </c:pt>
                <c:pt idx="686">
                  <c:v>26.343977363024251</c:v>
                </c:pt>
                <c:pt idx="687">
                  <c:v>26.408626479069738</c:v>
                </c:pt>
                <c:pt idx="688">
                  <c:v>26.474668455126071</c:v>
                </c:pt>
                <c:pt idx="689">
                  <c:v>26.54212126109655</c:v>
                </c:pt>
                <c:pt idx="690">
                  <c:v>26.611002987447371</c:v>
                </c:pt>
                <c:pt idx="691">
                  <c:v>26.68133184520752</c:v>
                </c:pt>
                <c:pt idx="692">
                  <c:v>26.75312616596872</c:v>
                </c:pt>
                <c:pt idx="693">
                  <c:v>26.8264044018856</c:v>
                </c:pt>
                <c:pt idx="694">
                  <c:v>26.901185125675539</c:v>
                </c:pt>
                <c:pt idx="695">
                  <c:v>26.9774870306187</c:v>
                </c:pt>
                <c:pt idx="696">
                  <c:v>27.055328930558069</c:v>
                </c:pt>
                <c:pt idx="697">
                  <c:v>27.13472975989945</c:v>
                </c:pt>
                <c:pt idx="698">
                  <c:v>27.21570857361143</c:v>
                </c:pt>
                <c:pt idx="699">
                  <c:v>27.29828454722545</c:v>
                </c:pt>
                <c:pt idx="700">
                  <c:v>27.382476976835669</c:v>
                </c:pt>
                <c:pt idx="701">
                  <c:v>27.46830527909907</c:v>
                </c:pt>
                <c:pt idx="702">
                  <c:v>27.555788991235541</c:v>
                </c:pt>
                <c:pt idx="703">
                  <c:v>27.644947771027638</c:v>
                </c:pt>
                <c:pt idx="704">
                  <c:v>27.735801396820829</c:v>
                </c:pt>
                <c:pt idx="705">
                  <c:v>27.828369767523281</c:v>
                </c:pt>
                <c:pt idx="706">
                  <c:v>27.922672902606021</c:v>
                </c:pt>
                <c:pt idx="707">
                  <c:v>28.01873094210292</c:v>
                </c:pt>
                <c:pt idx="708">
                  <c:v>28.1165641466106</c:v>
                </c:pt>
                <c:pt idx="709">
                  <c:v>28.216192897288451</c:v>
                </c:pt>
                <c:pt idx="710">
                  <c:v>28.317637695858782</c:v>
                </c:pt>
                <c:pt idx="711">
                  <c:v>28.42091916460658</c:v>
                </c:pt>
                <c:pt idx="712">
                  <c:v>28.52605804637972</c:v>
                </c:pt>
                <c:pt idx="713">
                  <c:v>28.63307520458887</c:v>
                </c:pt>
                <c:pt idx="714">
                  <c:v>28.741991623207429</c:v>
                </c:pt>
                <c:pt idx="715">
                  <c:v>28.852828406771721</c:v>
                </c:pt>
                <c:pt idx="716">
                  <c:v>28.965606780380782</c:v>
                </c:pt>
                <c:pt idx="717">
                  <c:v>29.080348089696439</c:v>
                </c:pt>
                <c:pt idx="718">
                  <c:v>29.19707380094346</c:v>
                </c:pt>
                <c:pt idx="719">
                  <c:v>29.315805500909189</c:v>
                </c:pt>
                <c:pt idx="720">
                  <c:v>29.43656489694397</c:v>
                </c:pt>
                <c:pt idx="721">
                  <c:v>29.559373816960939</c:v>
                </c:pt>
                <c:pt idx="722">
                  <c:v>29.684254209435881</c:v>
                </c:pt>
                <c:pt idx="723">
                  <c:v>29.811228143407551</c:v>
                </c:pt>
                <c:pt idx="724">
                  <c:v>29.940317808477381</c:v>
                </c:pt>
                <c:pt idx="725">
                  <c:v>30.07154551480971</c:v>
                </c:pt>
                <c:pt idx="726">
                  <c:v>30.20493369313165</c:v>
                </c:pt>
                <c:pt idx="727">
                  <c:v>30.340504894733041</c:v>
                </c:pt>
                <c:pt idx="728">
                  <c:v>30.47828179146666</c:v>
                </c:pt>
                <c:pt idx="729">
                  <c:v>30.61828717574797</c:v>
                </c:pt>
                <c:pt idx="730">
                  <c:v>32.544186649235499</c:v>
                </c:pt>
                <c:pt idx="731">
                  <c:v>32.419580137284058</c:v>
                </c:pt>
                <c:pt idx="732">
                  <c:v>32.296828952619961</c:v>
                </c:pt>
                <c:pt idx="733">
                  <c:v>32.175912364486578</c:v>
                </c:pt>
                <c:pt idx="734">
                  <c:v>32.056809762690087</c:v>
                </c:pt>
                <c:pt idx="735">
                  <c:v>31.93950065759952</c:v>
                </c:pt>
                <c:pt idx="736">
                  <c:v>31.823964680146648</c:v>
                </c:pt>
                <c:pt idx="737">
                  <c:v>31.71018158182607</c:v>
                </c:pt>
                <c:pt idx="738">
                  <c:v>31.598131234695199</c:v>
                </c:pt>
                <c:pt idx="739">
                  <c:v>31.487793631374249</c:v>
                </c:pt>
                <c:pt idx="740">
                  <c:v>31.379148885046231</c:v>
                </c:pt>
                <c:pt idx="741">
                  <c:v>31.272177229456961</c:v>
                </c:pt>
                <c:pt idx="742">
                  <c:v>31.166859018915058</c:v>
                </c:pt>
                <c:pt idx="743">
                  <c:v>31.063174728291941</c:v>
                </c:pt>
                <c:pt idx="744">
                  <c:v>30.961104953021849</c:v>
                </c:pt>
                <c:pt idx="745">
                  <c:v>30.860630409101809</c:v>
                </c:pt>
                <c:pt idx="746">
                  <c:v>30.761731933091639</c:v>
                </c:pt>
                <c:pt idx="747">
                  <c:v>30.664390482114019</c:v>
                </c:pt>
                <c:pt idx="748">
                  <c:v>30.56858713385434</c:v>
                </c:pt>
                <c:pt idx="749">
                  <c:v>30.47430308656088</c:v>
                </c:pt>
                <c:pt idx="750">
                  <c:v>30.381519659044692</c:v>
                </c:pt>
                <c:pt idx="751">
                  <c:v>30.290218290679601</c:v>
                </c:pt>
                <c:pt idx="752">
                  <c:v>30.2003805414023</c:v>
                </c:pt>
                <c:pt idx="753">
                  <c:v>30.111988091712231</c:v>
                </c:pt>
                <c:pt idx="754">
                  <c:v>30.025022742671641</c:v>
                </c:pt>
                <c:pt idx="755">
                  <c:v>29.939466415905631</c:v>
                </c:pt>
                <c:pt idx="756">
                  <c:v>29.85530115360206</c:v>
                </c:pt>
                <c:pt idx="757">
                  <c:v>29.772509118511589</c:v>
                </c:pt>
                <c:pt idx="758">
                  <c:v>29.691072593947709</c:v>
                </c:pt>
                <c:pt idx="759">
                  <c:v>29.610973983786721</c:v>
                </c:pt>
                <c:pt idx="760">
                  <c:v>29.53219581246767</c:v>
                </c:pt>
                <c:pt idx="761">
                  <c:v>29.454720724992491</c:v>
                </c:pt>
                <c:pt idx="762">
                  <c:v>29.37853148692583</c:v>
                </c:pt>
                <c:pt idx="763">
                  <c:v>29.30361098439522</c:v>
                </c:pt>
                <c:pt idx="764">
                  <c:v>29.229942224090959</c:v>
                </c:pt>
                <c:pt idx="765">
                  <c:v>29.15750833326614</c:v>
                </c:pt>
                <c:pt idx="766">
                  <c:v>29.08629255973667</c:v>
                </c:pt>
                <c:pt idx="767">
                  <c:v>29.01627827188128</c:v>
                </c:pt>
                <c:pt idx="768">
                  <c:v>28.947448958641459</c:v>
                </c:pt>
                <c:pt idx="769">
                  <c:v>28.87978822952153</c:v>
                </c:pt>
                <c:pt idx="770">
                  <c:v>28.81327981458865</c:v>
                </c:pt>
                <c:pt idx="771">
                  <c:v>28.747907564472701</c:v>
                </c:pt>
                <c:pt idx="772">
                  <c:v>28.683655450366441</c:v>
                </c:pt>
                <c:pt idx="773">
                  <c:v>28.620507564025399</c:v>
                </c:pt>
                <c:pt idx="774">
                  <c:v>28.558448117767899</c:v>
                </c:pt>
                <c:pt idx="775">
                  <c:v>28.4974614444751</c:v>
                </c:pt>
                <c:pt idx="776">
                  <c:v>28.437531997590931</c:v>
                </c:pt>
                <c:pt idx="777">
                  <c:v>28.378644351122151</c:v>
                </c:pt>
                <c:pt idx="778">
                  <c:v>28.320783199638321</c:v>
                </c:pt>
                <c:pt idx="779">
                  <c:v>28.263933358271771</c:v>
                </c:pt>
                <c:pt idx="780">
                  <c:v>28.208079762717691</c:v>
                </c:pt>
                <c:pt idx="781">
                  <c:v>28.153207469234019</c:v>
                </c:pt>
                <c:pt idx="782">
                  <c:v>28.099301654641529</c:v>
                </c:pt>
                <c:pt idx="783">
                  <c:v>28.046347616323789</c:v>
                </c:pt>
                <c:pt idx="784">
                  <c:v>27.99433077222719</c:v>
                </c:pt>
                <c:pt idx="785">
                  <c:v>27.943236660860901</c:v>
                </c:pt>
                <c:pt idx="786">
                  <c:v>27.893050941296899</c:v>
                </c:pt>
                <c:pt idx="787">
                  <c:v>27.84375939316995</c:v>
                </c:pt>
                <c:pt idx="788">
                  <c:v>27.795347916677692</c:v>
                </c:pt>
                <c:pt idx="789">
                  <c:v>27.747802532580479</c:v>
                </c:pt>
                <c:pt idx="790">
                  <c:v>27.701109382201508</c:v>
                </c:pt>
                <c:pt idx="791">
                  <c:v>27.655254727426801</c:v>
                </c:pt>
                <c:pt idx="792">
                  <c:v>27.610224950705138</c:v>
                </c:pt>
                <c:pt idx="793">
                  <c:v>27.566006555048141</c:v>
                </c:pt>
                <c:pt idx="794">
                  <c:v>27.522586164030219</c:v>
                </c:pt>
                <c:pt idx="795">
                  <c:v>27.479950521788581</c:v>
                </c:pt>
                <c:pt idx="796">
                  <c:v>27.438086493023238</c:v>
                </c:pt>
                <c:pt idx="797">
                  <c:v>27.39698106299705</c:v>
                </c:pt>
                <c:pt idx="798">
                  <c:v>27.356621337535589</c:v>
                </c:pt>
                <c:pt idx="799">
                  <c:v>27.31699454302732</c:v>
                </c:pt>
                <c:pt idx="800">
                  <c:v>27.278088026423461</c:v>
                </c:pt>
                <c:pt idx="801">
                  <c:v>27.239889255238051</c:v>
                </c:pt>
                <c:pt idx="802">
                  <c:v>27.202385817547938</c:v>
                </c:pt>
                <c:pt idx="803">
                  <c:v>27.16556542199277</c:v>
                </c:pt>
                <c:pt idx="804">
                  <c:v>27.129415897774951</c:v>
                </c:pt>
                <c:pt idx="805">
                  <c:v>27.0939251946598</c:v>
                </c:pt>
                <c:pt idx="806">
                  <c:v>27.059081382975311</c:v>
                </c:pt>
                <c:pt idx="807">
                  <c:v>27.024872653612402</c:v>
                </c:pt>
                <c:pt idx="808">
                  <c:v>26.991287318024671</c:v>
                </c:pt>
                <c:pt idx="809">
                  <c:v>26.95831380822861</c:v>
                </c:pt>
                <c:pt idx="810">
                  <c:v>26.92594067680351</c:v>
                </c:pt>
                <c:pt idx="811">
                  <c:v>26.894156596891431</c:v>
                </c:pt>
                <c:pt idx="812">
                  <c:v>26.862950362197228</c:v>
                </c:pt>
                <c:pt idx="813">
                  <c:v>26.832310886988608</c:v>
                </c:pt>
                <c:pt idx="814">
                  <c:v>26.802227206096049</c:v>
                </c:pt>
                <c:pt idx="815">
                  <c:v>26.77268847491283</c:v>
                </c:pt>
                <c:pt idx="816">
                  <c:v>26.74368396939505</c:v>
                </c:pt>
                <c:pt idx="817">
                  <c:v>26.71520308606161</c:v>
                </c:pt>
                <c:pt idx="818">
                  <c:v>26.687235341994189</c:v>
                </c:pt>
                <c:pt idx="819">
                  <c:v>26.659770374837311</c:v>
                </c:pt>
                <c:pt idx="820">
                  <c:v>26.63279794279827</c:v>
                </c:pt>
                <c:pt idx="821">
                  <c:v>26.606307924647179</c:v>
                </c:pt>
                <c:pt idx="822">
                  <c:v>26.580290319716941</c:v>
                </c:pt>
                <c:pt idx="823">
                  <c:v>26.554735247903299</c:v>
                </c:pt>
                <c:pt idx="824">
                  <c:v>26.52963294966473</c:v>
                </c:pt>
                <c:pt idx="825">
                  <c:v>26.504973786022621</c:v>
                </c:pt>
                <c:pt idx="826">
                  <c:v>26.480748238561031</c:v>
                </c:pt>
                <c:pt idx="827">
                  <c:v>26.45694690942695</c:v>
                </c:pt>
                <c:pt idx="828">
                  <c:v>26.43356052133009</c:v>
                </c:pt>
                <c:pt idx="829">
                  <c:v>26.410579917542979</c:v>
                </c:pt>
                <c:pt idx="830">
                  <c:v>26.387996061900971</c:v>
                </c:pt>
                <c:pt idx="831">
                  <c:v>26.36580003880221</c:v>
                </c:pt>
                <c:pt idx="832">
                  <c:v>26.343983053207651</c:v>
                </c:pt>
                <c:pt idx="833">
                  <c:v>26.32253643064103</c:v>
                </c:pt>
                <c:pt idx="834">
                  <c:v>26.301451617188931</c:v>
                </c:pt>
                <c:pt idx="835">
                  <c:v>26.280720179500701</c:v>
                </c:pt>
                <c:pt idx="836">
                  <c:v>26.260333804788502</c:v>
                </c:pt>
                <c:pt idx="837">
                  <c:v>26.240284300827309</c:v>
                </c:pt>
                <c:pt idx="838">
                  <c:v>26.220563595954889</c:v>
                </c:pt>
                <c:pt idx="839">
                  <c:v>26.20116373907182</c:v>
                </c:pt>
                <c:pt idx="840">
                  <c:v>26.18207689964148</c:v>
                </c:pt>
                <c:pt idx="841">
                  <c:v>26.163295367690061</c:v>
                </c:pt>
                <c:pt idx="842">
                  <c:v>26.14481155380653</c:v>
                </c:pt>
                <c:pt idx="843">
                  <c:v>26.126617989142691</c:v>
                </c:pt>
                <c:pt idx="844">
                  <c:v>26.108707325413128</c:v>
                </c:pt>
                <c:pt idx="845">
                  <c:v>26.091072334895259</c:v>
                </c:pt>
                <c:pt idx="846">
                  <c:v>26.073705910429268</c:v>
                </c:pt>
                <c:pt idx="847">
                  <c:v>26.056601065418171</c:v>
                </c:pt>
                <c:pt idx="848">
                  <c:v>26.039750933827769</c:v>
                </c:pt>
                <c:pt idx="849">
                  <c:v>26.023148770186669</c:v>
                </c:pt>
                <c:pt idx="850">
                  <c:v>26.00678794958629</c:v>
                </c:pt>
                <c:pt idx="851">
                  <c:v>25.990661967680872</c:v>
                </c:pt>
                <c:pt idx="852">
                  <c:v>25.974764440687419</c:v>
                </c:pt>
                <c:pt idx="853">
                  <c:v>25.95908910538575</c:v>
                </c:pt>
                <c:pt idx="854">
                  <c:v>25.94362981911851</c:v>
                </c:pt>
                <c:pt idx="855">
                  <c:v>25.928380559791119</c:v>
                </c:pt>
                <c:pt idx="856">
                  <c:v>25.913335425871839</c:v>
                </c:pt>
                <c:pt idx="857">
                  <c:v>25.89848863639169</c:v>
                </c:pt>
                <c:pt idx="858">
                  <c:v>25.883834530944529</c:v>
                </c:pt>
                <c:pt idx="859">
                  <c:v>25.869367569687</c:v>
                </c:pt>
                <c:pt idx="860">
                  <c:v>25.855082333338562</c:v>
                </c:pt>
                <c:pt idx="861">
                  <c:v>25.840973523181461</c:v>
                </c:pt>
                <c:pt idx="862">
                  <c:v>25.827035961060751</c:v>
                </c:pt>
                <c:pt idx="863">
                  <c:v>25.813264589384321</c:v>
                </c:pt>
                <c:pt idx="864">
                  <c:v>25.79965447112281</c:v>
                </c:pt>
                <c:pt idx="865">
                  <c:v>25.786200789809708</c:v>
                </c:pt>
                <c:pt idx="866">
                  <c:v>25.772898849541299</c:v>
                </c:pt>
                <c:pt idx="867">
                  <c:v>25.759744074976631</c:v>
                </c:pt>
                <c:pt idx="868">
                  <c:v>25.74673201133761</c:v>
                </c:pt>
                <c:pt idx="869">
                  <c:v>25.73385832440891</c:v>
                </c:pt>
                <c:pt idx="870">
                  <c:v>25.721118800538012</c:v>
                </c:pt>
                <c:pt idx="871">
                  <c:v>25.708509346635221</c:v>
                </c:pt>
                <c:pt idx="872">
                  <c:v>25.696025990173641</c:v>
                </c:pt>
                <c:pt idx="873">
                  <c:v>25.683664879189159</c:v>
                </c:pt>
                <c:pt idx="874">
                  <c:v>25.671422282280489</c:v>
                </c:pt>
                <c:pt idx="875">
                  <c:v>25.659294588609129</c:v>
                </c:pt>
                <c:pt idx="876">
                  <c:v>25.647278307899409</c:v>
                </c:pt>
                <c:pt idx="877">
                  <c:v>25.635370070438391</c:v>
                </c:pt>
                <c:pt idx="878">
                  <c:v>25.62356662707607</c:v>
                </c:pt>
                <c:pt idx="879">
                  <c:v>25.61186484922511</c:v>
                </c:pt>
                <c:pt idx="880">
                  <c:v>25.60026172886106</c:v>
                </c:pt>
                <c:pt idx="881">
                  <c:v>25.588754378522239</c:v>
                </c:pt>
                <c:pt idx="882">
                  <c:v>25.577340031309799</c:v>
                </c:pt>
                <c:pt idx="883">
                  <c:v>25.566016040887661</c:v>
                </c:pt>
                <c:pt idx="884">
                  <c:v>25.55477988148257</c:v>
                </c:pt>
                <c:pt idx="885">
                  <c:v>25.543629147884069</c:v>
                </c:pt>
                <c:pt idx="886">
                  <c:v>25.532561555444499</c:v>
                </c:pt>
                <c:pt idx="887">
                  <c:v>25.521574940079031</c:v>
                </c:pt>
                <c:pt idx="888">
                  <c:v>25.510667258265599</c:v>
                </c:pt>
                <c:pt idx="889">
                  <c:v>25.499836587044971</c:v>
                </c:pt>
                <c:pt idx="890">
                  <c:v>25.489081124020721</c:v>
                </c:pt>
                <c:pt idx="891">
                  <c:v>25.47839918735918</c:v>
                </c:pt>
                <c:pt idx="892">
                  <c:v>25.467789215789569</c:v>
                </c:pt>
                <c:pt idx="893">
                  <c:v>25.457249768603809</c:v>
                </c:pt>
                <c:pt idx="894">
                  <c:v>25.446779525656719</c:v>
                </c:pt>
                <c:pt idx="895">
                  <c:v>25.43637728736585</c:v>
                </c:pt>
                <c:pt idx="896">
                  <c:v>25.426041974711609</c:v>
                </c:pt>
                <c:pt idx="897">
                  <c:v>25.415772629237178</c:v>
                </c:pt>
                <c:pt idx="898">
                  <c:v>25.405568413048531</c:v>
                </c:pt>
                <c:pt idx="899">
                  <c:v>25.395428608814498</c:v>
                </c:pt>
                <c:pt idx="900">
                  <c:v>25.385352619766628</c:v>
                </c:pt>
                <c:pt idx="901">
                  <c:v>25.375339969699368</c:v>
                </c:pt>
                <c:pt idx="902">
                  <c:v>25.36539030296991</c:v>
                </c:pt>
                <c:pt idx="903">
                  <c:v>25.35550338449827</c:v>
                </c:pt>
                <c:pt idx="904">
                  <c:v>25.345679099767239</c:v>
                </c:pt>
                <c:pt idx="905">
                  <c:v>25.335917454822489</c:v>
                </c:pt>
                <c:pt idx="906">
                  <c:v>25.32621857627236</c:v>
                </c:pt>
                <c:pt idx="907">
                  <c:v>25.316582711288149</c:v>
                </c:pt>
                <c:pt idx="908">
                  <c:v>25.307010227603829</c:v>
                </c:pt>
                <c:pt idx="909">
                  <c:v>25.297501613516271</c:v>
                </c:pt>
                <c:pt idx="910">
                  <c:v>25.288057477885101</c:v>
                </c:pt>
                <c:pt idx="911">
                  <c:v>25.278678550132749</c:v>
                </c:pt>
                <c:pt idx="912">
                  <c:v>25.26936568024448</c:v>
                </c:pt>
                <c:pt idx="913">
                  <c:v>25.260119838768301</c:v>
                </c:pt>
                <c:pt idx="914">
                  <c:v>25.2509421168151</c:v>
                </c:pt>
                <c:pt idx="915">
                  <c:v>25.24183372605853</c:v>
                </c:pt>
                <c:pt idx="916">
                  <c:v>25.232795998735011</c:v>
                </c:pt>
                <c:pt idx="917">
                  <c:v>25.22383038764384</c:v>
                </c:pt>
                <c:pt idx="918">
                  <c:v>25.214938466147089</c:v>
                </c:pt>
                <c:pt idx="919">
                  <c:v>25.20612192816958</c:v>
                </c:pt>
                <c:pt idx="920">
                  <c:v>25.19738258819903</c:v>
                </c:pt>
                <c:pt idx="921">
                  <c:v>25.188722381285899</c:v>
                </c:pt>
                <c:pt idx="922">
                  <c:v>25.18014336304347</c:v>
                </c:pt>
                <c:pt idx="923">
                  <c:v>25.171647709647829</c:v>
                </c:pt>
                <c:pt idx="924">
                  <c:v>25.163237717837841</c:v>
                </c:pt>
                <c:pt idx="925">
                  <c:v>25.15491580491522</c:v>
                </c:pt>
                <c:pt idx="926">
                  <c:v>25.14668450874446</c:v>
                </c:pt>
                <c:pt idx="927">
                  <c:v>25.138546487752841</c:v>
                </c:pt>
                <c:pt idx="928">
                  <c:v>25.130504520930501</c:v>
                </c:pt>
                <c:pt idx="929">
                  <c:v>25.122561507830291</c:v>
                </c:pt>
                <c:pt idx="930">
                  <c:v>25.11472046856797</c:v>
                </c:pt>
                <c:pt idx="931">
                  <c:v>25.10698454382203</c:v>
                </c:pt>
                <c:pt idx="932">
                  <c:v>25.09935699483378</c:v>
                </c:pt>
                <c:pt idx="933">
                  <c:v>25.091841203407341</c:v>
                </c:pt>
                <c:pt idx="934">
                  <c:v>25.08444067190965</c:v>
                </c:pt>
                <c:pt idx="935">
                  <c:v>25.07715902327044</c:v>
                </c:pt>
                <c:pt idx="936">
                  <c:v>25.070000000982219</c:v>
                </c:pt>
                <c:pt idx="937">
                  <c:v>25.062967469100339</c:v>
                </c:pt>
                <c:pt idx="938">
                  <c:v>25.05606541224293</c:v>
                </c:pt>
                <c:pt idx="939">
                  <c:v>25.049297935590921</c:v>
                </c:pt>
                <c:pt idx="940">
                  <c:v>25.04266926488809</c:v>
                </c:pt>
                <c:pt idx="941">
                  <c:v>25.036183746440951</c:v>
                </c:pt>
                <c:pt idx="942">
                  <c:v>25.029845847118889</c:v>
                </c:pt>
                <c:pt idx="943">
                  <c:v>25.023660154354051</c:v>
                </c:pt>
                <c:pt idx="944">
                  <c:v>25.017631376141392</c:v>
                </c:pt>
                <c:pt idx="945">
                  <c:v>25.011764341038671</c:v>
                </c:pt>
                <c:pt idx="946">
                  <c:v>25.006063998166439</c:v>
                </c:pt>
                <c:pt idx="947">
                  <c:v>25.00053541720812</c:v>
                </c:pt>
                <c:pt idx="948">
                  <c:v>24.99518378840985</c:v>
                </c:pt>
                <c:pt idx="949">
                  <c:v>24.990014422580611</c:v>
                </c:pt>
                <c:pt idx="950">
                  <c:v>24.985032751092191</c:v>
                </c:pt>
                <c:pt idx="951">
                  <c:v>24.98024432587918</c:v>
                </c:pt>
                <c:pt idx="952">
                  <c:v>24.975654819438962</c:v>
                </c:pt>
                <c:pt idx="953">
                  <c:v>24.971270024831728</c:v>
                </c:pt>
                <c:pt idx="954">
                  <c:v>24.967095855680491</c:v>
                </c:pt>
                <c:pt idx="955">
                  <c:v>24.963138346171011</c:v>
                </c:pt>
                <c:pt idx="956">
                  <c:v>24.959403651051939</c:v>
                </c:pt>
                <c:pt idx="957">
                  <c:v>24.955898045634669</c:v>
                </c:pt>
                <c:pt idx="958">
                  <c:v>24.952627925793379</c:v>
                </c:pt>
                <c:pt idx="959">
                  <c:v>24.949599807965129</c:v>
                </c:pt>
                <c:pt idx="960">
                  <c:v>24.94682032914973</c:v>
                </c:pt>
                <c:pt idx="961">
                  <c:v>24.944296246909779</c:v>
                </c:pt>
                <c:pt idx="962">
                  <c:v>24.94203443937074</c:v>
                </c:pt>
                <c:pt idx="963">
                  <c:v>24.940041905220809</c:v>
                </c:pt>
                <c:pt idx="964">
                  <c:v>24.938325763711038</c:v>
                </c:pt>
                <c:pt idx="965">
                  <c:v>24.93689325465526</c:v>
                </c:pt>
                <c:pt idx="966">
                  <c:v>24.935751738430099</c:v>
                </c:pt>
                <c:pt idx="967">
                  <c:v>24.934908695975029</c:v>
                </c:pt>
                <c:pt idx="968">
                  <c:v>24.934371728792279</c:v>
                </c:pt>
                <c:pt idx="969">
                  <c:v>24.934148558946909</c:v>
                </c:pt>
                <c:pt idx="970">
                  <c:v>24.934247029066771</c:v>
                </c:pt>
                <c:pt idx="971">
                  <c:v>24.934675102342521</c:v>
                </c:pt>
                <c:pt idx="972">
                  <c:v>24.935440862527621</c:v>
                </c:pt>
                <c:pt idx="973">
                  <c:v>24.936552513938349</c:v>
                </c:pt>
                <c:pt idx="974">
                  <c:v>24.938018381453769</c:v>
                </c:pt>
                <c:pt idx="975">
                  <c:v>24.939846910515751</c:v>
                </c:pt>
                <c:pt idx="976">
                  <c:v>24.942046667128981</c:v>
                </c:pt>
                <c:pt idx="977">
                  <c:v>24.944626337860932</c:v>
                </c:pt>
                <c:pt idx="978">
                  <c:v>24.947594729841889</c:v>
                </c:pt>
                <c:pt idx="979">
                  <c:v>24.950960770764951</c:v>
                </c:pt>
                <c:pt idx="980">
                  <c:v>24.95473350888599</c:v>
                </c:pt>
                <c:pt idx="981">
                  <c:v>24.958922113023721</c:v>
                </c:pt>
                <c:pt idx="982">
                  <c:v>24.963535872559639</c:v>
                </c:pt>
                <c:pt idx="983">
                  <c:v>24.968584197438041</c:v>
                </c:pt>
                <c:pt idx="984">
                  <c:v>24.974076618166041</c:v>
                </c:pt>
                <c:pt idx="985">
                  <c:v>24.980022785813539</c:v>
                </c:pt>
                <c:pt idx="986">
                  <c:v>24.98643247201327</c:v>
                </c:pt>
                <c:pt idx="987">
                  <c:v>24.993315568960721</c:v>
                </c:pt>
                <c:pt idx="988">
                  <c:v>25.000682089414241</c:v>
                </c:pt>
                <c:pt idx="989">
                  <c:v>25.00854216669493</c:v>
                </c:pt>
                <c:pt idx="990">
                  <c:v>25.016906054686771</c:v>
                </c:pt>
                <c:pt idx="991">
                  <c:v>25.025784127836431</c:v>
                </c:pt>
                <c:pt idx="992">
                  <c:v>25.035186881153439</c:v>
                </c:pt>
                <c:pt idx="993">
                  <c:v>25.0451249302102</c:v>
                </c:pt>
                <c:pt idx="994">
                  <c:v>25.055609011141801</c:v>
                </c:pt>
                <c:pt idx="995">
                  <c:v>25.06664998064625</c:v>
                </c:pt>
                <c:pt idx="996">
                  <c:v>25.078258815984238</c:v>
                </c:pt>
                <c:pt idx="997">
                  <c:v>25.09044661497936</c:v>
                </c:pt>
                <c:pt idx="998">
                  <c:v>25.103224596017959</c:v>
                </c:pt>
                <c:pt idx="999">
                  <c:v>25.11660409804918</c:v>
                </c:pt>
                <c:pt idx="1000">
                  <c:v>25.130596580584999</c:v>
                </c:pt>
                <c:pt idx="1001">
                  <c:v>25.14521362370019</c:v>
                </c:pt>
                <c:pt idx="1002">
                  <c:v>25.160466928032331</c:v>
                </c:pt>
                <c:pt idx="1003">
                  <c:v>25.176368314781801</c:v>
                </c:pt>
                <c:pt idx="1004">
                  <c:v>25.19292972571175</c:v>
                </c:pt>
                <c:pt idx="1005">
                  <c:v>25.210163223148189</c:v>
                </c:pt>
                <c:pt idx="1006">
                  <c:v>25.22808098997988</c:v>
                </c:pt>
                <c:pt idx="1007">
                  <c:v>25.246695329658461</c:v>
                </c:pt>
                <c:pt idx="1008">
                  <c:v>25.266018666198299</c:v>
                </c:pt>
                <c:pt idx="1009">
                  <c:v>25.286063544176589</c:v>
                </c:pt>
                <c:pt idx="1010">
                  <c:v>25.306842628733332</c:v>
                </c:pt>
                <c:pt idx="1011">
                  <c:v>25.328368705571322</c:v>
                </c:pt>
                <c:pt idx="1012">
                  <c:v>25.3506546809562</c:v>
                </c:pt>
                <c:pt idx="1013">
                  <c:v>25.373713581716359</c:v>
                </c:pt>
                <c:pt idx="1014">
                  <c:v>25.39755855524302</c:v>
                </c:pt>
                <c:pt idx="1015">
                  <c:v>25.422202869490199</c:v>
                </c:pt>
                <c:pt idx="1016">
                  <c:v>25.447659912974739</c:v>
                </c:pt>
                <c:pt idx="1017">
                  <c:v>25.473943194776261</c:v>
                </c:pt>
                <c:pt idx="1018">
                  <c:v>25.501066344537161</c:v>
                </c:pt>
                <c:pt idx="1019">
                  <c:v>25.529043112462709</c:v>
                </c:pt>
                <c:pt idx="1020">
                  <c:v>25.557887369320941</c:v>
                </c:pt>
                <c:pt idx="1021">
                  <c:v>25.587613106442721</c:v>
                </c:pt>
                <c:pt idx="1022">
                  <c:v>25.618234435721622</c:v>
                </c:pt>
                <c:pt idx="1023">
                  <c:v>25.649765589614169</c:v>
                </c:pt>
                <c:pt idx="1024">
                  <c:v>25.68222092113956</c:v>
                </c:pt>
                <c:pt idx="1025">
                  <c:v>25.715614903879889</c:v>
                </c:pt>
                <c:pt idx="1026">
                  <c:v>25.74996213198003</c:v>
                </c:pt>
                <c:pt idx="1027">
                  <c:v>25.78527732014761</c:v>
                </c:pt>
                <c:pt idx="1028">
                  <c:v>25.821575303653098</c:v>
                </c:pt>
                <c:pt idx="1029">
                  <c:v>25.85887103832977</c:v>
                </c:pt>
                <c:pt idx="1030">
                  <c:v>25.89717960057374</c:v>
                </c:pt>
                <c:pt idx="1031">
                  <c:v>25.93651618734382</c:v>
                </c:pt>
                <c:pt idx="1032">
                  <c:v>25.976896116161761</c:v>
                </c:pt>
                <c:pt idx="1033">
                  <c:v>26.01833482511201</c:v>
                </c:pt>
                <c:pt idx="1034">
                  <c:v>26.060847872841851</c:v>
                </c:pt>
                <c:pt idx="1035">
                  <c:v>26.10445093856141</c:v>
                </c:pt>
                <c:pt idx="1036">
                  <c:v>26.149159822043561</c:v>
                </c:pt>
                <c:pt idx="1037">
                  <c:v>26.194990443624022</c:v>
                </c:pt>
                <c:pt idx="1038">
                  <c:v>26.241958844201228</c:v>
                </c:pt>
                <c:pt idx="1039">
                  <c:v>26.290081185236581</c:v>
                </c:pt>
                <c:pt idx="1040">
                  <c:v>26.339373748754159</c:v>
                </c:pt>
                <c:pt idx="1041">
                  <c:v>26.38985293734088</c:v>
                </c:pt>
                <c:pt idx="1042">
                  <c:v>26.44153527414645</c:v>
                </c:pt>
                <c:pt idx="1043">
                  <c:v>26.494437402883381</c:v>
                </c:pt>
                <c:pt idx="1044">
                  <c:v>26.54857608782704</c:v>
                </c:pt>
                <c:pt idx="1045">
                  <c:v>26.603968213815541</c:v>
                </c:pt>
                <c:pt idx="1046">
                  <c:v>26.66063078624979</c:v>
                </c:pt>
                <c:pt idx="1047">
                  <c:v>26.718580931093559</c:v>
                </c:pt>
                <c:pt idx="1048">
                  <c:v>26.77783589487337</c:v>
                </c:pt>
                <c:pt idx="1049">
                  <c:v>26.8384130446786</c:v>
                </c:pt>
                <c:pt idx="1050">
                  <c:v>26.900329868161339</c:v>
                </c:pt>
                <c:pt idx="1051">
                  <c:v>26.963603973536589</c:v>
                </c:pt>
                <c:pt idx="1052">
                  <c:v>27.02825308958209</c:v>
                </c:pt>
                <c:pt idx="1053">
                  <c:v>27.09429506563842</c:v>
                </c:pt>
                <c:pt idx="1054">
                  <c:v>27.161747871608888</c:v>
                </c:pt>
                <c:pt idx="1055">
                  <c:v>27.230629597959709</c:v>
                </c:pt>
                <c:pt idx="1056">
                  <c:v>27.300958455719869</c:v>
                </c:pt>
                <c:pt idx="1057">
                  <c:v>27.37275277648105</c:v>
                </c:pt>
                <c:pt idx="1058">
                  <c:v>27.446031012397938</c:v>
                </c:pt>
                <c:pt idx="1059">
                  <c:v>27.520811736187881</c:v>
                </c:pt>
                <c:pt idx="1060">
                  <c:v>27.597113641131031</c:v>
                </c:pt>
                <c:pt idx="1061">
                  <c:v>27.67495554107041</c:v>
                </c:pt>
                <c:pt idx="1062">
                  <c:v>27.754356370411791</c:v>
                </c:pt>
                <c:pt idx="1063">
                  <c:v>27.835335184123771</c:v>
                </c:pt>
                <c:pt idx="1064">
                  <c:v>27.917911157737802</c:v>
                </c:pt>
                <c:pt idx="1065">
                  <c:v>28.00210358734801</c:v>
                </c:pt>
                <c:pt idx="1066">
                  <c:v>28.087931889611411</c:v>
                </c:pt>
                <c:pt idx="1067">
                  <c:v>28.17541560174789</c:v>
                </c:pt>
                <c:pt idx="1068">
                  <c:v>28.26457438153998</c:v>
                </c:pt>
                <c:pt idx="1069">
                  <c:v>28.35542800733317</c:v>
                </c:pt>
                <c:pt idx="1070">
                  <c:v>28.447996378035629</c:v>
                </c:pt>
                <c:pt idx="1071">
                  <c:v>28.542299513118358</c:v>
                </c:pt>
                <c:pt idx="1072">
                  <c:v>28.638357552615261</c:v>
                </c:pt>
                <c:pt idx="1073">
                  <c:v>28.73619075712293</c:v>
                </c:pt>
                <c:pt idx="1074">
                  <c:v>28.835819507800789</c:v>
                </c:pt>
                <c:pt idx="1075">
                  <c:v>28.937264306371119</c:v>
                </c:pt>
                <c:pt idx="1076">
                  <c:v>29.040545775118911</c:v>
                </c:pt>
                <c:pt idx="1077">
                  <c:v>29.145684656892058</c:v>
                </c:pt>
                <c:pt idx="1078">
                  <c:v>29.252701815101201</c:v>
                </c:pt>
                <c:pt idx="1079">
                  <c:v>29.36161823371976</c:v>
                </c:pt>
                <c:pt idx="1080">
                  <c:v>29.472455017284069</c:v>
                </c:pt>
                <c:pt idx="1081">
                  <c:v>29.585233390893119</c:v>
                </c:pt>
                <c:pt idx="1082">
                  <c:v>29.699974700208799</c:v>
                </c:pt>
                <c:pt idx="1083">
                  <c:v>29.816700411455798</c:v>
                </c:pt>
                <c:pt idx="1084">
                  <c:v>29.93543211142153</c:v>
                </c:pt>
                <c:pt idx="1085">
                  <c:v>30.056191507456319</c:v>
                </c:pt>
                <c:pt idx="1086">
                  <c:v>30.179000427473291</c:v>
                </c:pt>
                <c:pt idx="1087">
                  <c:v>30.303880819948219</c:v>
                </c:pt>
                <c:pt idx="1088">
                  <c:v>30.430854753919899</c:v>
                </c:pt>
                <c:pt idx="1089">
                  <c:v>30.55994441898973</c:v>
                </c:pt>
                <c:pt idx="1090">
                  <c:v>30.691172125322051</c:v>
                </c:pt>
                <c:pt idx="1091">
                  <c:v>30.824560303643992</c:v>
                </c:pt>
                <c:pt idx="1092">
                  <c:v>30.960131505245378</c:v>
                </c:pt>
                <c:pt idx="1093">
                  <c:v>31.097908401979002</c:v>
                </c:pt>
                <c:pt idx="1094">
                  <c:v>31.237913786260311</c:v>
                </c:pt>
                <c:pt idx="1095">
                  <c:v>33.163813259747847</c:v>
                </c:pt>
                <c:pt idx="1096">
                  <c:v>33.039206747796399</c:v>
                </c:pt>
                <c:pt idx="1097">
                  <c:v>32.916455563132288</c:v>
                </c:pt>
                <c:pt idx="1098">
                  <c:v>32.795538974998927</c:v>
                </c:pt>
                <c:pt idx="1099">
                  <c:v>32.676436373202428</c:v>
                </c:pt>
                <c:pt idx="1100">
                  <c:v>32.559127268111872</c:v>
                </c:pt>
                <c:pt idx="1101">
                  <c:v>32.443591290658993</c:v>
                </c:pt>
                <c:pt idx="1102">
                  <c:v>32.329808192338398</c:v>
                </c:pt>
                <c:pt idx="1103">
                  <c:v>32.217757845207537</c:v>
                </c:pt>
                <c:pt idx="1104">
                  <c:v>32.107420241886587</c:v>
                </c:pt>
                <c:pt idx="1105">
                  <c:v>31.998775495558579</c:v>
                </c:pt>
                <c:pt idx="1106">
                  <c:v>31.891803839969299</c:v>
                </c:pt>
                <c:pt idx="1107">
                  <c:v>31.7864856294274</c:v>
                </c:pt>
                <c:pt idx="1108">
                  <c:v>31.682801338804289</c:v>
                </c:pt>
                <c:pt idx="1109">
                  <c:v>31.580731563534179</c:v>
                </c:pt>
                <c:pt idx="1110">
                  <c:v>31.48025701961415</c:v>
                </c:pt>
                <c:pt idx="1111">
                  <c:v>31.38135854360398</c:v>
                </c:pt>
                <c:pt idx="1112">
                  <c:v>31.28401709262635</c:v>
                </c:pt>
                <c:pt idx="1113">
                  <c:v>31.188213744366681</c:v>
                </c:pt>
                <c:pt idx="1114">
                  <c:v>31.093929697073222</c:v>
                </c:pt>
                <c:pt idx="1115">
                  <c:v>31.001146269557029</c:v>
                </c:pt>
                <c:pt idx="1116">
                  <c:v>30.909844901191949</c:v>
                </c:pt>
                <c:pt idx="1117">
                  <c:v>30.820007151914641</c:v>
                </c:pt>
                <c:pt idx="1118">
                  <c:v>30.731614702224569</c:v>
                </c:pt>
                <c:pt idx="1119">
                  <c:v>30.644649353183979</c:v>
                </c:pt>
                <c:pt idx="1120">
                  <c:v>30.55909302641798</c:v>
                </c:pt>
                <c:pt idx="1121">
                  <c:v>30.474927764114391</c:v>
                </c:pt>
                <c:pt idx="1122">
                  <c:v>30.392135729023931</c:v>
                </c:pt>
                <c:pt idx="1123">
                  <c:v>30.31069920446005</c:v>
                </c:pt>
                <c:pt idx="1124">
                  <c:v>30.230600594299059</c:v>
                </c:pt>
                <c:pt idx="1125">
                  <c:v>30.151822422980018</c:v>
                </c:pt>
                <c:pt idx="1126">
                  <c:v>30.074347335504822</c:v>
                </c:pt>
                <c:pt idx="1127">
                  <c:v>29.998158097438179</c:v>
                </c:pt>
                <c:pt idx="1128">
                  <c:v>29.923237594907569</c:v>
                </c:pt>
                <c:pt idx="1129">
                  <c:v>29.8495688346033</c:v>
                </c:pt>
                <c:pt idx="1130">
                  <c:v>29.777134943778481</c:v>
                </c:pt>
                <c:pt idx="1131">
                  <c:v>29.705919170249011</c:v>
                </c:pt>
                <c:pt idx="1132">
                  <c:v>29.635904882393621</c:v>
                </c:pt>
                <c:pt idx="1133">
                  <c:v>29.567075569153801</c:v>
                </c:pt>
                <c:pt idx="1134">
                  <c:v>29.499414840033879</c:v>
                </c:pt>
                <c:pt idx="1135">
                  <c:v>29.432906425100992</c:v>
                </c:pt>
                <c:pt idx="1136">
                  <c:v>29.367534174985039</c:v>
                </c:pt>
                <c:pt idx="1137">
                  <c:v>29.303282060878789</c:v>
                </c:pt>
                <c:pt idx="1138">
                  <c:v>29.240134174537729</c:v>
                </c:pt>
                <c:pt idx="1139">
                  <c:v>29.178074728280251</c:v>
                </c:pt>
                <c:pt idx="1140">
                  <c:v>29.117088054987441</c:v>
                </c:pt>
                <c:pt idx="1141">
                  <c:v>29.057158608103279</c:v>
                </c:pt>
                <c:pt idx="1142">
                  <c:v>28.9982709616345</c:v>
                </c:pt>
                <c:pt idx="1143">
                  <c:v>28.940409810150651</c:v>
                </c:pt>
                <c:pt idx="1144">
                  <c:v>28.88355996878412</c:v>
                </c:pt>
                <c:pt idx="1145">
                  <c:v>28.827706373230029</c:v>
                </c:pt>
                <c:pt idx="1146">
                  <c:v>28.77283407974635</c:v>
                </c:pt>
                <c:pt idx="1147">
                  <c:v>28.71892826515387</c:v>
                </c:pt>
                <c:pt idx="1148">
                  <c:v>28.665974226836141</c:v>
                </c:pt>
                <c:pt idx="1149">
                  <c:v>28.613957382739539</c:v>
                </c:pt>
                <c:pt idx="1150">
                  <c:v>28.562863271373239</c:v>
                </c:pt>
                <c:pt idx="1151">
                  <c:v>28.512677551809229</c:v>
                </c:pt>
                <c:pt idx="1152">
                  <c:v>28.463386003682299</c:v>
                </c:pt>
                <c:pt idx="1153">
                  <c:v>28.41497452719004</c:v>
                </c:pt>
                <c:pt idx="1154">
                  <c:v>28.367429143092821</c:v>
                </c:pt>
                <c:pt idx="1155">
                  <c:v>28.32073599271385</c:v>
                </c:pt>
                <c:pt idx="1156">
                  <c:v>28.274881337939139</c:v>
                </c:pt>
                <c:pt idx="1157">
                  <c:v>28.229851561217501</c:v>
                </c:pt>
                <c:pt idx="1158">
                  <c:v>28.185633165560478</c:v>
                </c:pt>
                <c:pt idx="1159">
                  <c:v>28.142212774542561</c:v>
                </c:pt>
                <c:pt idx="1160">
                  <c:v>28.099577132300919</c:v>
                </c:pt>
                <c:pt idx="1161">
                  <c:v>28.05771310353559</c:v>
                </c:pt>
                <c:pt idx="1162">
                  <c:v>28.01660767350938</c:v>
                </c:pt>
                <c:pt idx="1163">
                  <c:v>27.976247948047931</c:v>
                </c:pt>
                <c:pt idx="1164">
                  <c:v>27.936621153539662</c:v>
                </c:pt>
                <c:pt idx="1165">
                  <c:v>27.897714636935799</c:v>
                </c:pt>
                <c:pt idx="1166">
                  <c:v>27.859515865750399</c:v>
                </c:pt>
                <c:pt idx="1167">
                  <c:v>27.82201242806029</c:v>
                </c:pt>
                <c:pt idx="1168">
                  <c:v>27.785192032505091</c:v>
                </c:pt>
                <c:pt idx="1169">
                  <c:v>27.749042508287289</c:v>
                </c:pt>
                <c:pt idx="1170">
                  <c:v>27.713551805172141</c:v>
                </c:pt>
                <c:pt idx="1171">
                  <c:v>27.678707993487659</c:v>
                </c:pt>
                <c:pt idx="1172">
                  <c:v>27.644499264124729</c:v>
                </c:pt>
                <c:pt idx="1173">
                  <c:v>27.610913928537009</c:v>
                </c:pt>
                <c:pt idx="1174">
                  <c:v>27.577940418740958</c:v>
                </c:pt>
                <c:pt idx="1175">
                  <c:v>27.545567287315841</c:v>
                </c:pt>
                <c:pt idx="1176">
                  <c:v>27.513783207403758</c:v>
                </c:pt>
                <c:pt idx="1177">
                  <c:v>27.48257697270957</c:v>
                </c:pt>
                <c:pt idx="1178">
                  <c:v>27.45193749750095</c:v>
                </c:pt>
                <c:pt idx="1179">
                  <c:v>27.42185381660839</c:v>
                </c:pt>
                <c:pt idx="1180">
                  <c:v>27.392315085425171</c:v>
                </c:pt>
                <c:pt idx="1181">
                  <c:v>27.363310579907381</c:v>
                </c:pt>
                <c:pt idx="1182">
                  <c:v>27.334829696573951</c:v>
                </c:pt>
                <c:pt idx="1183">
                  <c:v>27.306861952506541</c:v>
                </c:pt>
                <c:pt idx="1184">
                  <c:v>27.279396985349649</c:v>
                </c:pt>
                <c:pt idx="1185">
                  <c:v>27.252424553310611</c:v>
                </c:pt>
                <c:pt idx="1186">
                  <c:v>27.22593453515951</c:v>
                </c:pt>
                <c:pt idx="1187">
                  <c:v>27.199916930229289</c:v>
                </c:pt>
                <c:pt idx="1188">
                  <c:v>27.17436185841564</c:v>
                </c:pt>
                <c:pt idx="1189">
                  <c:v>27.149259560177079</c:v>
                </c:pt>
                <c:pt idx="1190">
                  <c:v>27.124600396534959</c:v>
                </c:pt>
                <c:pt idx="1191">
                  <c:v>27.10037484907339</c:v>
                </c:pt>
                <c:pt idx="1192">
                  <c:v>27.076573519939291</c:v>
                </c:pt>
                <c:pt idx="1193">
                  <c:v>27.053187131842432</c:v>
                </c:pt>
                <c:pt idx="1194">
                  <c:v>27.03020652805532</c:v>
                </c:pt>
                <c:pt idx="1195">
                  <c:v>27.007622672413309</c:v>
                </c:pt>
                <c:pt idx="1196">
                  <c:v>26.985426649314551</c:v>
                </c:pt>
                <c:pt idx="1197">
                  <c:v>26.963609663719989</c:v>
                </c:pt>
                <c:pt idx="1198">
                  <c:v>26.942163041153371</c:v>
                </c:pt>
                <c:pt idx="1199">
                  <c:v>26.921078227701269</c:v>
                </c:pt>
                <c:pt idx="1200">
                  <c:v>26.900346790013039</c:v>
                </c:pt>
                <c:pt idx="1201">
                  <c:v>26.87996041530085</c:v>
                </c:pt>
                <c:pt idx="1202">
                  <c:v>26.85991091133965</c:v>
                </c:pt>
                <c:pt idx="1203">
                  <c:v>26.84019020646722</c:v>
                </c:pt>
                <c:pt idx="1204">
                  <c:v>26.820790349584161</c:v>
                </c:pt>
                <c:pt idx="1205">
                  <c:v>26.801703510153821</c:v>
                </c:pt>
                <c:pt idx="1206">
                  <c:v>26.782921978202388</c:v>
                </c:pt>
                <c:pt idx="1207">
                  <c:v>26.764438164318861</c:v>
                </c:pt>
                <c:pt idx="1208">
                  <c:v>26.746244599655029</c:v>
                </c:pt>
                <c:pt idx="1209">
                  <c:v>26.72833393592547</c:v>
                </c:pt>
                <c:pt idx="1210">
                  <c:v>26.7106989454076</c:v>
                </c:pt>
                <c:pt idx="1211">
                  <c:v>26.69333252094161</c:v>
                </c:pt>
                <c:pt idx="1212">
                  <c:v>26.676227675930509</c:v>
                </c:pt>
                <c:pt idx="1213">
                  <c:v>26.65937754434011</c:v>
                </c:pt>
                <c:pt idx="1214">
                  <c:v>26.64277538069901</c:v>
                </c:pt>
                <c:pt idx="1215">
                  <c:v>26.626414560098642</c:v>
                </c:pt>
                <c:pt idx="1216">
                  <c:v>26.610288578193209</c:v>
                </c:pt>
                <c:pt idx="1217">
                  <c:v>26.59439105119975</c:v>
                </c:pt>
                <c:pt idx="1218">
                  <c:v>26.578715715898099</c:v>
                </c:pt>
                <c:pt idx="1219">
                  <c:v>26.563256429630851</c:v>
                </c:pt>
                <c:pt idx="1220">
                  <c:v>26.54800717030346</c:v>
                </c:pt>
                <c:pt idx="1221">
                  <c:v>26.53296203638417</c:v>
                </c:pt>
                <c:pt idx="1222">
                  <c:v>26.518115246904031</c:v>
                </c:pt>
                <c:pt idx="1223">
                  <c:v>26.503461141456871</c:v>
                </c:pt>
                <c:pt idx="1224">
                  <c:v>26.488994180199331</c:v>
                </c:pt>
                <c:pt idx="1225">
                  <c:v>26.474708943850899</c:v>
                </c:pt>
                <c:pt idx="1226">
                  <c:v>26.460600133693799</c:v>
                </c:pt>
                <c:pt idx="1227">
                  <c:v>26.446662571573089</c:v>
                </c:pt>
                <c:pt idx="1228">
                  <c:v>26.43289119989667</c:v>
                </c:pt>
                <c:pt idx="1229">
                  <c:v>26.419281081635159</c:v>
                </c:pt>
                <c:pt idx="1230">
                  <c:v>26.40582740032205</c:v>
                </c:pt>
                <c:pt idx="1231">
                  <c:v>26.392525460053641</c:v>
                </c:pt>
                <c:pt idx="1232">
                  <c:v>26.379370685488979</c:v>
                </c:pt>
                <c:pt idx="1233">
                  <c:v>26.366358621849951</c:v>
                </c:pt>
                <c:pt idx="1234">
                  <c:v>26.353484934921241</c:v>
                </c:pt>
                <c:pt idx="1235">
                  <c:v>26.34074541105036</c:v>
                </c:pt>
                <c:pt idx="1236">
                  <c:v>26.32813595714757</c:v>
                </c:pt>
                <c:pt idx="1237">
                  <c:v>26.31565260068599</c:v>
                </c:pt>
                <c:pt idx="1238">
                  <c:v>26.303291489701511</c:v>
                </c:pt>
                <c:pt idx="1239">
                  <c:v>26.29104889279283</c:v>
                </c:pt>
                <c:pt idx="1240">
                  <c:v>26.27892119912147</c:v>
                </c:pt>
                <c:pt idx="1241">
                  <c:v>26.26690491841174</c:v>
                </c:pt>
                <c:pt idx="1242">
                  <c:v>26.25499668095074</c:v>
                </c:pt>
                <c:pt idx="1243">
                  <c:v>26.243193237588411</c:v>
                </c:pt>
                <c:pt idx="1244">
                  <c:v>26.231491459737459</c:v>
                </c:pt>
                <c:pt idx="1245">
                  <c:v>26.219888339373391</c:v>
                </c:pt>
                <c:pt idx="1246">
                  <c:v>26.20838098903458</c:v>
                </c:pt>
                <c:pt idx="1247">
                  <c:v>26.19696664182214</c:v>
                </c:pt>
                <c:pt idx="1248">
                  <c:v>26.185642651400009</c:v>
                </c:pt>
                <c:pt idx="1249">
                  <c:v>26.174406491994919</c:v>
                </c:pt>
                <c:pt idx="1250">
                  <c:v>26.16325575839641</c:v>
                </c:pt>
                <c:pt idx="1251">
                  <c:v>26.15218816595684</c:v>
                </c:pt>
                <c:pt idx="1252">
                  <c:v>26.141201550591379</c:v>
                </c:pt>
                <c:pt idx="1253">
                  <c:v>26.13029386877794</c:v>
                </c:pt>
                <c:pt idx="1254">
                  <c:v>26.119463197557319</c:v>
                </c:pt>
                <c:pt idx="1255">
                  <c:v>26.108707734533059</c:v>
                </c:pt>
                <c:pt idx="1256">
                  <c:v>26.098025797871529</c:v>
                </c:pt>
                <c:pt idx="1257">
                  <c:v>26.08741582630191</c:v>
                </c:pt>
                <c:pt idx="1258">
                  <c:v>26.07687637911615</c:v>
                </c:pt>
                <c:pt idx="1259">
                  <c:v>26.06640613616905</c:v>
                </c:pt>
                <c:pt idx="1260">
                  <c:v>26.056003897878199</c:v>
                </c:pt>
                <c:pt idx="1261">
                  <c:v>26.04566858522395</c:v>
                </c:pt>
                <c:pt idx="1262">
                  <c:v>26.03539923974952</c:v>
                </c:pt>
                <c:pt idx="1263">
                  <c:v>26.02519502356088</c:v>
                </c:pt>
                <c:pt idx="1264">
                  <c:v>26.015055219326829</c:v>
                </c:pt>
                <c:pt idx="1265">
                  <c:v>26.00497923027897</c:v>
                </c:pt>
                <c:pt idx="1266">
                  <c:v>25.99496658021172</c:v>
                </c:pt>
                <c:pt idx="1267">
                  <c:v>25.985016913482259</c:v>
                </c:pt>
                <c:pt idx="1268">
                  <c:v>25.975129995010612</c:v>
                </c:pt>
                <c:pt idx="1269">
                  <c:v>25.965305710279591</c:v>
                </c:pt>
                <c:pt idx="1270">
                  <c:v>25.95554406533482</c:v>
                </c:pt>
                <c:pt idx="1271">
                  <c:v>25.945845186784709</c:v>
                </c:pt>
                <c:pt idx="1272">
                  <c:v>25.93620932180049</c:v>
                </c:pt>
                <c:pt idx="1273">
                  <c:v>25.92663683811617</c:v>
                </c:pt>
                <c:pt idx="1274">
                  <c:v>25.91712822402862</c:v>
                </c:pt>
                <c:pt idx="1275">
                  <c:v>25.907684088397449</c:v>
                </c:pt>
                <c:pt idx="1276">
                  <c:v>25.898305160645101</c:v>
                </c:pt>
                <c:pt idx="1277">
                  <c:v>25.888992290756811</c:v>
                </c:pt>
                <c:pt idx="1278">
                  <c:v>25.879746449280649</c:v>
                </c:pt>
                <c:pt idx="1279">
                  <c:v>25.870568727327441</c:v>
                </c:pt>
                <c:pt idx="1280">
                  <c:v>25.861460336570861</c:v>
                </c:pt>
                <c:pt idx="1281">
                  <c:v>25.852422609247348</c:v>
                </c:pt>
                <c:pt idx="1282">
                  <c:v>25.843456998156189</c:v>
                </c:pt>
                <c:pt idx="1283">
                  <c:v>25.83456507665943</c:v>
                </c:pt>
                <c:pt idx="1284">
                  <c:v>25.825748538681921</c:v>
                </c:pt>
                <c:pt idx="1285">
                  <c:v>25.817009198711371</c:v>
                </c:pt>
                <c:pt idx="1286">
                  <c:v>25.80834899179824</c:v>
                </c:pt>
                <c:pt idx="1287">
                  <c:v>25.799769973555801</c:v>
                </c:pt>
                <c:pt idx="1288">
                  <c:v>25.79127432016017</c:v>
                </c:pt>
                <c:pt idx="1289">
                  <c:v>25.78286432835019</c:v>
                </c:pt>
                <c:pt idx="1290">
                  <c:v>25.77454241542755</c:v>
                </c:pt>
                <c:pt idx="1291">
                  <c:v>25.766311119256802</c:v>
                </c:pt>
                <c:pt idx="1292">
                  <c:v>25.758173098265189</c:v>
                </c:pt>
                <c:pt idx="1293">
                  <c:v>25.750131131442831</c:v>
                </c:pt>
                <c:pt idx="1294">
                  <c:v>25.742188118342629</c:v>
                </c:pt>
                <c:pt idx="1295">
                  <c:v>25.734347079080312</c:v>
                </c:pt>
                <c:pt idx="1296">
                  <c:v>25.726611154334361</c:v>
                </c:pt>
                <c:pt idx="1297">
                  <c:v>25.718983605346121</c:v>
                </c:pt>
                <c:pt idx="1298">
                  <c:v>25.71146781391969</c:v>
                </c:pt>
                <c:pt idx="1299">
                  <c:v>25.704067282421988</c:v>
                </c:pt>
                <c:pt idx="1300">
                  <c:v>25.696785633782781</c:v>
                </c:pt>
                <c:pt idx="1301">
                  <c:v>25.68962661149456</c:v>
                </c:pt>
                <c:pt idx="1302">
                  <c:v>25.682594079612681</c:v>
                </c:pt>
                <c:pt idx="1303">
                  <c:v>25.675692022755271</c:v>
                </c:pt>
                <c:pt idx="1304">
                  <c:v>25.668924546103259</c:v>
                </c:pt>
                <c:pt idx="1305">
                  <c:v>25.662295875400432</c:v>
                </c:pt>
                <c:pt idx="1306">
                  <c:v>25.6558103569533</c:v>
                </c:pt>
                <c:pt idx="1307">
                  <c:v>25.64947245763123</c:v>
                </c:pt>
                <c:pt idx="1308">
                  <c:v>25.643286764866389</c:v>
                </c:pt>
                <c:pt idx="1309">
                  <c:v>25.63725798665374</c:v>
                </c:pt>
                <c:pt idx="1310">
                  <c:v>25.631390951551008</c:v>
                </c:pt>
                <c:pt idx="1311">
                  <c:v>25.625690608678781</c:v>
                </c:pt>
                <c:pt idx="1312">
                  <c:v>25.620162027720461</c:v>
                </c:pt>
                <c:pt idx="1313">
                  <c:v>25.614810398922199</c:v>
                </c:pt>
                <c:pt idx="1314">
                  <c:v>25.609641033092949</c:v>
                </c:pt>
                <c:pt idx="1315">
                  <c:v>25.60465936160454</c:v>
                </c:pt>
                <c:pt idx="1316">
                  <c:v>25.599870936391529</c:v>
                </c:pt>
                <c:pt idx="1317">
                  <c:v>25.59528142995131</c:v>
                </c:pt>
                <c:pt idx="1318">
                  <c:v>25.59089663534407</c:v>
                </c:pt>
                <c:pt idx="1319">
                  <c:v>25.586722466192821</c:v>
                </c:pt>
                <c:pt idx="1320">
                  <c:v>25.582764956683359</c:v>
                </c:pt>
                <c:pt idx="1321">
                  <c:v>25.579030261564281</c:v>
                </c:pt>
                <c:pt idx="1322">
                  <c:v>25.575524656147</c:v>
                </c:pt>
                <c:pt idx="1323">
                  <c:v>25.572254536305721</c:v>
                </c:pt>
                <c:pt idx="1324">
                  <c:v>25.569226418477481</c:v>
                </c:pt>
                <c:pt idx="1325">
                  <c:v>25.566446939662072</c:v>
                </c:pt>
                <c:pt idx="1326">
                  <c:v>25.563922857422121</c:v>
                </c:pt>
                <c:pt idx="1327">
                  <c:v>25.561661049883089</c:v>
                </c:pt>
                <c:pt idx="1328">
                  <c:v>25.559668515733151</c:v>
                </c:pt>
                <c:pt idx="1329">
                  <c:v>25.55795237422338</c:v>
                </c:pt>
                <c:pt idx="1330">
                  <c:v>25.556519865167591</c:v>
                </c:pt>
                <c:pt idx="1331">
                  <c:v>25.55537834894244</c:v>
                </c:pt>
                <c:pt idx="1332">
                  <c:v>25.55453530648737</c:v>
                </c:pt>
                <c:pt idx="1333">
                  <c:v>25.55399833930462</c:v>
                </c:pt>
                <c:pt idx="1334">
                  <c:v>25.55377516945925</c:v>
                </c:pt>
                <c:pt idx="1335">
                  <c:v>25.55387363957912</c:v>
                </c:pt>
                <c:pt idx="1336">
                  <c:v>25.554301712854858</c:v>
                </c:pt>
                <c:pt idx="1337">
                  <c:v>25.555067473039969</c:v>
                </c:pt>
                <c:pt idx="1338">
                  <c:v>25.556179124450701</c:v>
                </c:pt>
                <c:pt idx="1339">
                  <c:v>25.557644991966111</c:v>
                </c:pt>
                <c:pt idx="1340">
                  <c:v>25.559473521028099</c:v>
                </c:pt>
                <c:pt idx="1341">
                  <c:v>25.561673277641329</c:v>
                </c:pt>
                <c:pt idx="1342">
                  <c:v>25.56425294837328</c:v>
                </c:pt>
                <c:pt idx="1343">
                  <c:v>25.56722134035423</c:v>
                </c:pt>
                <c:pt idx="1344">
                  <c:v>25.570587381277289</c:v>
                </c:pt>
                <c:pt idx="1345">
                  <c:v>25.574360119398339</c:v>
                </c:pt>
                <c:pt idx="1346">
                  <c:v>25.57854872353607</c:v>
                </c:pt>
                <c:pt idx="1347">
                  <c:v>25.58316248307198</c:v>
                </c:pt>
                <c:pt idx="1348">
                  <c:v>25.588210807950379</c:v>
                </c:pt>
                <c:pt idx="1349">
                  <c:v>25.593703228678379</c:v>
                </c:pt>
                <c:pt idx="1350">
                  <c:v>25.59964939632588</c:v>
                </c:pt>
                <c:pt idx="1351">
                  <c:v>25.606059082525611</c:v>
                </c:pt>
                <c:pt idx="1352">
                  <c:v>25.61294217947307</c:v>
                </c:pt>
                <c:pt idx="1353">
                  <c:v>25.620308699926589</c:v>
                </c:pt>
                <c:pt idx="1354">
                  <c:v>25.628168777207271</c:v>
                </c:pt>
                <c:pt idx="1355">
                  <c:v>25.636532665199098</c:v>
                </c:pt>
                <c:pt idx="1356">
                  <c:v>25.645410738348769</c:v>
                </c:pt>
                <c:pt idx="1357">
                  <c:v>25.654813491665792</c:v>
                </c:pt>
                <c:pt idx="1358">
                  <c:v>25.664751540722541</c:v>
                </c:pt>
                <c:pt idx="1359">
                  <c:v>25.67523562165416</c:v>
                </c:pt>
                <c:pt idx="1360">
                  <c:v>25.686276591158599</c:v>
                </c:pt>
                <c:pt idx="1361">
                  <c:v>25.697885426496601</c:v>
                </c:pt>
                <c:pt idx="1362">
                  <c:v>25.710073225491719</c:v>
                </c:pt>
                <c:pt idx="1363">
                  <c:v>25.72285120653029</c:v>
                </c:pt>
                <c:pt idx="1364">
                  <c:v>25.736230708561511</c:v>
                </c:pt>
                <c:pt idx="1365">
                  <c:v>25.750223191097341</c:v>
                </c:pt>
                <c:pt idx="1366">
                  <c:v>25.764840234212532</c:v>
                </c:pt>
                <c:pt idx="1367">
                  <c:v>25.780093538544669</c:v>
                </c:pt>
                <c:pt idx="1368">
                  <c:v>25.795994925294131</c:v>
                </c:pt>
                <c:pt idx="1369">
                  <c:v>25.812556336224091</c:v>
                </c:pt>
                <c:pt idx="1370">
                  <c:v>25.82978983366052</c:v>
                </c:pt>
                <c:pt idx="1371">
                  <c:v>25.847707600492232</c:v>
                </c:pt>
                <c:pt idx="1372">
                  <c:v>25.866321940170799</c:v>
                </c:pt>
                <c:pt idx="1373">
                  <c:v>25.88564527671063</c:v>
                </c:pt>
                <c:pt idx="1374">
                  <c:v>25.90569015468893</c:v>
                </c:pt>
                <c:pt idx="1375">
                  <c:v>25.926469239245669</c:v>
                </c:pt>
                <c:pt idx="1376">
                  <c:v>25.94799531608367</c:v>
                </c:pt>
                <c:pt idx="1377">
                  <c:v>25.970281291468542</c:v>
                </c:pt>
                <c:pt idx="1378">
                  <c:v>25.9933401922287</c:v>
                </c:pt>
                <c:pt idx="1379">
                  <c:v>26.017185165755361</c:v>
                </c:pt>
                <c:pt idx="1380">
                  <c:v>26.041829480002541</c:v>
                </c:pt>
                <c:pt idx="1381">
                  <c:v>26.067286523487081</c:v>
                </c:pt>
                <c:pt idx="1382">
                  <c:v>26.093569805288599</c:v>
                </c:pt>
                <c:pt idx="1383">
                  <c:v>26.12069295504951</c:v>
                </c:pt>
                <c:pt idx="1384">
                  <c:v>26.14866972297505</c:v>
                </c:pt>
                <c:pt idx="1385">
                  <c:v>26.177513979833289</c:v>
                </c:pt>
                <c:pt idx="1386">
                  <c:v>26.207239716955051</c:v>
                </c:pt>
                <c:pt idx="1387">
                  <c:v>26.23786104623397</c:v>
                </c:pt>
                <c:pt idx="1388">
                  <c:v>26.2693922001265</c:v>
                </c:pt>
                <c:pt idx="1389">
                  <c:v>26.301847531651909</c:v>
                </c:pt>
                <c:pt idx="1390">
                  <c:v>26.33524151439223</c:v>
                </c:pt>
                <c:pt idx="1391">
                  <c:v>26.369588742492368</c:v>
                </c:pt>
                <c:pt idx="1392">
                  <c:v>26.404903930659948</c:v>
                </c:pt>
                <c:pt idx="1393">
                  <c:v>26.44120191416544</c:v>
                </c:pt>
                <c:pt idx="1394">
                  <c:v>26.478497648842112</c:v>
                </c:pt>
                <c:pt idx="1395">
                  <c:v>26.516806211086092</c:v>
                </c:pt>
                <c:pt idx="1396">
                  <c:v>26.556142797856172</c:v>
                </c:pt>
                <c:pt idx="1397">
                  <c:v>26.59652272667411</c:v>
                </c:pt>
                <c:pt idx="1398">
                  <c:v>26.637961435624359</c:v>
                </c:pt>
                <c:pt idx="1399">
                  <c:v>26.6804744833542</c:v>
                </c:pt>
                <c:pt idx="1400">
                  <c:v>26.724077549073751</c:v>
                </c:pt>
                <c:pt idx="1401">
                  <c:v>26.768786432555888</c:v>
                </c:pt>
                <c:pt idx="1402">
                  <c:v>26.81461705413636</c:v>
                </c:pt>
                <c:pt idx="1403">
                  <c:v>26.86158545471357</c:v>
                </c:pt>
                <c:pt idx="1404">
                  <c:v>26.909707795748918</c:v>
                </c:pt>
                <c:pt idx="1405">
                  <c:v>26.959000359266501</c:v>
                </c:pt>
                <c:pt idx="1406">
                  <c:v>27.009479547853211</c:v>
                </c:pt>
                <c:pt idx="1407">
                  <c:v>27.061161884658791</c:v>
                </c:pt>
                <c:pt idx="1408">
                  <c:v>27.11406401339573</c:v>
                </c:pt>
                <c:pt idx="1409">
                  <c:v>27.168202698339389</c:v>
                </c:pt>
                <c:pt idx="1410">
                  <c:v>27.223594824327879</c:v>
                </c:pt>
                <c:pt idx="1411">
                  <c:v>27.280257396762131</c:v>
                </c:pt>
                <c:pt idx="1412">
                  <c:v>27.3382075416059</c:v>
                </c:pt>
                <c:pt idx="1413">
                  <c:v>27.397462505385711</c:v>
                </c:pt>
                <c:pt idx="1414">
                  <c:v>27.45803965519093</c:v>
                </c:pt>
                <c:pt idx="1415">
                  <c:v>27.519956478673699</c:v>
                </c:pt>
                <c:pt idx="1416">
                  <c:v>27.58323058404893</c:v>
                </c:pt>
                <c:pt idx="1417">
                  <c:v>27.647879700094428</c:v>
                </c:pt>
                <c:pt idx="1418">
                  <c:v>27.713921676150751</c:v>
                </c:pt>
                <c:pt idx="1419">
                  <c:v>27.78137448212123</c:v>
                </c:pt>
                <c:pt idx="1420">
                  <c:v>27.85025620847205</c:v>
                </c:pt>
                <c:pt idx="1421">
                  <c:v>27.92058506623221</c:v>
                </c:pt>
                <c:pt idx="1422">
                  <c:v>27.992379386993392</c:v>
                </c:pt>
                <c:pt idx="1423">
                  <c:v>28.06565762291029</c:v>
                </c:pt>
                <c:pt idx="1424">
                  <c:v>28.140438346700218</c:v>
                </c:pt>
                <c:pt idx="1425">
                  <c:v>28.21674025164338</c:v>
                </c:pt>
                <c:pt idx="1426">
                  <c:v>28.294582151582748</c:v>
                </c:pt>
                <c:pt idx="1427">
                  <c:v>28.373982980924129</c:v>
                </c:pt>
                <c:pt idx="1428">
                  <c:v>28.45496179463612</c:v>
                </c:pt>
                <c:pt idx="1429">
                  <c:v>28.537537768250139</c:v>
                </c:pt>
                <c:pt idx="1430">
                  <c:v>28.621730197860359</c:v>
                </c:pt>
                <c:pt idx="1431">
                  <c:v>28.707558500123749</c:v>
                </c:pt>
                <c:pt idx="1432">
                  <c:v>28.795042212260221</c:v>
                </c:pt>
                <c:pt idx="1433">
                  <c:v>28.884200992052332</c:v>
                </c:pt>
                <c:pt idx="1434">
                  <c:v>28.975054617845519</c:v>
                </c:pt>
                <c:pt idx="1435">
                  <c:v>29.06762298854796</c:v>
                </c:pt>
                <c:pt idx="1436">
                  <c:v>29.16192612363071</c:v>
                </c:pt>
                <c:pt idx="1437">
                  <c:v>29.25798416312761</c:v>
                </c:pt>
                <c:pt idx="1438">
                  <c:v>29.355817367635272</c:v>
                </c:pt>
                <c:pt idx="1439">
                  <c:v>29.45544611831313</c:v>
                </c:pt>
                <c:pt idx="1440">
                  <c:v>29.556890916883461</c:v>
                </c:pt>
                <c:pt idx="1441">
                  <c:v>29.660172385631249</c:v>
                </c:pt>
                <c:pt idx="1442">
                  <c:v>29.7653112674044</c:v>
                </c:pt>
                <c:pt idx="1443">
                  <c:v>29.872328425613549</c:v>
                </c:pt>
                <c:pt idx="1444">
                  <c:v>29.981244844232101</c:v>
                </c:pt>
                <c:pt idx="1445">
                  <c:v>30.092081627796411</c:v>
                </c:pt>
                <c:pt idx="1446">
                  <c:v>30.204860001405471</c:v>
                </c:pt>
                <c:pt idx="1447">
                  <c:v>30.319601310721129</c:v>
                </c:pt>
                <c:pt idx="1448">
                  <c:v>30.43632702196814</c:v>
                </c:pt>
                <c:pt idx="1449">
                  <c:v>30.555058721933879</c:v>
                </c:pt>
                <c:pt idx="1450">
                  <c:v>30.67581811796866</c:v>
                </c:pt>
                <c:pt idx="1451">
                  <c:v>30.798627037985622</c:v>
                </c:pt>
                <c:pt idx="1452">
                  <c:v>30.92350743046056</c:v>
                </c:pt>
                <c:pt idx="1453">
                  <c:v>31.05048136443223</c:v>
                </c:pt>
                <c:pt idx="1454">
                  <c:v>31.179571029502071</c:v>
                </c:pt>
                <c:pt idx="1455">
                  <c:v>31.3107987358344</c:v>
                </c:pt>
                <c:pt idx="1456">
                  <c:v>31.444186914156329</c:v>
                </c:pt>
                <c:pt idx="1457">
                  <c:v>31.579758115757731</c:v>
                </c:pt>
                <c:pt idx="1458">
                  <c:v>31.717535012491339</c:v>
                </c:pt>
                <c:pt idx="1459">
                  <c:v>31.857540396772649</c:v>
                </c:pt>
                <c:pt idx="1460">
                  <c:v>31.999797181579989</c:v>
                </c:pt>
                <c:pt idx="1461">
                  <c:v>33.783439870260182</c:v>
                </c:pt>
                <c:pt idx="1462">
                  <c:v>33.658833358308762</c:v>
                </c:pt>
                <c:pt idx="1463">
                  <c:v>33.536082173644637</c:v>
                </c:pt>
                <c:pt idx="1464">
                  <c:v>33.415165585511247</c:v>
                </c:pt>
                <c:pt idx="1465">
                  <c:v>33.296062983714783</c:v>
                </c:pt>
                <c:pt idx="1466">
                  <c:v>33.178753878624221</c:v>
                </c:pt>
                <c:pt idx="1467">
                  <c:v>33.063217901171328</c:v>
                </c:pt>
                <c:pt idx="1468">
                  <c:v>32.949434802850753</c:v>
                </c:pt>
                <c:pt idx="1469">
                  <c:v>32.837384455719878</c:v>
                </c:pt>
                <c:pt idx="1470">
                  <c:v>32.727046852398942</c:v>
                </c:pt>
                <c:pt idx="1471">
                  <c:v>32.618402106070931</c:v>
                </c:pt>
                <c:pt idx="1472">
                  <c:v>32.51143045048164</c:v>
                </c:pt>
                <c:pt idx="1473">
                  <c:v>32.406112239939759</c:v>
                </c:pt>
                <c:pt idx="1474">
                  <c:v>32.302427949316623</c:v>
                </c:pt>
                <c:pt idx="1475">
                  <c:v>32.200358174046528</c:v>
                </c:pt>
                <c:pt idx="1476">
                  <c:v>32.099883630126477</c:v>
                </c:pt>
                <c:pt idx="1477">
                  <c:v>32.000985154116321</c:v>
                </c:pt>
                <c:pt idx="1478">
                  <c:v>31.903643703138691</c:v>
                </c:pt>
                <c:pt idx="1479">
                  <c:v>31.80784035487903</c:v>
                </c:pt>
                <c:pt idx="1480">
                  <c:v>31.71355630758557</c:v>
                </c:pt>
                <c:pt idx="1481">
                  <c:v>31.62077288006936</c:v>
                </c:pt>
                <c:pt idx="1482">
                  <c:v>31.529471511704291</c:v>
                </c:pt>
                <c:pt idx="1483">
                  <c:v>31.439633762426979</c:v>
                </c:pt>
                <c:pt idx="1484">
                  <c:v>31.35124131273691</c:v>
                </c:pt>
                <c:pt idx="1485">
                  <c:v>31.264275963696331</c:v>
                </c:pt>
                <c:pt idx="1486">
                  <c:v>31.17871963693031</c:v>
                </c:pt>
                <c:pt idx="1487">
                  <c:v>31.094554374626728</c:v>
                </c:pt>
                <c:pt idx="1488">
                  <c:v>31.011762339536279</c:v>
                </c:pt>
                <c:pt idx="1489">
                  <c:v>30.930325814972392</c:v>
                </c:pt>
                <c:pt idx="1490">
                  <c:v>30.8502272048114</c:v>
                </c:pt>
                <c:pt idx="1491">
                  <c:v>30.771449033492349</c:v>
                </c:pt>
                <c:pt idx="1492">
                  <c:v>30.69397394601717</c:v>
                </c:pt>
                <c:pt idx="1493">
                  <c:v>30.61778470795052</c:v>
                </c:pt>
                <c:pt idx="1494">
                  <c:v>30.54286420541991</c:v>
                </c:pt>
                <c:pt idx="1495">
                  <c:v>30.469195445115641</c:v>
                </c:pt>
                <c:pt idx="1496">
                  <c:v>30.39676155429083</c:v>
                </c:pt>
                <c:pt idx="1497">
                  <c:v>30.325545780761349</c:v>
                </c:pt>
                <c:pt idx="1498">
                  <c:v>30.255531492905959</c:v>
                </c:pt>
                <c:pt idx="1499">
                  <c:v>30.186702179666131</c:v>
                </c:pt>
                <c:pt idx="1500">
                  <c:v>30.11904145054622</c:v>
                </c:pt>
                <c:pt idx="1501">
                  <c:v>30.05253303561333</c:v>
                </c:pt>
                <c:pt idx="1502">
                  <c:v>29.987160785497391</c:v>
                </c:pt>
                <c:pt idx="1503">
                  <c:v>29.92290867139112</c:v>
                </c:pt>
                <c:pt idx="1504">
                  <c:v>29.859760785050081</c:v>
                </c:pt>
                <c:pt idx="1505">
                  <c:v>29.797701338792582</c:v>
                </c:pt>
                <c:pt idx="1506">
                  <c:v>29.736714665499779</c:v>
                </c:pt>
                <c:pt idx="1507">
                  <c:v>29.67678521861562</c:v>
                </c:pt>
                <c:pt idx="1508">
                  <c:v>29.617897572146841</c:v>
                </c:pt>
                <c:pt idx="1509">
                  <c:v>29.560036420663</c:v>
                </c:pt>
                <c:pt idx="1510">
                  <c:v>29.503186579296461</c:v>
                </c:pt>
                <c:pt idx="1511">
                  <c:v>29.447332983742371</c:v>
                </c:pt>
                <c:pt idx="1512">
                  <c:v>29.392460690258702</c:v>
                </c:pt>
                <c:pt idx="1513">
                  <c:v>29.338554875666208</c:v>
                </c:pt>
                <c:pt idx="1514">
                  <c:v>29.285600837348479</c:v>
                </c:pt>
                <c:pt idx="1515">
                  <c:v>29.23358399325188</c:v>
                </c:pt>
                <c:pt idx="1516">
                  <c:v>29.18248988188558</c:v>
                </c:pt>
                <c:pt idx="1517">
                  <c:v>29.132304162321581</c:v>
                </c:pt>
                <c:pt idx="1518">
                  <c:v>29.08301261419464</c:v>
                </c:pt>
                <c:pt idx="1519">
                  <c:v>29.034601137702371</c:v>
                </c:pt>
                <c:pt idx="1520">
                  <c:v>28.987055753605169</c:v>
                </c:pt>
                <c:pt idx="1521">
                  <c:v>28.940362603226191</c:v>
                </c:pt>
                <c:pt idx="1522">
                  <c:v>28.894507948451491</c:v>
                </c:pt>
                <c:pt idx="1523">
                  <c:v>28.849478171729821</c:v>
                </c:pt>
                <c:pt idx="1524">
                  <c:v>28.80525977607283</c:v>
                </c:pt>
                <c:pt idx="1525">
                  <c:v>28.761839385054898</c:v>
                </c:pt>
                <c:pt idx="1526">
                  <c:v>28.71920374281326</c:v>
                </c:pt>
                <c:pt idx="1527">
                  <c:v>28.677339714047928</c:v>
                </c:pt>
                <c:pt idx="1528">
                  <c:v>28.636234284021722</c:v>
                </c:pt>
                <c:pt idx="1529">
                  <c:v>28.595874558560279</c:v>
                </c:pt>
                <c:pt idx="1530">
                  <c:v>28.55624776405201</c:v>
                </c:pt>
                <c:pt idx="1531">
                  <c:v>28.51734124744814</c:v>
                </c:pt>
                <c:pt idx="1532">
                  <c:v>28.47914247626273</c:v>
                </c:pt>
                <c:pt idx="1533">
                  <c:v>28.441639038572621</c:v>
                </c:pt>
                <c:pt idx="1534">
                  <c:v>28.40481864301745</c:v>
                </c:pt>
                <c:pt idx="1535">
                  <c:v>28.368669118799641</c:v>
                </c:pt>
                <c:pt idx="1536">
                  <c:v>28.3331784156845</c:v>
                </c:pt>
                <c:pt idx="1537">
                  <c:v>28.298334604000001</c:v>
                </c:pt>
                <c:pt idx="1538">
                  <c:v>28.26412587463707</c:v>
                </c:pt>
                <c:pt idx="1539">
                  <c:v>28.23054053904934</c:v>
                </c:pt>
                <c:pt idx="1540">
                  <c:v>28.1975670292533</c:v>
                </c:pt>
                <c:pt idx="1541">
                  <c:v>28.165193897828189</c:v>
                </c:pt>
                <c:pt idx="1542">
                  <c:v>28.13340981791611</c:v>
                </c:pt>
                <c:pt idx="1543">
                  <c:v>28.102203583221911</c:v>
                </c:pt>
                <c:pt idx="1544">
                  <c:v>28.071564108013291</c:v>
                </c:pt>
                <c:pt idx="1545">
                  <c:v>28.041480427120732</c:v>
                </c:pt>
                <c:pt idx="1546">
                  <c:v>28.011941695937519</c:v>
                </c:pt>
                <c:pt idx="1547">
                  <c:v>27.982937190419729</c:v>
                </c:pt>
                <c:pt idx="1548">
                  <c:v>27.954456307086289</c:v>
                </c:pt>
                <c:pt idx="1549">
                  <c:v>27.926488563018879</c:v>
                </c:pt>
                <c:pt idx="1550">
                  <c:v>27.899023595861991</c:v>
                </c:pt>
                <c:pt idx="1551">
                  <c:v>27.87205116382296</c:v>
                </c:pt>
                <c:pt idx="1552">
                  <c:v>27.845561145671859</c:v>
                </c:pt>
                <c:pt idx="1553">
                  <c:v>27.81954354074162</c:v>
                </c:pt>
                <c:pt idx="1554">
                  <c:v>27.793988468927981</c:v>
                </c:pt>
                <c:pt idx="1555">
                  <c:v>27.76888617068942</c:v>
                </c:pt>
                <c:pt idx="1556">
                  <c:v>27.7442270070473</c:v>
                </c:pt>
                <c:pt idx="1557">
                  <c:v>27.720001459585731</c:v>
                </c:pt>
                <c:pt idx="1558">
                  <c:v>27.69620013045164</c:v>
                </c:pt>
                <c:pt idx="1559">
                  <c:v>27.672813742354769</c:v>
                </c:pt>
                <c:pt idx="1560">
                  <c:v>27.649833138567661</c:v>
                </c:pt>
                <c:pt idx="1561">
                  <c:v>27.62724928292565</c:v>
                </c:pt>
                <c:pt idx="1562">
                  <c:v>27.605053259826899</c:v>
                </c:pt>
                <c:pt idx="1563">
                  <c:v>27.58323627423232</c:v>
                </c:pt>
                <c:pt idx="1564">
                  <c:v>27.561789651665709</c:v>
                </c:pt>
                <c:pt idx="1565">
                  <c:v>27.54070483821361</c:v>
                </c:pt>
                <c:pt idx="1566">
                  <c:v>27.519973400525391</c:v>
                </c:pt>
                <c:pt idx="1567">
                  <c:v>27.499587025813181</c:v>
                </c:pt>
                <c:pt idx="1568">
                  <c:v>27.479537521851981</c:v>
                </c:pt>
                <c:pt idx="1569">
                  <c:v>27.459816816979568</c:v>
                </c:pt>
                <c:pt idx="1570">
                  <c:v>27.440416960096499</c:v>
                </c:pt>
                <c:pt idx="1571">
                  <c:v>27.421330120666159</c:v>
                </c:pt>
                <c:pt idx="1572">
                  <c:v>27.40254858871473</c:v>
                </c:pt>
                <c:pt idx="1573">
                  <c:v>27.384064774831209</c:v>
                </c:pt>
                <c:pt idx="1574">
                  <c:v>27.36587121016737</c:v>
                </c:pt>
                <c:pt idx="1575">
                  <c:v>27.347960546437822</c:v>
                </c:pt>
                <c:pt idx="1576">
                  <c:v>27.330325555919941</c:v>
                </c:pt>
                <c:pt idx="1577">
                  <c:v>27.312959131453962</c:v>
                </c:pt>
                <c:pt idx="1578">
                  <c:v>27.29585428644285</c:v>
                </c:pt>
                <c:pt idx="1579">
                  <c:v>27.279004154852451</c:v>
                </c:pt>
                <c:pt idx="1580">
                  <c:v>27.262401991211352</c:v>
                </c:pt>
                <c:pt idx="1581">
                  <c:v>27.24604117061098</c:v>
                </c:pt>
                <c:pt idx="1582">
                  <c:v>27.229915188705551</c:v>
                </c:pt>
                <c:pt idx="1583">
                  <c:v>27.214017661712099</c:v>
                </c:pt>
                <c:pt idx="1584">
                  <c:v>27.19834232641043</c:v>
                </c:pt>
                <c:pt idx="1585">
                  <c:v>27.182883040143189</c:v>
                </c:pt>
                <c:pt idx="1586">
                  <c:v>27.167633780815802</c:v>
                </c:pt>
                <c:pt idx="1587">
                  <c:v>27.152588646896518</c:v>
                </c:pt>
                <c:pt idx="1588">
                  <c:v>27.13774185741638</c:v>
                </c:pt>
                <c:pt idx="1589">
                  <c:v>27.123087751969209</c:v>
                </c:pt>
                <c:pt idx="1590">
                  <c:v>27.108620790711679</c:v>
                </c:pt>
                <c:pt idx="1591">
                  <c:v>27.094335554363241</c:v>
                </c:pt>
                <c:pt idx="1592">
                  <c:v>27.08022674420614</c:v>
                </c:pt>
                <c:pt idx="1593">
                  <c:v>27.066289182085431</c:v>
                </c:pt>
                <c:pt idx="1594">
                  <c:v>27.052517810409</c:v>
                </c:pt>
                <c:pt idx="1595">
                  <c:v>27.0389076921475</c:v>
                </c:pt>
                <c:pt idx="1596">
                  <c:v>27.025454010834391</c:v>
                </c:pt>
                <c:pt idx="1597">
                  <c:v>27.012152070565978</c:v>
                </c:pt>
                <c:pt idx="1598">
                  <c:v>26.99899729600132</c:v>
                </c:pt>
                <c:pt idx="1599">
                  <c:v>26.985985232362289</c:v>
                </c:pt>
                <c:pt idx="1600">
                  <c:v>26.973111545433589</c:v>
                </c:pt>
                <c:pt idx="1601">
                  <c:v>26.960372021562691</c:v>
                </c:pt>
                <c:pt idx="1602">
                  <c:v>26.947762567659911</c:v>
                </c:pt>
                <c:pt idx="1603">
                  <c:v>26.935279211198321</c:v>
                </c:pt>
                <c:pt idx="1604">
                  <c:v>26.922918100213849</c:v>
                </c:pt>
                <c:pt idx="1605">
                  <c:v>26.910675503305171</c:v>
                </c:pt>
                <c:pt idx="1606">
                  <c:v>26.898547809633811</c:v>
                </c:pt>
                <c:pt idx="1607">
                  <c:v>26.886531528924081</c:v>
                </c:pt>
                <c:pt idx="1608">
                  <c:v>26.874623291463081</c:v>
                </c:pt>
                <c:pt idx="1609">
                  <c:v>26.862819848100749</c:v>
                </c:pt>
                <c:pt idx="1610">
                  <c:v>26.85111807024979</c:v>
                </c:pt>
                <c:pt idx="1611">
                  <c:v>26.839514949885739</c:v>
                </c:pt>
                <c:pt idx="1612">
                  <c:v>26.828007599546918</c:v>
                </c:pt>
                <c:pt idx="1613">
                  <c:v>26.816593252334481</c:v>
                </c:pt>
                <c:pt idx="1614">
                  <c:v>26.80526926191235</c:v>
                </c:pt>
                <c:pt idx="1615">
                  <c:v>26.79403310250725</c:v>
                </c:pt>
                <c:pt idx="1616">
                  <c:v>26.782882368908751</c:v>
                </c:pt>
                <c:pt idx="1617">
                  <c:v>26.771814776469181</c:v>
                </c:pt>
                <c:pt idx="1618">
                  <c:v>26.760828161103721</c:v>
                </c:pt>
                <c:pt idx="1619">
                  <c:v>26.749920479290289</c:v>
                </c:pt>
                <c:pt idx="1620">
                  <c:v>26.739089808069661</c:v>
                </c:pt>
                <c:pt idx="1621">
                  <c:v>26.728334345045401</c:v>
                </c:pt>
                <c:pt idx="1622">
                  <c:v>26.71765240838387</c:v>
                </c:pt>
                <c:pt idx="1623">
                  <c:v>26.707042436814248</c:v>
                </c:pt>
                <c:pt idx="1624">
                  <c:v>26.696502989628492</c:v>
                </c:pt>
                <c:pt idx="1625">
                  <c:v>26.686032746681391</c:v>
                </c:pt>
                <c:pt idx="1626">
                  <c:v>26.67563050839054</c:v>
                </c:pt>
                <c:pt idx="1627">
                  <c:v>26.665295195736299</c:v>
                </c:pt>
                <c:pt idx="1628">
                  <c:v>26.655025850261861</c:v>
                </c:pt>
                <c:pt idx="1629">
                  <c:v>26.644821634073221</c:v>
                </c:pt>
                <c:pt idx="1630">
                  <c:v>26.634681829839181</c:v>
                </c:pt>
                <c:pt idx="1631">
                  <c:v>26.624605840791311</c:v>
                </c:pt>
                <c:pt idx="1632">
                  <c:v>26.614593190724062</c:v>
                </c:pt>
                <c:pt idx="1633">
                  <c:v>26.6046435239946</c:v>
                </c:pt>
                <c:pt idx="1634">
                  <c:v>26.594756605522949</c:v>
                </c:pt>
                <c:pt idx="1635">
                  <c:v>26.584932320791928</c:v>
                </c:pt>
                <c:pt idx="1636">
                  <c:v>26.575170675847161</c:v>
                </c:pt>
                <c:pt idx="1637">
                  <c:v>26.56547179729705</c:v>
                </c:pt>
                <c:pt idx="1638">
                  <c:v>26.555835932312821</c:v>
                </c:pt>
                <c:pt idx="1639">
                  <c:v>26.546263448628519</c:v>
                </c:pt>
                <c:pt idx="1640">
                  <c:v>26.53675483454095</c:v>
                </c:pt>
                <c:pt idx="1641">
                  <c:v>26.52731069890979</c:v>
                </c:pt>
                <c:pt idx="1642">
                  <c:v>26.517931771157439</c:v>
                </c:pt>
                <c:pt idx="1643">
                  <c:v>26.508618901269148</c:v>
                </c:pt>
                <c:pt idx="1644">
                  <c:v>26.49937305979299</c:v>
                </c:pt>
                <c:pt idx="1645">
                  <c:v>26.49019533783979</c:v>
                </c:pt>
                <c:pt idx="1646">
                  <c:v>26.48108694708321</c:v>
                </c:pt>
                <c:pt idx="1647">
                  <c:v>26.47204921975969</c:v>
                </c:pt>
                <c:pt idx="1648">
                  <c:v>26.46308360866853</c:v>
                </c:pt>
                <c:pt idx="1649">
                  <c:v>26.454191687171761</c:v>
                </c:pt>
                <c:pt idx="1650">
                  <c:v>26.44537514919427</c:v>
                </c:pt>
                <c:pt idx="1651">
                  <c:v>26.436635809223709</c:v>
                </c:pt>
                <c:pt idx="1652">
                  <c:v>26.427975602310589</c:v>
                </c:pt>
                <c:pt idx="1653">
                  <c:v>26.419396584068149</c:v>
                </c:pt>
                <c:pt idx="1654">
                  <c:v>26.410900930672511</c:v>
                </c:pt>
                <c:pt idx="1655">
                  <c:v>26.40249093886252</c:v>
                </c:pt>
                <c:pt idx="1656">
                  <c:v>26.394169025939899</c:v>
                </c:pt>
                <c:pt idx="1657">
                  <c:v>26.38593772976914</c:v>
                </c:pt>
                <c:pt idx="1658">
                  <c:v>26.37779970877753</c:v>
                </c:pt>
                <c:pt idx="1659">
                  <c:v>26.369757741955169</c:v>
                </c:pt>
                <c:pt idx="1660">
                  <c:v>26.361814728854981</c:v>
                </c:pt>
                <c:pt idx="1661">
                  <c:v>26.35397368959266</c:v>
                </c:pt>
                <c:pt idx="1662">
                  <c:v>26.346237764846709</c:v>
                </c:pt>
                <c:pt idx="1663">
                  <c:v>26.33861021585847</c:v>
                </c:pt>
                <c:pt idx="1664">
                  <c:v>26.331094424432031</c:v>
                </c:pt>
                <c:pt idx="1665">
                  <c:v>26.32369389293433</c:v>
                </c:pt>
                <c:pt idx="1666">
                  <c:v>26.316412244295119</c:v>
                </c:pt>
                <c:pt idx="1667">
                  <c:v>26.309253222006909</c:v>
                </c:pt>
                <c:pt idx="1668">
                  <c:v>26.302220690125019</c:v>
                </c:pt>
                <c:pt idx="1669">
                  <c:v>26.295318633267609</c:v>
                </c:pt>
                <c:pt idx="1670">
                  <c:v>26.2885511566156</c:v>
                </c:pt>
                <c:pt idx="1671">
                  <c:v>26.281922485912769</c:v>
                </c:pt>
                <c:pt idx="1672">
                  <c:v>26.27543696746563</c:v>
                </c:pt>
                <c:pt idx="1673">
                  <c:v>26.269099068143571</c:v>
                </c:pt>
                <c:pt idx="1674">
                  <c:v>26.262913375378719</c:v>
                </c:pt>
                <c:pt idx="1675">
                  <c:v>26.256884597166071</c:v>
                </c:pt>
                <c:pt idx="1676">
                  <c:v>26.25101756206335</c:v>
                </c:pt>
                <c:pt idx="1677">
                  <c:v>26.245317219191119</c:v>
                </c:pt>
                <c:pt idx="1678">
                  <c:v>26.239788638232799</c:v>
                </c:pt>
                <c:pt idx="1679">
                  <c:v>26.234437009434529</c:v>
                </c:pt>
                <c:pt idx="1680">
                  <c:v>26.22926764360529</c:v>
                </c:pt>
                <c:pt idx="1681">
                  <c:v>26.224285972116881</c:v>
                </c:pt>
                <c:pt idx="1682">
                  <c:v>26.21949754690386</c:v>
                </c:pt>
                <c:pt idx="1683">
                  <c:v>26.214908040463651</c:v>
                </c:pt>
                <c:pt idx="1684">
                  <c:v>26.210523245856411</c:v>
                </c:pt>
                <c:pt idx="1685">
                  <c:v>26.206349076705159</c:v>
                </c:pt>
                <c:pt idx="1686">
                  <c:v>26.202391567195701</c:v>
                </c:pt>
                <c:pt idx="1687">
                  <c:v>26.198656872076629</c:v>
                </c:pt>
                <c:pt idx="1688">
                  <c:v>26.195151266659341</c:v>
                </c:pt>
                <c:pt idx="1689">
                  <c:v>26.191881146818069</c:v>
                </c:pt>
                <c:pt idx="1690">
                  <c:v>26.188853028989818</c:v>
                </c:pt>
                <c:pt idx="1691">
                  <c:v>26.18607355017441</c:v>
                </c:pt>
                <c:pt idx="1692">
                  <c:v>26.183549467934469</c:v>
                </c:pt>
                <c:pt idx="1693">
                  <c:v>26.18128766039543</c:v>
                </c:pt>
                <c:pt idx="1694">
                  <c:v>26.179295126245499</c:v>
                </c:pt>
                <c:pt idx="1695">
                  <c:v>26.177578984735721</c:v>
                </c:pt>
                <c:pt idx="1696">
                  <c:v>26.176146475679939</c:v>
                </c:pt>
                <c:pt idx="1697">
                  <c:v>26.175004959454789</c:v>
                </c:pt>
                <c:pt idx="1698">
                  <c:v>26.174161916999719</c:v>
                </c:pt>
                <c:pt idx="1699">
                  <c:v>26.173624949816961</c:v>
                </c:pt>
                <c:pt idx="1700">
                  <c:v>26.173401779971591</c:v>
                </c:pt>
                <c:pt idx="1701">
                  <c:v>26.173500250091461</c:v>
                </c:pt>
                <c:pt idx="1702">
                  <c:v>26.1739283233672</c:v>
                </c:pt>
                <c:pt idx="1703">
                  <c:v>26.174694083552311</c:v>
                </c:pt>
                <c:pt idx="1704">
                  <c:v>26.175805734963031</c:v>
                </c:pt>
                <c:pt idx="1705">
                  <c:v>26.177271602478459</c:v>
                </c:pt>
                <c:pt idx="1706">
                  <c:v>26.179100131540441</c:v>
                </c:pt>
                <c:pt idx="1707">
                  <c:v>26.181299888153671</c:v>
                </c:pt>
                <c:pt idx="1708">
                  <c:v>26.183879558885621</c:v>
                </c:pt>
                <c:pt idx="1709">
                  <c:v>26.186847950866571</c:v>
                </c:pt>
                <c:pt idx="1710">
                  <c:v>26.19021399178963</c:v>
                </c:pt>
                <c:pt idx="1711">
                  <c:v>26.19398672991068</c:v>
                </c:pt>
                <c:pt idx="1712">
                  <c:v>26.198175334048411</c:v>
                </c:pt>
                <c:pt idx="1713">
                  <c:v>26.202789093584329</c:v>
                </c:pt>
                <c:pt idx="1714">
                  <c:v>26.207837418462731</c:v>
                </c:pt>
                <c:pt idx="1715">
                  <c:v>26.21332983919072</c:v>
                </c:pt>
                <c:pt idx="1716">
                  <c:v>26.219276006838228</c:v>
                </c:pt>
                <c:pt idx="1717">
                  <c:v>26.225685693037949</c:v>
                </c:pt>
                <c:pt idx="1718">
                  <c:v>26.232568789985411</c:v>
                </c:pt>
                <c:pt idx="1719">
                  <c:v>26.239935310438931</c:v>
                </c:pt>
                <c:pt idx="1720">
                  <c:v>26.247795387719609</c:v>
                </c:pt>
                <c:pt idx="1721">
                  <c:v>26.25615927571144</c:v>
                </c:pt>
                <c:pt idx="1722">
                  <c:v>26.2650373488611</c:v>
                </c:pt>
                <c:pt idx="1723">
                  <c:v>26.274440102178129</c:v>
                </c:pt>
                <c:pt idx="1724">
                  <c:v>26.28437815123489</c:v>
                </c:pt>
                <c:pt idx="1725">
                  <c:v>26.294862232166491</c:v>
                </c:pt>
                <c:pt idx="1726">
                  <c:v>26.30590320167094</c:v>
                </c:pt>
                <c:pt idx="1727">
                  <c:v>26.317512037008921</c:v>
                </c:pt>
                <c:pt idx="1728">
                  <c:v>26.32969983600405</c:v>
                </c:pt>
                <c:pt idx="1729">
                  <c:v>26.342477817042639</c:v>
                </c:pt>
                <c:pt idx="1730">
                  <c:v>26.355857319073859</c:v>
                </c:pt>
                <c:pt idx="1731">
                  <c:v>26.369849801609689</c:v>
                </c:pt>
                <c:pt idx="1732">
                  <c:v>26.384466844724869</c:v>
                </c:pt>
                <c:pt idx="1733">
                  <c:v>26.399720149057011</c:v>
                </c:pt>
                <c:pt idx="1734">
                  <c:v>26.415621535806469</c:v>
                </c:pt>
                <c:pt idx="1735">
                  <c:v>26.432182946736429</c:v>
                </c:pt>
                <c:pt idx="1736">
                  <c:v>26.449416444172861</c:v>
                </c:pt>
                <c:pt idx="1737">
                  <c:v>26.46733421100457</c:v>
                </c:pt>
                <c:pt idx="1738">
                  <c:v>26.48594855068314</c:v>
                </c:pt>
                <c:pt idx="1739">
                  <c:v>26.505271887222982</c:v>
                </c:pt>
                <c:pt idx="1740">
                  <c:v>26.525316765201271</c:v>
                </c:pt>
                <c:pt idx="1741">
                  <c:v>26.546095849758022</c:v>
                </c:pt>
                <c:pt idx="1742">
                  <c:v>26.567621926596011</c:v>
                </c:pt>
                <c:pt idx="1743">
                  <c:v>26.58990790198089</c:v>
                </c:pt>
                <c:pt idx="1744">
                  <c:v>26.612966802741049</c:v>
                </c:pt>
                <c:pt idx="1745">
                  <c:v>26.636811776267699</c:v>
                </c:pt>
                <c:pt idx="1746">
                  <c:v>26.661456090514889</c:v>
                </c:pt>
                <c:pt idx="1747">
                  <c:v>26.686913133999429</c:v>
                </c:pt>
                <c:pt idx="1748">
                  <c:v>26.71319641580094</c:v>
                </c:pt>
                <c:pt idx="1749">
                  <c:v>26.74031956556184</c:v>
                </c:pt>
                <c:pt idx="1750">
                  <c:v>26.768296333487381</c:v>
                </c:pt>
                <c:pt idx="1751">
                  <c:v>26.79714059034562</c:v>
                </c:pt>
                <c:pt idx="1752">
                  <c:v>26.8268663274674</c:v>
                </c:pt>
                <c:pt idx="1753">
                  <c:v>26.857487656746311</c:v>
                </c:pt>
                <c:pt idx="1754">
                  <c:v>26.889018810638849</c:v>
                </c:pt>
                <c:pt idx="1755">
                  <c:v>26.92147414216425</c:v>
                </c:pt>
                <c:pt idx="1756">
                  <c:v>26.954868124904571</c:v>
                </c:pt>
                <c:pt idx="1757">
                  <c:v>26.98921535300471</c:v>
                </c:pt>
                <c:pt idx="1758">
                  <c:v>27.02453054117229</c:v>
                </c:pt>
                <c:pt idx="1759">
                  <c:v>27.060828524677781</c:v>
                </c:pt>
                <c:pt idx="1760">
                  <c:v>27.09812425935446</c:v>
                </c:pt>
                <c:pt idx="1761">
                  <c:v>27.136432821598429</c:v>
                </c:pt>
                <c:pt idx="1762">
                  <c:v>27.17576940836851</c:v>
                </c:pt>
                <c:pt idx="1763">
                  <c:v>27.216149337186451</c:v>
                </c:pt>
                <c:pt idx="1764">
                  <c:v>27.2575880461367</c:v>
                </c:pt>
                <c:pt idx="1765">
                  <c:v>27.300101093866541</c:v>
                </c:pt>
                <c:pt idx="1766">
                  <c:v>27.3437041595861</c:v>
                </c:pt>
                <c:pt idx="1767">
                  <c:v>27.38841304306823</c:v>
                </c:pt>
                <c:pt idx="1768">
                  <c:v>27.434243664648701</c:v>
                </c:pt>
                <c:pt idx="1769">
                  <c:v>27.4812120652259</c:v>
                </c:pt>
                <c:pt idx="1770">
                  <c:v>27.52933440626126</c:v>
                </c:pt>
                <c:pt idx="1771">
                  <c:v>27.578626969778831</c:v>
                </c:pt>
                <c:pt idx="1772">
                  <c:v>27.629106158365559</c:v>
                </c:pt>
                <c:pt idx="1773">
                  <c:v>27.680788495171129</c:v>
                </c:pt>
                <c:pt idx="1774">
                  <c:v>27.733690623908071</c:v>
                </c:pt>
                <c:pt idx="1775">
                  <c:v>27.78782930885173</c:v>
                </c:pt>
                <c:pt idx="1776">
                  <c:v>27.84322143484022</c:v>
                </c:pt>
                <c:pt idx="1777">
                  <c:v>27.89988400727448</c:v>
                </c:pt>
                <c:pt idx="1778">
                  <c:v>27.957834152118249</c:v>
                </c:pt>
                <c:pt idx="1779">
                  <c:v>28.01708911589806</c:v>
                </c:pt>
                <c:pt idx="1780">
                  <c:v>28.077666265703279</c:v>
                </c:pt>
                <c:pt idx="1781">
                  <c:v>28.139583089186029</c:v>
                </c:pt>
                <c:pt idx="1782">
                  <c:v>28.202857194561268</c:v>
                </c:pt>
                <c:pt idx="1783">
                  <c:v>28.26750631060677</c:v>
                </c:pt>
                <c:pt idx="1784">
                  <c:v>28.333548286663088</c:v>
                </c:pt>
                <c:pt idx="1785">
                  <c:v>28.401001092633582</c:v>
                </c:pt>
                <c:pt idx="1786">
                  <c:v>28.469882818984392</c:v>
                </c:pt>
                <c:pt idx="1787">
                  <c:v>28.540211676744541</c:v>
                </c:pt>
                <c:pt idx="1788">
                  <c:v>28.61200599750574</c:v>
                </c:pt>
                <c:pt idx="1789">
                  <c:v>28.685284233422621</c:v>
                </c:pt>
                <c:pt idx="1790">
                  <c:v>28.76006495721257</c:v>
                </c:pt>
                <c:pt idx="1791">
                  <c:v>28.836366862155721</c:v>
                </c:pt>
                <c:pt idx="1792">
                  <c:v>28.9142087620951</c:v>
                </c:pt>
                <c:pt idx="1793">
                  <c:v>28.993609591436471</c:v>
                </c:pt>
                <c:pt idx="1794">
                  <c:v>29.074588405148461</c:v>
                </c:pt>
                <c:pt idx="1795">
                  <c:v>29.157164378762481</c:v>
                </c:pt>
                <c:pt idx="1796">
                  <c:v>29.2413568083727</c:v>
                </c:pt>
                <c:pt idx="1797">
                  <c:v>29.327185110636101</c:v>
                </c:pt>
                <c:pt idx="1798">
                  <c:v>29.414668822772569</c:v>
                </c:pt>
                <c:pt idx="1799">
                  <c:v>29.50382760256467</c:v>
                </c:pt>
                <c:pt idx="1800">
                  <c:v>29.59468122835786</c:v>
                </c:pt>
                <c:pt idx="1801">
                  <c:v>29.687249599060301</c:v>
                </c:pt>
                <c:pt idx="1802">
                  <c:v>29.781552734143041</c:v>
                </c:pt>
                <c:pt idx="1803">
                  <c:v>29.87761077363994</c:v>
                </c:pt>
                <c:pt idx="1804">
                  <c:v>29.975443978147599</c:v>
                </c:pt>
                <c:pt idx="1805">
                  <c:v>30.075072728825479</c:v>
                </c:pt>
                <c:pt idx="1806">
                  <c:v>30.176517527395799</c:v>
                </c:pt>
                <c:pt idx="1807">
                  <c:v>30.27979899614359</c:v>
                </c:pt>
                <c:pt idx="1808">
                  <c:v>30.384937877916741</c:v>
                </c:pt>
                <c:pt idx="1809">
                  <c:v>30.491955036125891</c:v>
                </c:pt>
                <c:pt idx="1810">
                  <c:v>30.60087145474445</c:v>
                </c:pt>
                <c:pt idx="1811">
                  <c:v>30.711708238308741</c:v>
                </c:pt>
                <c:pt idx="1812">
                  <c:v>30.824486611917809</c:v>
                </c:pt>
                <c:pt idx="1813">
                  <c:v>30.939227921233471</c:v>
                </c:pt>
                <c:pt idx="1814">
                  <c:v>31.055953632480481</c:v>
                </c:pt>
                <c:pt idx="1815">
                  <c:v>31.17468533244622</c:v>
                </c:pt>
                <c:pt idx="1816">
                  <c:v>31.295444728481002</c:v>
                </c:pt>
                <c:pt idx="1817">
                  <c:v>31.41825364849797</c:v>
                </c:pt>
                <c:pt idx="1818">
                  <c:v>31.543134040972902</c:v>
                </c:pt>
                <c:pt idx="1819">
                  <c:v>31.670107974944571</c:v>
                </c:pt>
                <c:pt idx="1820">
                  <c:v>31.79919764001442</c:v>
                </c:pt>
                <c:pt idx="1821">
                  <c:v>31.93042534634673</c:v>
                </c:pt>
                <c:pt idx="1822">
                  <c:v>32.063813524668667</c:v>
                </c:pt>
                <c:pt idx="1823">
                  <c:v>32.199384726270068</c:v>
                </c:pt>
                <c:pt idx="1824">
                  <c:v>32.337161623003666</c:v>
                </c:pt>
                <c:pt idx="1825">
                  <c:v>32.477167007284983</c:v>
                </c:pt>
                <c:pt idx="1826">
                  <c:v>34.403066480772289</c:v>
                </c:pt>
                <c:pt idx="1827">
                  <c:v>34.278459968820869</c:v>
                </c:pt>
                <c:pt idx="1828">
                  <c:v>34.155708784156758</c:v>
                </c:pt>
                <c:pt idx="1829">
                  <c:v>34.034792196023382</c:v>
                </c:pt>
                <c:pt idx="1830">
                  <c:v>33.91568959422689</c:v>
                </c:pt>
                <c:pt idx="1831">
                  <c:v>33.798380489136328</c:v>
                </c:pt>
                <c:pt idx="1832">
                  <c:v>33.682844511683427</c:v>
                </c:pt>
                <c:pt idx="1833">
                  <c:v>33.569061413362853</c:v>
                </c:pt>
                <c:pt idx="1834">
                  <c:v>33.457011066231992</c:v>
                </c:pt>
                <c:pt idx="1835">
                  <c:v>33.346673462911049</c:v>
                </c:pt>
                <c:pt idx="1836">
                  <c:v>33.238028716583038</c:v>
                </c:pt>
                <c:pt idx="1837">
                  <c:v>33.131057060993747</c:v>
                </c:pt>
                <c:pt idx="1838">
                  <c:v>33.025738850451873</c:v>
                </c:pt>
                <c:pt idx="1839">
                  <c:v>32.922054559828752</c:v>
                </c:pt>
                <c:pt idx="1840">
                  <c:v>32.819984784558642</c:v>
                </c:pt>
                <c:pt idx="1841">
                  <c:v>32.719510240638598</c:v>
                </c:pt>
                <c:pt idx="1842">
                  <c:v>32.620611764628443</c:v>
                </c:pt>
                <c:pt idx="1843">
                  <c:v>32.523270313650812</c:v>
                </c:pt>
                <c:pt idx="1844">
                  <c:v>32.427466965391133</c:v>
                </c:pt>
                <c:pt idx="1845">
                  <c:v>32.333182918097677</c:v>
                </c:pt>
                <c:pt idx="1846">
                  <c:v>32.240399490581488</c:v>
                </c:pt>
                <c:pt idx="1847">
                  <c:v>32.149098122216401</c:v>
                </c:pt>
                <c:pt idx="1848">
                  <c:v>32.0592603729391</c:v>
                </c:pt>
                <c:pt idx="1849">
                  <c:v>31.970867923249031</c:v>
                </c:pt>
                <c:pt idx="1850">
                  <c:v>31.883902574208442</c:v>
                </c:pt>
                <c:pt idx="1851">
                  <c:v>31.798346247442421</c:v>
                </c:pt>
                <c:pt idx="1852">
                  <c:v>31.714180985138849</c:v>
                </c:pt>
                <c:pt idx="1853">
                  <c:v>31.6313889500484</c:v>
                </c:pt>
                <c:pt idx="1854">
                  <c:v>31.549952425484509</c:v>
                </c:pt>
                <c:pt idx="1855">
                  <c:v>31.469853815323511</c:v>
                </c:pt>
                <c:pt idx="1856">
                  <c:v>31.39107564400447</c:v>
                </c:pt>
                <c:pt idx="1857">
                  <c:v>31.313600556529281</c:v>
                </c:pt>
                <c:pt idx="1858">
                  <c:v>31.23741131846263</c:v>
                </c:pt>
                <c:pt idx="1859">
                  <c:v>31.162490815932021</c:v>
                </c:pt>
                <c:pt idx="1860">
                  <c:v>31.088822055627759</c:v>
                </c:pt>
                <c:pt idx="1861">
                  <c:v>31.01638816480294</c:v>
                </c:pt>
                <c:pt idx="1862">
                  <c:v>30.94517239127347</c:v>
                </c:pt>
                <c:pt idx="1863">
                  <c:v>30.87515810341808</c:v>
                </c:pt>
                <c:pt idx="1864">
                  <c:v>30.806328790178249</c:v>
                </c:pt>
                <c:pt idx="1865">
                  <c:v>30.73866806105833</c:v>
                </c:pt>
                <c:pt idx="1866">
                  <c:v>30.67215964612544</c:v>
                </c:pt>
                <c:pt idx="1867">
                  <c:v>30.606787396009501</c:v>
                </c:pt>
                <c:pt idx="1868">
                  <c:v>30.542535281903231</c:v>
                </c:pt>
                <c:pt idx="1869">
                  <c:v>30.479387395562188</c:v>
                </c:pt>
                <c:pt idx="1870">
                  <c:v>30.417327949304699</c:v>
                </c:pt>
                <c:pt idx="1871">
                  <c:v>30.356341276011889</c:v>
                </c:pt>
                <c:pt idx="1872">
                  <c:v>30.296411829127731</c:v>
                </c:pt>
                <c:pt idx="1873">
                  <c:v>30.237524182658959</c:v>
                </c:pt>
                <c:pt idx="1874">
                  <c:v>30.17966303117511</c:v>
                </c:pt>
                <c:pt idx="1875">
                  <c:v>30.122813189808578</c:v>
                </c:pt>
                <c:pt idx="1876">
                  <c:v>30.066959594254499</c:v>
                </c:pt>
                <c:pt idx="1877">
                  <c:v>30.012087300770808</c:v>
                </c:pt>
                <c:pt idx="1878">
                  <c:v>29.958181486178329</c:v>
                </c:pt>
                <c:pt idx="1879">
                  <c:v>29.90522744786059</c:v>
                </c:pt>
                <c:pt idx="1880">
                  <c:v>29.853210603763991</c:v>
                </c:pt>
                <c:pt idx="1881">
                  <c:v>29.802116492397701</c:v>
                </c:pt>
                <c:pt idx="1882">
                  <c:v>29.751930772833688</c:v>
                </c:pt>
                <c:pt idx="1883">
                  <c:v>29.702639224706751</c:v>
                </c:pt>
                <c:pt idx="1884">
                  <c:v>29.654227748214499</c:v>
                </c:pt>
                <c:pt idx="1885">
                  <c:v>29.60668236411728</c:v>
                </c:pt>
                <c:pt idx="1886">
                  <c:v>29.559989213738309</c:v>
                </c:pt>
                <c:pt idx="1887">
                  <c:v>29.51413455896359</c:v>
                </c:pt>
                <c:pt idx="1888">
                  <c:v>29.469104782241931</c:v>
                </c:pt>
                <c:pt idx="1889">
                  <c:v>29.424886386584941</c:v>
                </c:pt>
                <c:pt idx="1890">
                  <c:v>29.381465995567019</c:v>
                </c:pt>
                <c:pt idx="1891">
                  <c:v>29.33883035332537</c:v>
                </c:pt>
                <c:pt idx="1892">
                  <c:v>29.296966324560039</c:v>
                </c:pt>
                <c:pt idx="1893">
                  <c:v>29.255860894533839</c:v>
                </c:pt>
                <c:pt idx="1894">
                  <c:v>29.21550116907239</c:v>
                </c:pt>
                <c:pt idx="1895">
                  <c:v>29.17587437456412</c:v>
                </c:pt>
                <c:pt idx="1896">
                  <c:v>29.136967857960261</c:v>
                </c:pt>
                <c:pt idx="1897">
                  <c:v>29.098769086774841</c:v>
                </c:pt>
                <c:pt idx="1898">
                  <c:v>29.061265649084749</c:v>
                </c:pt>
                <c:pt idx="1899">
                  <c:v>29.02444525352956</c:v>
                </c:pt>
                <c:pt idx="1900">
                  <c:v>28.988295729311751</c:v>
                </c:pt>
                <c:pt idx="1901">
                  <c:v>28.9528050261966</c:v>
                </c:pt>
                <c:pt idx="1902">
                  <c:v>28.917961214512118</c:v>
                </c:pt>
                <c:pt idx="1903">
                  <c:v>28.883752485149181</c:v>
                </c:pt>
                <c:pt idx="1904">
                  <c:v>28.850167149561461</c:v>
                </c:pt>
                <c:pt idx="1905">
                  <c:v>28.81719363976541</c:v>
                </c:pt>
                <c:pt idx="1906">
                  <c:v>28.784820508340299</c:v>
                </c:pt>
                <c:pt idx="1907">
                  <c:v>28.753036428428221</c:v>
                </c:pt>
                <c:pt idx="1908">
                  <c:v>28.721830193734029</c:v>
                </c:pt>
                <c:pt idx="1909">
                  <c:v>28.691190718525409</c:v>
                </c:pt>
                <c:pt idx="1910">
                  <c:v>28.661107037632849</c:v>
                </c:pt>
                <c:pt idx="1911">
                  <c:v>28.63156830644963</c:v>
                </c:pt>
                <c:pt idx="1912">
                  <c:v>28.60256380093184</c:v>
                </c:pt>
                <c:pt idx="1913">
                  <c:v>28.57408291759841</c:v>
                </c:pt>
                <c:pt idx="1914">
                  <c:v>28.546115173530989</c:v>
                </c:pt>
                <c:pt idx="1915">
                  <c:v>28.518650206374101</c:v>
                </c:pt>
                <c:pt idx="1916">
                  <c:v>28.491677774335059</c:v>
                </c:pt>
                <c:pt idx="1917">
                  <c:v>28.465187756183969</c:v>
                </c:pt>
                <c:pt idx="1918">
                  <c:v>28.439170151253741</c:v>
                </c:pt>
                <c:pt idx="1919">
                  <c:v>28.413615079440088</c:v>
                </c:pt>
                <c:pt idx="1920">
                  <c:v>28.388512781201531</c:v>
                </c:pt>
                <c:pt idx="1921">
                  <c:v>28.363853617559421</c:v>
                </c:pt>
                <c:pt idx="1922">
                  <c:v>28.339628070097842</c:v>
                </c:pt>
                <c:pt idx="1923">
                  <c:v>28.31582674096375</c:v>
                </c:pt>
                <c:pt idx="1924">
                  <c:v>28.29244035286688</c:v>
                </c:pt>
                <c:pt idx="1925">
                  <c:v>28.269459749079768</c:v>
                </c:pt>
                <c:pt idx="1926">
                  <c:v>28.246875893437771</c:v>
                </c:pt>
                <c:pt idx="1927">
                  <c:v>28.224679870338999</c:v>
                </c:pt>
                <c:pt idx="1928">
                  <c:v>28.202862884744441</c:v>
                </c:pt>
                <c:pt idx="1929">
                  <c:v>28.181416262177819</c:v>
                </c:pt>
                <c:pt idx="1930">
                  <c:v>28.160331448725721</c:v>
                </c:pt>
                <c:pt idx="1931">
                  <c:v>28.139600011037501</c:v>
                </c:pt>
                <c:pt idx="1932">
                  <c:v>28.119213636325291</c:v>
                </c:pt>
                <c:pt idx="1933">
                  <c:v>28.099164132364098</c:v>
                </c:pt>
                <c:pt idx="1934">
                  <c:v>28.07944342749169</c:v>
                </c:pt>
                <c:pt idx="1935">
                  <c:v>28.06004357060861</c:v>
                </c:pt>
                <c:pt idx="1936">
                  <c:v>28.04095673117828</c:v>
                </c:pt>
                <c:pt idx="1937">
                  <c:v>28.022175199226851</c:v>
                </c:pt>
                <c:pt idx="1938">
                  <c:v>28.00369138534332</c:v>
                </c:pt>
                <c:pt idx="1939">
                  <c:v>27.98549782067948</c:v>
                </c:pt>
                <c:pt idx="1940">
                  <c:v>27.967587156949929</c:v>
                </c:pt>
                <c:pt idx="1941">
                  <c:v>27.949952166432059</c:v>
                </c:pt>
                <c:pt idx="1942">
                  <c:v>27.932585741966079</c:v>
                </c:pt>
                <c:pt idx="1943">
                  <c:v>27.915480896954961</c:v>
                </c:pt>
                <c:pt idx="1944">
                  <c:v>27.898630765364562</c:v>
                </c:pt>
                <c:pt idx="1945">
                  <c:v>27.882028601723469</c:v>
                </c:pt>
                <c:pt idx="1946">
                  <c:v>27.86566778112309</c:v>
                </c:pt>
                <c:pt idx="1947">
                  <c:v>27.849541799217661</c:v>
                </c:pt>
                <c:pt idx="1948">
                  <c:v>27.833644272224209</c:v>
                </c:pt>
                <c:pt idx="1949">
                  <c:v>27.817968936922551</c:v>
                </c:pt>
                <c:pt idx="1950">
                  <c:v>27.802509650655299</c:v>
                </c:pt>
                <c:pt idx="1951">
                  <c:v>27.787260391327909</c:v>
                </c:pt>
                <c:pt idx="1952">
                  <c:v>27.772215257408629</c:v>
                </c:pt>
                <c:pt idx="1953">
                  <c:v>27.757368467928501</c:v>
                </c:pt>
                <c:pt idx="1954">
                  <c:v>27.742714362481319</c:v>
                </c:pt>
                <c:pt idx="1955">
                  <c:v>27.72824740122379</c:v>
                </c:pt>
                <c:pt idx="1956">
                  <c:v>27.713962164875358</c:v>
                </c:pt>
                <c:pt idx="1957">
                  <c:v>27.699853354718261</c:v>
                </c:pt>
                <c:pt idx="1958">
                  <c:v>27.685915792597559</c:v>
                </c:pt>
                <c:pt idx="1959">
                  <c:v>27.672144420921111</c:v>
                </c:pt>
                <c:pt idx="1960">
                  <c:v>27.658534302659611</c:v>
                </c:pt>
                <c:pt idx="1961">
                  <c:v>27.645080621346509</c:v>
                </c:pt>
                <c:pt idx="1962">
                  <c:v>27.631778681078099</c:v>
                </c:pt>
                <c:pt idx="1963">
                  <c:v>27.618623906513431</c:v>
                </c:pt>
                <c:pt idx="1964">
                  <c:v>27.60561184287441</c:v>
                </c:pt>
                <c:pt idx="1965">
                  <c:v>27.5927381559457</c:v>
                </c:pt>
                <c:pt idx="1966">
                  <c:v>27.579998632074819</c:v>
                </c:pt>
                <c:pt idx="1967">
                  <c:v>27.567389178172022</c:v>
                </c:pt>
                <c:pt idx="1968">
                  <c:v>27.554905821710449</c:v>
                </c:pt>
                <c:pt idx="1969">
                  <c:v>27.542544710725959</c:v>
                </c:pt>
                <c:pt idx="1970">
                  <c:v>27.530302113817289</c:v>
                </c:pt>
                <c:pt idx="1971">
                  <c:v>27.518174420145929</c:v>
                </c:pt>
                <c:pt idx="1972">
                  <c:v>27.506158139436199</c:v>
                </c:pt>
                <c:pt idx="1973">
                  <c:v>27.494249901975181</c:v>
                </c:pt>
                <c:pt idx="1974">
                  <c:v>27.482446458612859</c:v>
                </c:pt>
                <c:pt idx="1975">
                  <c:v>27.4707446807619</c:v>
                </c:pt>
                <c:pt idx="1976">
                  <c:v>27.45914156039785</c:v>
                </c:pt>
                <c:pt idx="1977">
                  <c:v>27.447634210059039</c:v>
                </c:pt>
                <c:pt idx="1978">
                  <c:v>27.436219862846599</c:v>
                </c:pt>
                <c:pt idx="1979">
                  <c:v>27.424895872424461</c:v>
                </c:pt>
                <c:pt idx="1980">
                  <c:v>27.413659713019371</c:v>
                </c:pt>
                <c:pt idx="1981">
                  <c:v>27.402508979420858</c:v>
                </c:pt>
                <c:pt idx="1982">
                  <c:v>27.391441386981288</c:v>
                </c:pt>
                <c:pt idx="1983">
                  <c:v>27.380454771615831</c:v>
                </c:pt>
                <c:pt idx="1984">
                  <c:v>27.369547089802399</c:v>
                </c:pt>
                <c:pt idx="1985">
                  <c:v>27.358716418581771</c:v>
                </c:pt>
                <c:pt idx="1986">
                  <c:v>27.347960955557522</c:v>
                </c:pt>
                <c:pt idx="1987">
                  <c:v>27.337279018895991</c:v>
                </c:pt>
                <c:pt idx="1988">
                  <c:v>27.326669047326359</c:v>
                </c:pt>
                <c:pt idx="1989">
                  <c:v>27.316129600140609</c:v>
                </c:pt>
                <c:pt idx="1990">
                  <c:v>27.305659357193509</c:v>
                </c:pt>
                <c:pt idx="1991">
                  <c:v>27.295257118902651</c:v>
                </c:pt>
                <c:pt idx="1992">
                  <c:v>27.28492180624842</c:v>
                </c:pt>
                <c:pt idx="1993">
                  <c:v>27.274652460773979</c:v>
                </c:pt>
                <c:pt idx="1994">
                  <c:v>27.264448244585321</c:v>
                </c:pt>
                <c:pt idx="1995">
                  <c:v>27.254308440351291</c:v>
                </c:pt>
                <c:pt idx="1996">
                  <c:v>27.244232451303429</c:v>
                </c:pt>
                <c:pt idx="1997">
                  <c:v>27.234219801236168</c:v>
                </c:pt>
                <c:pt idx="1998">
                  <c:v>27.224270134506721</c:v>
                </c:pt>
                <c:pt idx="1999">
                  <c:v>27.21438321603507</c:v>
                </c:pt>
                <c:pt idx="2000">
                  <c:v>27.204558931304049</c:v>
                </c:pt>
                <c:pt idx="2001">
                  <c:v>27.194797286359279</c:v>
                </c:pt>
                <c:pt idx="2002">
                  <c:v>27.185098407809161</c:v>
                </c:pt>
                <c:pt idx="2003">
                  <c:v>27.175462542824931</c:v>
                </c:pt>
                <c:pt idx="2004">
                  <c:v>27.165890059140629</c:v>
                </c:pt>
                <c:pt idx="2005">
                  <c:v>27.156381445053071</c:v>
                </c:pt>
                <c:pt idx="2006">
                  <c:v>27.146937309421901</c:v>
                </c:pt>
                <c:pt idx="2007">
                  <c:v>27.13755838166955</c:v>
                </c:pt>
                <c:pt idx="2008">
                  <c:v>27.12824551178127</c:v>
                </c:pt>
                <c:pt idx="2009">
                  <c:v>27.118999670305101</c:v>
                </c:pt>
                <c:pt idx="2010">
                  <c:v>27.1098219483519</c:v>
                </c:pt>
                <c:pt idx="2011">
                  <c:v>27.10071355759532</c:v>
                </c:pt>
                <c:pt idx="2012">
                  <c:v>27.091675830271811</c:v>
                </c:pt>
                <c:pt idx="2013">
                  <c:v>27.08271021918064</c:v>
                </c:pt>
                <c:pt idx="2014">
                  <c:v>27.073818297683879</c:v>
                </c:pt>
                <c:pt idx="2015">
                  <c:v>27.06500175970638</c:v>
                </c:pt>
                <c:pt idx="2016">
                  <c:v>27.05626241973583</c:v>
                </c:pt>
                <c:pt idx="2017">
                  <c:v>27.047602212822699</c:v>
                </c:pt>
                <c:pt idx="2018">
                  <c:v>27.03902319458027</c:v>
                </c:pt>
                <c:pt idx="2019">
                  <c:v>27.030527541184622</c:v>
                </c:pt>
                <c:pt idx="2020">
                  <c:v>27.022117549374631</c:v>
                </c:pt>
                <c:pt idx="2021">
                  <c:v>27.01379563645202</c:v>
                </c:pt>
                <c:pt idx="2022">
                  <c:v>27.00556434028125</c:v>
                </c:pt>
                <c:pt idx="2023">
                  <c:v>26.997426319289641</c:v>
                </c:pt>
                <c:pt idx="2024">
                  <c:v>26.98938435246728</c:v>
                </c:pt>
                <c:pt idx="2025">
                  <c:v>26.98144133936708</c:v>
                </c:pt>
                <c:pt idx="2026">
                  <c:v>26.97360030010476</c:v>
                </c:pt>
                <c:pt idx="2027">
                  <c:v>26.965864375358819</c:v>
                </c:pt>
                <c:pt idx="2028">
                  <c:v>26.95823682637058</c:v>
                </c:pt>
                <c:pt idx="2029">
                  <c:v>26.950721034944142</c:v>
                </c:pt>
                <c:pt idx="2030">
                  <c:v>26.943320503446451</c:v>
                </c:pt>
                <c:pt idx="2031">
                  <c:v>26.936038854807229</c:v>
                </c:pt>
                <c:pt idx="2032">
                  <c:v>26.928879832519009</c:v>
                </c:pt>
                <c:pt idx="2033">
                  <c:v>26.921847300637129</c:v>
                </c:pt>
                <c:pt idx="2034">
                  <c:v>26.91494524377973</c:v>
                </c:pt>
                <c:pt idx="2035">
                  <c:v>26.908177767127711</c:v>
                </c:pt>
                <c:pt idx="2036">
                  <c:v>26.90154909642488</c:v>
                </c:pt>
                <c:pt idx="2037">
                  <c:v>26.895063577977741</c:v>
                </c:pt>
                <c:pt idx="2038">
                  <c:v>26.888725678655689</c:v>
                </c:pt>
                <c:pt idx="2039">
                  <c:v>26.88253998589084</c:v>
                </c:pt>
                <c:pt idx="2040">
                  <c:v>26.876511207678188</c:v>
                </c:pt>
                <c:pt idx="2041">
                  <c:v>26.87064417257546</c:v>
                </c:pt>
                <c:pt idx="2042">
                  <c:v>26.86494382970324</c:v>
                </c:pt>
                <c:pt idx="2043">
                  <c:v>26.85941524874492</c:v>
                </c:pt>
                <c:pt idx="2044">
                  <c:v>26.85406361994665</c:v>
                </c:pt>
                <c:pt idx="2045">
                  <c:v>26.848894254117411</c:v>
                </c:pt>
                <c:pt idx="2046">
                  <c:v>26.843912582628992</c:v>
                </c:pt>
                <c:pt idx="2047">
                  <c:v>26.839124157415981</c:v>
                </c:pt>
                <c:pt idx="2048">
                  <c:v>26.834534650975758</c:v>
                </c:pt>
                <c:pt idx="2049">
                  <c:v>26.830149856368529</c:v>
                </c:pt>
                <c:pt idx="2050">
                  <c:v>26.82597568721728</c:v>
                </c:pt>
                <c:pt idx="2051">
                  <c:v>26.822018177707811</c:v>
                </c:pt>
                <c:pt idx="2052">
                  <c:v>26.81828348258874</c:v>
                </c:pt>
                <c:pt idx="2053">
                  <c:v>26.814777877171451</c:v>
                </c:pt>
                <c:pt idx="2054">
                  <c:v>26.81150775733019</c:v>
                </c:pt>
                <c:pt idx="2055">
                  <c:v>26.808479639501929</c:v>
                </c:pt>
                <c:pt idx="2056">
                  <c:v>26.805700160686531</c:v>
                </c:pt>
                <c:pt idx="2057">
                  <c:v>26.803176078446601</c:v>
                </c:pt>
                <c:pt idx="2058">
                  <c:v>26.800914270907541</c:v>
                </c:pt>
                <c:pt idx="2059">
                  <c:v>26.79892173675761</c:v>
                </c:pt>
                <c:pt idx="2060">
                  <c:v>26.797205595247839</c:v>
                </c:pt>
                <c:pt idx="2061">
                  <c:v>26.79577308619205</c:v>
                </c:pt>
                <c:pt idx="2062">
                  <c:v>26.794631569966899</c:v>
                </c:pt>
                <c:pt idx="2063">
                  <c:v>26.793788527511818</c:v>
                </c:pt>
                <c:pt idx="2064">
                  <c:v>26.793251560329072</c:v>
                </c:pt>
                <c:pt idx="2065">
                  <c:v>26.793028390483698</c:v>
                </c:pt>
                <c:pt idx="2066">
                  <c:v>26.793126860603572</c:v>
                </c:pt>
                <c:pt idx="2067">
                  <c:v>26.79355493387931</c:v>
                </c:pt>
                <c:pt idx="2068">
                  <c:v>26.794320694064421</c:v>
                </c:pt>
                <c:pt idx="2069">
                  <c:v>26.795432345475131</c:v>
                </c:pt>
                <c:pt idx="2070">
                  <c:v>26.79689821299057</c:v>
                </c:pt>
                <c:pt idx="2071">
                  <c:v>26.798726742052551</c:v>
                </c:pt>
                <c:pt idx="2072">
                  <c:v>26.800926498665781</c:v>
                </c:pt>
                <c:pt idx="2073">
                  <c:v>26.803506169397728</c:v>
                </c:pt>
                <c:pt idx="2074">
                  <c:v>26.806474561378689</c:v>
                </c:pt>
                <c:pt idx="2075">
                  <c:v>26.809840602301751</c:v>
                </c:pt>
                <c:pt idx="2076">
                  <c:v>26.813613340422791</c:v>
                </c:pt>
                <c:pt idx="2077">
                  <c:v>26.817801944560529</c:v>
                </c:pt>
                <c:pt idx="2078">
                  <c:v>26.82241570409645</c:v>
                </c:pt>
                <c:pt idx="2079">
                  <c:v>26.827464028974841</c:v>
                </c:pt>
                <c:pt idx="2080">
                  <c:v>26.832956449702841</c:v>
                </c:pt>
                <c:pt idx="2081">
                  <c:v>26.83890261735035</c:v>
                </c:pt>
                <c:pt idx="2082">
                  <c:v>26.84531230355006</c:v>
                </c:pt>
                <c:pt idx="2083">
                  <c:v>26.852195400497521</c:v>
                </c:pt>
                <c:pt idx="2084">
                  <c:v>26.859561920951041</c:v>
                </c:pt>
                <c:pt idx="2085">
                  <c:v>26.86742199823172</c:v>
                </c:pt>
                <c:pt idx="2086">
                  <c:v>26.875785886223561</c:v>
                </c:pt>
                <c:pt idx="2087">
                  <c:v>26.884663959373221</c:v>
                </c:pt>
                <c:pt idx="2088">
                  <c:v>26.89406671269024</c:v>
                </c:pt>
                <c:pt idx="2089">
                  <c:v>26.904004761747</c:v>
                </c:pt>
                <c:pt idx="2090">
                  <c:v>26.914488842678612</c:v>
                </c:pt>
                <c:pt idx="2091">
                  <c:v>26.925529812183051</c:v>
                </c:pt>
                <c:pt idx="2092">
                  <c:v>26.937138647521039</c:v>
                </c:pt>
                <c:pt idx="2093">
                  <c:v>26.94932644651616</c:v>
                </c:pt>
                <c:pt idx="2094">
                  <c:v>26.962104427554749</c:v>
                </c:pt>
                <c:pt idx="2095">
                  <c:v>26.97548392958597</c:v>
                </c:pt>
                <c:pt idx="2096">
                  <c:v>26.9894764121218</c:v>
                </c:pt>
                <c:pt idx="2097">
                  <c:v>27.00409345523699</c:v>
                </c:pt>
                <c:pt idx="2098">
                  <c:v>27.019346759569121</c:v>
                </c:pt>
                <c:pt idx="2099">
                  <c:v>27.035248146318601</c:v>
                </c:pt>
                <c:pt idx="2100">
                  <c:v>27.05180955724855</c:v>
                </c:pt>
                <c:pt idx="2101">
                  <c:v>27.069043054684979</c:v>
                </c:pt>
                <c:pt idx="2102">
                  <c:v>27.086960821516701</c:v>
                </c:pt>
                <c:pt idx="2103">
                  <c:v>27.105575161195262</c:v>
                </c:pt>
                <c:pt idx="2104">
                  <c:v>27.124898497735099</c:v>
                </c:pt>
                <c:pt idx="2105">
                  <c:v>27.144943375713389</c:v>
                </c:pt>
                <c:pt idx="2106">
                  <c:v>27.165722460270128</c:v>
                </c:pt>
                <c:pt idx="2107">
                  <c:v>27.187248537108118</c:v>
                </c:pt>
                <c:pt idx="2108">
                  <c:v>27.209534512493001</c:v>
                </c:pt>
                <c:pt idx="2109">
                  <c:v>27.232593413253159</c:v>
                </c:pt>
                <c:pt idx="2110">
                  <c:v>27.256438386779809</c:v>
                </c:pt>
                <c:pt idx="2111">
                  <c:v>27.281082701026989</c:v>
                </c:pt>
                <c:pt idx="2112">
                  <c:v>27.306539744511539</c:v>
                </c:pt>
                <c:pt idx="2113">
                  <c:v>27.332823026313061</c:v>
                </c:pt>
                <c:pt idx="2114">
                  <c:v>27.359946176073962</c:v>
                </c:pt>
                <c:pt idx="2115">
                  <c:v>27.387922943999509</c:v>
                </c:pt>
                <c:pt idx="2116">
                  <c:v>27.416767200857741</c:v>
                </c:pt>
                <c:pt idx="2117">
                  <c:v>27.44649293797951</c:v>
                </c:pt>
                <c:pt idx="2118">
                  <c:v>27.477114267258429</c:v>
                </c:pt>
                <c:pt idx="2119">
                  <c:v>27.50864542115097</c:v>
                </c:pt>
                <c:pt idx="2120">
                  <c:v>27.54110075267636</c:v>
                </c:pt>
                <c:pt idx="2121">
                  <c:v>27.574494735416689</c:v>
                </c:pt>
                <c:pt idx="2122">
                  <c:v>27.608841963516831</c:v>
                </c:pt>
                <c:pt idx="2123">
                  <c:v>27.644157151684411</c:v>
                </c:pt>
                <c:pt idx="2124">
                  <c:v>27.680455135189892</c:v>
                </c:pt>
                <c:pt idx="2125">
                  <c:v>27.71775086986657</c:v>
                </c:pt>
                <c:pt idx="2126">
                  <c:v>27.75605943211054</c:v>
                </c:pt>
                <c:pt idx="2127">
                  <c:v>27.79539601888062</c:v>
                </c:pt>
                <c:pt idx="2128">
                  <c:v>27.835775947698568</c:v>
                </c:pt>
                <c:pt idx="2129">
                  <c:v>27.87721465664881</c:v>
                </c:pt>
                <c:pt idx="2130">
                  <c:v>27.919727704378651</c:v>
                </c:pt>
                <c:pt idx="2131">
                  <c:v>27.96333077009821</c:v>
                </c:pt>
                <c:pt idx="2132">
                  <c:v>28.008039653580351</c:v>
                </c:pt>
                <c:pt idx="2133">
                  <c:v>28.053870275160811</c:v>
                </c:pt>
                <c:pt idx="2134">
                  <c:v>28.100838675738029</c:v>
                </c:pt>
                <c:pt idx="2135">
                  <c:v>28.148961016773381</c:v>
                </c:pt>
                <c:pt idx="2136">
                  <c:v>28.198253580290949</c:v>
                </c:pt>
                <c:pt idx="2137">
                  <c:v>28.248732768877669</c:v>
                </c:pt>
                <c:pt idx="2138">
                  <c:v>28.30041510568325</c:v>
                </c:pt>
                <c:pt idx="2139">
                  <c:v>28.353317234420182</c:v>
                </c:pt>
                <c:pt idx="2140">
                  <c:v>28.407455919363841</c:v>
                </c:pt>
                <c:pt idx="2141">
                  <c:v>28.462848045352331</c:v>
                </c:pt>
                <c:pt idx="2142">
                  <c:v>28.51951061778659</c:v>
                </c:pt>
                <c:pt idx="2143">
                  <c:v>28.577460762630359</c:v>
                </c:pt>
                <c:pt idx="2144">
                  <c:v>28.63671572641017</c:v>
                </c:pt>
                <c:pt idx="2145">
                  <c:v>28.697292876215389</c:v>
                </c:pt>
                <c:pt idx="2146">
                  <c:v>28.75920969969815</c:v>
                </c:pt>
                <c:pt idx="2147">
                  <c:v>28.822483805073389</c:v>
                </c:pt>
                <c:pt idx="2148">
                  <c:v>28.88713292111888</c:v>
                </c:pt>
                <c:pt idx="2149">
                  <c:v>28.953174897175209</c:v>
                </c:pt>
                <c:pt idx="2150">
                  <c:v>29.020627703145689</c:v>
                </c:pt>
                <c:pt idx="2151">
                  <c:v>29.089509429496509</c:v>
                </c:pt>
                <c:pt idx="2152">
                  <c:v>29.159838287256669</c:v>
                </c:pt>
                <c:pt idx="2153">
                  <c:v>29.231632608017851</c:v>
                </c:pt>
                <c:pt idx="2154">
                  <c:v>29.304910843934739</c:v>
                </c:pt>
                <c:pt idx="2155">
                  <c:v>29.379691567724681</c:v>
                </c:pt>
                <c:pt idx="2156">
                  <c:v>29.455993472667831</c:v>
                </c:pt>
                <c:pt idx="2157">
                  <c:v>29.533835372607211</c:v>
                </c:pt>
                <c:pt idx="2158">
                  <c:v>29.613236201948592</c:v>
                </c:pt>
                <c:pt idx="2159">
                  <c:v>29.694215015660571</c:v>
                </c:pt>
                <c:pt idx="2160">
                  <c:v>29.776790989274591</c:v>
                </c:pt>
                <c:pt idx="2161">
                  <c:v>29.860983418884821</c:v>
                </c:pt>
                <c:pt idx="2162">
                  <c:v>29.946811721148212</c:v>
                </c:pt>
                <c:pt idx="2163">
                  <c:v>30.034295433284701</c:v>
                </c:pt>
                <c:pt idx="2164">
                  <c:v>30.123454213076791</c:v>
                </c:pt>
                <c:pt idx="2165">
                  <c:v>30.214307838869971</c:v>
                </c:pt>
                <c:pt idx="2166">
                  <c:v>30.30687620957243</c:v>
                </c:pt>
                <c:pt idx="2167">
                  <c:v>30.401179344655159</c:v>
                </c:pt>
                <c:pt idx="2168">
                  <c:v>30.497237384152051</c:v>
                </c:pt>
                <c:pt idx="2169">
                  <c:v>30.59507058865972</c:v>
                </c:pt>
                <c:pt idx="2170">
                  <c:v>30.694699339337589</c:v>
                </c:pt>
                <c:pt idx="2171">
                  <c:v>30.796144137907909</c:v>
                </c:pt>
                <c:pt idx="2172">
                  <c:v>30.899425606655711</c:v>
                </c:pt>
                <c:pt idx="2173">
                  <c:v>31.004564488428851</c:v>
                </c:pt>
                <c:pt idx="2174">
                  <c:v>31.111581646638001</c:v>
                </c:pt>
                <c:pt idx="2175">
                  <c:v>31.220498065256571</c:v>
                </c:pt>
                <c:pt idx="2176">
                  <c:v>31.331334848820859</c:v>
                </c:pt>
                <c:pt idx="2177">
                  <c:v>31.44411322242992</c:v>
                </c:pt>
                <c:pt idx="2178">
                  <c:v>31.558854531745581</c:v>
                </c:pt>
                <c:pt idx="2179">
                  <c:v>31.675580242992591</c:v>
                </c:pt>
                <c:pt idx="2180">
                  <c:v>31.794311942958331</c:v>
                </c:pt>
                <c:pt idx="2181">
                  <c:v>31.915071338993119</c:v>
                </c:pt>
                <c:pt idx="2182">
                  <c:v>32.037880259010073</c:v>
                </c:pt>
                <c:pt idx="2183">
                  <c:v>32.162760651485023</c:v>
                </c:pt>
                <c:pt idx="2184">
                  <c:v>32.289734585456678</c:v>
                </c:pt>
                <c:pt idx="2185">
                  <c:v>32.418824250526519</c:v>
                </c:pt>
                <c:pt idx="2186">
                  <c:v>32.550051956858852</c:v>
                </c:pt>
                <c:pt idx="2187">
                  <c:v>32.683440135180788</c:v>
                </c:pt>
                <c:pt idx="2188">
                  <c:v>32.819011336782182</c:v>
                </c:pt>
                <c:pt idx="2189">
                  <c:v>32.956788233515802</c:v>
                </c:pt>
                <c:pt idx="2190">
                  <c:v>33.096793617797097</c:v>
                </c:pt>
                <c:pt idx="2191">
                  <c:v>35.022693091284637</c:v>
                </c:pt>
                <c:pt idx="2192">
                  <c:v>34.898086579333203</c:v>
                </c:pt>
                <c:pt idx="2193">
                  <c:v>34.775335394669099</c:v>
                </c:pt>
                <c:pt idx="2194">
                  <c:v>34.654418806535723</c:v>
                </c:pt>
                <c:pt idx="2195">
                  <c:v>34.535316204739239</c:v>
                </c:pt>
                <c:pt idx="2196">
                  <c:v>34.418007099648648</c:v>
                </c:pt>
                <c:pt idx="2197">
                  <c:v>34.302471122195783</c:v>
                </c:pt>
                <c:pt idx="2198">
                  <c:v>34.188688023875208</c:v>
                </c:pt>
                <c:pt idx="2199">
                  <c:v>34.07663767674434</c:v>
                </c:pt>
                <c:pt idx="2200">
                  <c:v>33.966300073423398</c:v>
                </c:pt>
                <c:pt idx="2201">
                  <c:v>33.857655327095372</c:v>
                </c:pt>
                <c:pt idx="2202">
                  <c:v>33.750683671506089</c:v>
                </c:pt>
                <c:pt idx="2203">
                  <c:v>33.6453654609642</c:v>
                </c:pt>
                <c:pt idx="2204">
                  <c:v>33.541681170341072</c:v>
                </c:pt>
                <c:pt idx="2205">
                  <c:v>33.439611395070997</c:v>
                </c:pt>
                <c:pt idx="2206">
                  <c:v>33.33913685115094</c:v>
                </c:pt>
                <c:pt idx="2207">
                  <c:v>33.240238375140798</c:v>
                </c:pt>
                <c:pt idx="2208">
                  <c:v>33.142896924163153</c:v>
                </c:pt>
                <c:pt idx="2209">
                  <c:v>33.047093575903467</c:v>
                </c:pt>
                <c:pt idx="2210">
                  <c:v>32.952809528610018</c:v>
                </c:pt>
                <c:pt idx="2211">
                  <c:v>32.860026101093823</c:v>
                </c:pt>
                <c:pt idx="2212">
                  <c:v>32.768724732728757</c:v>
                </c:pt>
                <c:pt idx="2213">
                  <c:v>32.678886983451441</c:v>
                </c:pt>
                <c:pt idx="2214">
                  <c:v>32.590494533761358</c:v>
                </c:pt>
                <c:pt idx="2215">
                  <c:v>32.503529184720783</c:v>
                </c:pt>
                <c:pt idx="2216">
                  <c:v>32.417972857954773</c:v>
                </c:pt>
                <c:pt idx="2217">
                  <c:v>32.333807595651187</c:v>
                </c:pt>
                <c:pt idx="2218">
                  <c:v>32.251015560560731</c:v>
                </c:pt>
                <c:pt idx="2219">
                  <c:v>32.169579035996861</c:v>
                </c:pt>
                <c:pt idx="2220">
                  <c:v>32.089480425835838</c:v>
                </c:pt>
                <c:pt idx="2221">
                  <c:v>32.010702254516808</c:v>
                </c:pt>
                <c:pt idx="2222">
                  <c:v>31.933227167041629</c:v>
                </c:pt>
                <c:pt idx="2223">
                  <c:v>31.857037928974979</c:v>
                </c:pt>
                <c:pt idx="2224">
                  <c:v>31.782117426444369</c:v>
                </c:pt>
                <c:pt idx="2225">
                  <c:v>31.7084486661401</c:v>
                </c:pt>
                <c:pt idx="2226">
                  <c:v>31.636014775315289</c:v>
                </c:pt>
                <c:pt idx="2227">
                  <c:v>31.564799001785811</c:v>
                </c:pt>
                <c:pt idx="2228">
                  <c:v>31.494784713930411</c:v>
                </c:pt>
                <c:pt idx="2229">
                  <c:v>31.425955400690601</c:v>
                </c:pt>
                <c:pt idx="2230">
                  <c:v>31.358294671570668</c:v>
                </c:pt>
                <c:pt idx="2231">
                  <c:v>31.291786256637781</c:v>
                </c:pt>
                <c:pt idx="2232">
                  <c:v>31.226414006521839</c:v>
                </c:pt>
                <c:pt idx="2233">
                  <c:v>31.162161892415579</c:v>
                </c:pt>
                <c:pt idx="2234">
                  <c:v>31.09901400607454</c:v>
                </c:pt>
                <c:pt idx="2235">
                  <c:v>31.03695455981704</c:v>
                </c:pt>
                <c:pt idx="2236">
                  <c:v>30.975967886524231</c:v>
                </c:pt>
                <c:pt idx="2237">
                  <c:v>30.916038439640079</c:v>
                </c:pt>
                <c:pt idx="2238">
                  <c:v>30.8571507931713</c:v>
                </c:pt>
                <c:pt idx="2239">
                  <c:v>30.799289641687452</c:v>
                </c:pt>
                <c:pt idx="2240">
                  <c:v>30.742439800320909</c:v>
                </c:pt>
                <c:pt idx="2241">
                  <c:v>30.686586204766829</c:v>
                </c:pt>
                <c:pt idx="2242">
                  <c:v>30.63171391128315</c:v>
                </c:pt>
                <c:pt idx="2243">
                  <c:v>30.577808096690671</c:v>
                </c:pt>
                <c:pt idx="2244">
                  <c:v>30.524854058372942</c:v>
                </c:pt>
                <c:pt idx="2245">
                  <c:v>30.472837214276328</c:v>
                </c:pt>
                <c:pt idx="2246">
                  <c:v>30.421743102910039</c:v>
                </c:pt>
                <c:pt idx="2247">
                  <c:v>30.37155738334603</c:v>
                </c:pt>
                <c:pt idx="2248">
                  <c:v>30.322265835219099</c:v>
                </c:pt>
                <c:pt idx="2249">
                  <c:v>30.27385435872683</c:v>
                </c:pt>
                <c:pt idx="2250">
                  <c:v>30.22630897462961</c:v>
                </c:pt>
                <c:pt idx="2251">
                  <c:v>30.17961582425065</c:v>
                </c:pt>
                <c:pt idx="2252">
                  <c:v>30.133761169475939</c:v>
                </c:pt>
                <c:pt idx="2253">
                  <c:v>30.08873139275428</c:v>
                </c:pt>
                <c:pt idx="2254">
                  <c:v>30.044512997097279</c:v>
                </c:pt>
                <c:pt idx="2255">
                  <c:v>30.001092606079361</c:v>
                </c:pt>
                <c:pt idx="2256">
                  <c:v>29.958456963837719</c:v>
                </c:pt>
                <c:pt idx="2257">
                  <c:v>29.91659293507238</c:v>
                </c:pt>
                <c:pt idx="2258">
                  <c:v>29.875487505046181</c:v>
                </c:pt>
                <c:pt idx="2259">
                  <c:v>29.835127779584731</c:v>
                </c:pt>
                <c:pt idx="2260">
                  <c:v>29.795500985076458</c:v>
                </c:pt>
                <c:pt idx="2261">
                  <c:v>29.756594468472599</c:v>
                </c:pt>
                <c:pt idx="2262">
                  <c:v>29.718395697287189</c:v>
                </c:pt>
                <c:pt idx="2263">
                  <c:v>29.68089225959708</c:v>
                </c:pt>
                <c:pt idx="2264">
                  <c:v>29.644071864041901</c:v>
                </c:pt>
                <c:pt idx="2265">
                  <c:v>29.6079223398241</c:v>
                </c:pt>
                <c:pt idx="2266">
                  <c:v>29.572431636708931</c:v>
                </c:pt>
                <c:pt idx="2267">
                  <c:v>29.53758782502446</c:v>
                </c:pt>
                <c:pt idx="2268">
                  <c:v>29.503379095661529</c:v>
                </c:pt>
                <c:pt idx="2269">
                  <c:v>29.469793760073799</c:v>
                </c:pt>
                <c:pt idx="2270">
                  <c:v>29.436820250277751</c:v>
                </c:pt>
                <c:pt idx="2271">
                  <c:v>29.404447118852651</c:v>
                </c:pt>
                <c:pt idx="2272">
                  <c:v>29.372663038940559</c:v>
                </c:pt>
                <c:pt idx="2273">
                  <c:v>29.34145680424637</c:v>
                </c:pt>
                <c:pt idx="2274">
                  <c:v>29.31081732903775</c:v>
                </c:pt>
                <c:pt idx="2275">
                  <c:v>29.28073364814518</c:v>
                </c:pt>
                <c:pt idx="2276">
                  <c:v>29.251194916961971</c:v>
                </c:pt>
                <c:pt idx="2277">
                  <c:v>29.222190411444188</c:v>
                </c:pt>
                <c:pt idx="2278">
                  <c:v>29.193709528110741</c:v>
                </c:pt>
                <c:pt idx="2279">
                  <c:v>29.16574178404332</c:v>
                </c:pt>
                <c:pt idx="2280">
                  <c:v>29.138276816886449</c:v>
                </c:pt>
                <c:pt idx="2281">
                  <c:v>29.111304384847411</c:v>
                </c:pt>
                <c:pt idx="2282">
                  <c:v>29.084814366696321</c:v>
                </c:pt>
                <c:pt idx="2283">
                  <c:v>29.058796761766089</c:v>
                </c:pt>
                <c:pt idx="2284">
                  <c:v>29.03324168995244</c:v>
                </c:pt>
                <c:pt idx="2285">
                  <c:v>29.008139391713879</c:v>
                </c:pt>
                <c:pt idx="2286">
                  <c:v>28.983480228071748</c:v>
                </c:pt>
                <c:pt idx="2287">
                  <c:v>28.959254680610201</c:v>
                </c:pt>
                <c:pt idx="2288">
                  <c:v>28.935453351476092</c:v>
                </c:pt>
                <c:pt idx="2289">
                  <c:v>28.912066963379221</c:v>
                </c:pt>
                <c:pt idx="2290">
                  <c:v>28.88908635959212</c:v>
                </c:pt>
                <c:pt idx="2291">
                  <c:v>28.866502503950109</c:v>
                </c:pt>
                <c:pt idx="2292">
                  <c:v>28.844306480851351</c:v>
                </c:pt>
                <c:pt idx="2293">
                  <c:v>28.822489495256789</c:v>
                </c:pt>
                <c:pt idx="2294">
                  <c:v>28.801042872690171</c:v>
                </c:pt>
                <c:pt idx="2295">
                  <c:v>28.779958059238069</c:v>
                </c:pt>
                <c:pt idx="2296">
                  <c:v>28.759226621549839</c:v>
                </c:pt>
                <c:pt idx="2297">
                  <c:v>28.73884024683764</c:v>
                </c:pt>
                <c:pt idx="2298">
                  <c:v>28.71879074287645</c:v>
                </c:pt>
                <c:pt idx="2299">
                  <c:v>28.699070038004031</c:v>
                </c:pt>
                <c:pt idx="2300">
                  <c:v>28.679670181120951</c:v>
                </c:pt>
                <c:pt idx="2301">
                  <c:v>28.660583341690621</c:v>
                </c:pt>
                <c:pt idx="2302">
                  <c:v>28.641801809739189</c:v>
                </c:pt>
                <c:pt idx="2303">
                  <c:v>28.623317995855661</c:v>
                </c:pt>
                <c:pt idx="2304">
                  <c:v>28.605124431191829</c:v>
                </c:pt>
                <c:pt idx="2305">
                  <c:v>28.58721376746227</c:v>
                </c:pt>
                <c:pt idx="2306">
                  <c:v>28.5695787769444</c:v>
                </c:pt>
                <c:pt idx="2307">
                  <c:v>28.552212352478421</c:v>
                </c:pt>
                <c:pt idx="2308">
                  <c:v>28.535107507467309</c:v>
                </c:pt>
                <c:pt idx="2309">
                  <c:v>28.51825737587691</c:v>
                </c:pt>
                <c:pt idx="2310">
                  <c:v>28.501655212235811</c:v>
                </c:pt>
                <c:pt idx="2311">
                  <c:v>28.485294391635431</c:v>
                </c:pt>
                <c:pt idx="2312">
                  <c:v>28.46916840973001</c:v>
                </c:pt>
                <c:pt idx="2313">
                  <c:v>28.45327088273655</c:v>
                </c:pt>
                <c:pt idx="2314">
                  <c:v>28.437595547434888</c:v>
                </c:pt>
                <c:pt idx="2315">
                  <c:v>28.42213626116764</c:v>
                </c:pt>
                <c:pt idx="2316">
                  <c:v>28.406887001840261</c:v>
                </c:pt>
                <c:pt idx="2317">
                  <c:v>28.39184186792097</c:v>
                </c:pt>
                <c:pt idx="2318">
                  <c:v>28.376995078440839</c:v>
                </c:pt>
                <c:pt idx="2319">
                  <c:v>28.36234097299366</c:v>
                </c:pt>
                <c:pt idx="2320">
                  <c:v>28.347874011736131</c:v>
                </c:pt>
                <c:pt idx="2321">
                  <c:v>28.3335887753877</c:v>
                </c:pt>
                <c:pt idx="2322">
                  <c:v>28.319479965230599</c:v>
                </c:pt>
                <c:pt idx="2323">
                  <c:v>28.305542403109889</c:v>
                </c:pt>
                <c:pt idx="2324">
                  <c:v>28.291771031433459</c:v>
                </c:pt>
                <c:pt idx="2325">
                  <c:v>28.278160913171948</c:v>
                </c:pt>
                <c:pt idx="2326">
                  <c:v>28.26470723185885</c:v>
                </c:pt>
                <c:pt idx="2327">
                  <c:v>28.251405291590441</c:v>
                </c:pt>
                <c:pt idx="2328">
                  <c:v>28.238250517025779</c:v>
                </c:pt>
                <c:pt idx="2329">
                  <c:v>28.225238453386751</c:v>
                </c:pt>
                <c:pt idx="2330">
                  <c:v>28.212364766458052</c:v>
                </c:pt>
                <c:pt idx="2331">
                  <c:v>28.19962524258715</c:v>
                </c:pt>
                <c:pt idx="2332">
                  <c:v>28.18701578868437</c:v>
                </c:pt>
                <c:pt idx="2333">
                  <c:v>28.174532432222779</c:v>
                </c:pt>
                <c:pt idx="2334">
                  <c:v>28.162171321238301</c:v>
                </c:pt>
                <c:pt idx="2335">
                  <c:v>28.14992872432963</c:v>
                </c:pt>
                <c:pt idx="2336">
                  <c:v>28.13780103065827</c:v>
                </c:pt>
                <c:pt idx="2337">
                  <c:v>28.12578474994854</c:v>
                </c:pt>
                <c:pt idx="2338">
                  <c:v>28.11387651248754</c:v>
                </c:pt>
                <c:pt idx="2339">
                  <c:v>28.102073069125201</c:v>
                </c:pt>
                <c:pt idx="2340">
                  <c:v>28.090371291274241</c:v>
                </c:pt>
                <c:pt idx="2341">
                  <c:v>28.078768170910191</c:v>
                </c:pt>
                <c:pt idx="2342">
                  <c:v>28.067260820571381</c:v>
                </c:pt>
                <c:pt idx="2343">
                  <c:v>28.05584647335894</c:v>
                </c:pt>
                <c:pt idx="2344">
                  <c:v>28.044522482936799</c:v>
                </c:pt>
                <c:pt idx="2345">
                  <c:v>28.033286323531701</c:v>
                </c:pt>
                <c:pt idx="2346">
                  <c:v>28.0221355899332</c:v>
                </c:pt>
                <c:pt idx="2347">
                  <c:v>28.01106799749364</c:v>
                </c:pt>
                <c:pt idx="2348">
                  <c:v>28.000081382128169</c:v>
                </c:pt>
                <c:pt idx="2349">
                  <c:v>27.989173700314741</c:v>
                </c:pt>
                <c:pt idx="2350">
                  <c:v>27.97834302909412</c:v>
                </c:pt>
                <c:pt idx="2351">
                  <c:v>27.967587566069859</c:v>
                </c:pt>
                <c:pt idx="2352">
                  <c:v>27.956905629408329</c:v>
                </c:pt>
                <c:pt idx="2353">
                  <c:v>27.946295657838711</c:v>
                </c:pt>
                <c:pt idx="2354">
                  <c:v>27.93575621065294</c:v>
                </c:pt>
                <c:pt idx="2355">
                  <c:v>27.92528596770585</c:v>
                </c:pt>
                <c:pt idx="2356">
                  <c:v>27.914883729414999</c:v>
                </c:pt>
                <c:pt idx="2357">
                  <c:v>27.90454841676075</c:v>
                </c:pt>
                <c:pt idx="2358">
                  <c:v>27.89427907128632</c:v>
                </c:pt>
                <c:pt idx="2359">
                  <c:v>27.88407485509768</c:v>
                </c:pt>
                <c:pt idx="2360">
                  <c:v>27.873935050863629</c:v>
                </c:pt>
                <c:pt idx="2361">
                  <c:v>27.86385906181577</c:v>
                </c:pt>
                <c:pt idx="2362">
                  <c:v>27.85384641174852</c:v>
                </c:pt>
                <c:pt idx="2363">
                  <c:v>27.843896745019059</c:v>
                </c:pt>
                <c:pt idx="2364">
                  <c:v>27.834009826547419</c:v>
                </c:pt>
                <c:pt idx="2365">
                  <c:v>27.824185541816401</c:v>
                </c:pt>
                <c:pt idx="2366">
                  <c:v>27.81442389687162</c:v>
                </c:pt>
                <c:pt idx="2367">
                  <c:v>27.804725018321509</c:v>
                </c:pt>
                <c:pt idx="2368">
                  <c:v>27.79508915333728</c:v>
                </c:pt>
                <c:pt idx="2369">
                  <c:v>27.785516669652971</c:v>
                </c:pt>
                <c:pt idx="2370">
                  <c:v>27.776008055565409</c:v>
                </c:pt>
                <c:pt idx="2371">
                  <c:v>27.766563919934239</c:v>
                </c:pt>
                <c:pt idx="2372">
                  <c:v>27.757184992181891</c:v>
                </c:pt>
                <c:pt idx="2373">
                  <c:v>27.747872122293611</c:v>
                </c:pt>
                <c:pt idx="2374">
                  <c:v>27.738626280817439</c:v>
                </c:pt>
                <c:pt idx="2375">
                  <c:v>27.729448558864242</c:v>
                </c:pt>
                <c:pt idx="2376">
                  <c:v>27.720340168107661</c:v>
                </c:pt>
                <c:pt idx="2377">
                  <c:v>27.711302440784149</c:v>
                </c:pt>
                <c:pt idx="2378">
                  <c:v>27.702336829692982</c:v>
                </c:pt>
                <c:pt idx="2379">
                  <c:v>27.69344490819622</c:v>
                </c:pt>
                <c:pt idx="2380">
                  <c:v>27.684628370218721</c:v>
                </c:pt>
                <c:pt idx="2381">
                  <c:v>27.675889030248179</c:v>
                </c:pt>
                <c:pt idx="2382">
                  <c:v>27.667228823335041</c:v>
                </c:pt>
                <c:pt idx="2383">
                  <c:v>27.658649805092601</c:v>
                </c:pt>
                <c:pt idx="2384">
                  <c:v>27.65015415169697</c:v>
                </c:pt>
                <c:pt idx="2385">
                  <c:v>27.64174415988699</c:v>
                </c:pt>
                <c:pt idx="2386">
                  <c:v>27.633422246964351</c:v>
                </c:pt>
                <c:pt idx="2387">
                  <c:v>27.625190950793591</c:v>
                </c:pt>
                <c:pt idx="2388">
                  <c:v>27.617052929802</c:v>
                </c:pt>
                <c:pt idx="2389">
                  <c:v>27.609010962979632</c:v>
                </c:pt>
                <c:pt idx="2390">
                  <c:v>27.60106794987944</c:v>
                </c:pt>
                <c:pt idx="2391">
                  <c:v>27.593226910617101</c:v>
                </c:pt>
                <c:pt idx="2392">
                  <c:v>27.58549098587115</c:v>
                </c:pt>
                <c:pt idx="2393">
                  <c:v>27.577863436882929</c:v>
                </c:pt>
                <c:pt idx="2394">
                  <c:v>27.57034764545649</c:v>
                </c:pt>
                <c:pt idx="2395">
                  <c:v>27.562947113958788</c:v>
                </c:pt>
                <c:pt idx="2396">
                  <c:v>27.555665465319581</c:v>
                </c:pt>
                <c:pt idx="2397">
                  <c:v>27.54850644303135</c:v>
                </c:pt>
                <c:pt idx="2398">
                  <c:v>27.54147391114947</c:v>
                </c:pt>
                <c:pt idx="2399">
                  <c:v>27.534571854292071</c:v>
                </c:pt>
                <c:pt idx="2400">
                  <c:v>27.527804377640059</c:v>
                </c:pt>
                <c:pt idx="2401">
                  <c:v>27.521175706937228</c:v>
                </c:pt>
                <c:pt idx="2402">
                  <c:v>27.5146901884901</c:v>
                </c:pt>
                <c:pt idx="2403">
                  <c:v>27.50835228916802</c:v>
                </c:pt>
                <c:pt idx="2404">
                  <c:v>27.502166596403178</c:v>
                </c:pt>
                <c:pt idx="2405">
                  <c:v>27.49613781819053</c:v>
                </c:pt>
                <c:pt idx="2406">
                  <c:v>27.490270783087801</c:v>
                </c:pt>
                <c:pt idx="2407">
                  <c:v>27.484570440215581</c:v>
                </c:pt>
                <c:pt idx="2408">
                  <c:v>27.479041859257251</c:v>
                </c:pt>
                <c:pt idx="2409">
                  <c:v>27.473690230458981</c:v>
                </c:pt>
                <c:pt idx="2410">
                  <c:v>27.468520864629738</c:v>
                </c:pt>
                <c:pt idx="2411">
                  <c:v>27.46353919314133</c:v>
                </c:pt>
                <c:pt idx="2412">
                  <c:v>27.458750767928318</c:v>
                </c:pt>
                <c:pt idx="2413">
                  <c:v>27.45416126148811</c:v>
                </c:pt>
                <c:pt idx="2414">
                  <c:v>27.44977646688087</c:v>
                </c:pt>
                <c:pt idx="2415">
                  <c:v>27.445602297729611</c:v>
                </c:pt>
                <c:pt idx="2416">
                  <c:v>27.44164478822016</c:v>
                </c:pt>
                <c:pt idx="2417">
                  <c:v>27.437910093101081</c:v>
                </c:pt>
                <c:pt idx="2418">
                  <c:v>27.4344044876838</c:v>
                </c:pt>
                <c:pt idx="2419">
                  <c:v>27.431134367842532</c:v>
                </c:pt>
                <c:pt idx="2420">
                  <c:v>27.42810625001427</c:v>
                </c:pt>
                <c:pt idx="2421">
                  <c:v>27.425326771198861</c:v>
                </c:pt>
                <c:pt idx="2422">
                  <c:v>27.422802688958921</c:v>
                </c:pt>
                <c:pt idx="2423">
                  <c:v>27.420540881419878</c:v>
                </c:pt>
                <c:pt idx="2424">
                  <c:v>27.41854834726994</c:v>
                </c:pt>
                <c:pt idx="2425">
                  <c:v>27.41683220576018</c:v>
                </c:pt>
                <c:pt idx="2426">
                  <c:v>27.415399696704391</c:v>
                </c:pt>
                <c:pt idx="2427">
                  <c:v>27.414258180479241</c:v>
                </c:pt>
                <c:pt idx="2428">
                  <c:v>27.41341513802417</c:v>
                </c:pt>
                <c:pt idx="2429">
                  <c:v>27.41287817084142</c:v>
                </c:pt>
                <c:pt idx="2430">
                  <c:v>27.41265500099605</c:v>
                </c:pt>
                <c:pt idx="2431">
                  <c:v>27.412753471115909</c:v>
                </c:pt>
                <c:pt idx="2432">
                  <c:v>27.413181544391652</c:v>
                </c:pt>
                <c:pt idx="2433">
                  <c:v>27.413947304576759</c:v>
                </c:pt>
                <c:pt idx="2434">
                  <c:v>27.415058955987501</c:v>
                </c:pt>
                <c:pt idx="2435">
                  <c:v>27.416524823502911</c:v>
                </c:pt>
                <c:pt idx="2436">
                  <c:v>27.418353352564889</c:v>
                </c:pt>
                <c:pt idx="2437">
                  <c:v>27.42055310917813</c:v>
                </c:pt>
                <c:pt idx="2438">
                  <c:v>27.42313277991007</c:v>
                </c:pt>
                <c:pt idx="2439">
                  <c:v>27.42610117189103</c:v>
                </c:pt>
                <c:pt idx="2440">
                  <c:v>27.429467212814089</c:v>
                </c:pt>
                <c:pt idx="2441">
                  <c:v>27.433239950935121</c:v>
                </c:pt>
                <c:pt idx="2442">
                  <c:v>27.43742855507287</c:v>
                </c:pt>
                <c:pt idx="2443">
                  <c:v>27.442042314608781</c:v>
                </c:pt>
                <c:pt idx="2444">
                  <c:v>27.447090639487179</c:v>
                </c:pt>
                <c:pt idx="2445">
                  <c:v>27.45258306021519</c:v>
                </c:pt>
                <c:pt idx="2446">
                  <c:v>27.45852922786268</c:v>
                </c:pt>
                <c:pt idx="2447">
                  <c:v>27.464938914062401</c:v>
                </c:pt>
                <c:pt idx="2448">
                  <c:v>27.471822011009859</c:v>
                </c:pt>
                <c:pt idx="2449">
                  <c:v>27.479188531463379</c:v>
                </c:pt>
                <c:pt idx="2450">
                  <c:v>27.487048608744061</c:v>
                </c:pt>
                <c:pt idx="2451">
                  <c:v>27.495412496735891</c:v>
                </c:pt>
                <c:pt idx="2452">
                  <c:v>27.504290569885569</c:v>
                </c:pt>
                <c:pt idx="2453">
                  <c:v>27.513693323202581</c:v>
                </c:pt>
                <c:pt idx="2454">
                  <c:v>27.523631372259342</c:v>
                </c:pt>
                <c:pt idx="2455">
                  <c:v>27.53411545319095</c:v>
                </c:pt>
                <c:pt idx="2456">
                  <c:v>27.545156422695399</c:v>
                </c:pt>
                <c:pt idx="2457">
                  <c:v>27.55676525803338</c:v>
                </c:pt>
                <c:pt idx="2458">
                  <c:v>27.568953057028509</c:v>
                </c:pt>
                <c:pt idx="2459">
                  <c:v>27.58173103806709</c:v>
                </c:pt>
                <c:pt idx="2460">
                  <c:v>27.595110540098311</c:v>
                </c:pt>
                <c:pt idx="2461">
                  <c:v>27.609103022634141</c:v>
                </c:pt>
                <c:pt idx="2462">
                  <c:v>27.623720065749321</c:v>
                </c:pt>
                <c:pt idx="2463">
                  <c:v>27.638973370081469</c:v>
                </c:pt>
                <c:pt idx="2464">
                  <c:v>27.654874756830932</c:v>
                </c:pt>
                <c:pt idx="2465">
                  <c:v>27.671436167760891</c:v>
                </c:pt>
                <c:pt idx="2466">
                  <c:v>27.68866966519732</c:v>
                </c:pt>
                <c:pt idx="2467">
                  <c:v>27.706587432029021</c:v>
                </c:pt>
                <c:pt idx="2468">
                  <c:v>27.725201771707599</c:v>
                </c:pt>
                <c:pt idx="2469">
                  <c:v>27.744525108247441</c:v>
                </c:pt>
                <c:pt idx="2470">
                  <c:v>27.76456998622572</c:v>
                </c:pt>
                <c:pt idx="2471">
                  <c:v>27.78534907078247</c:v>
                </c:pt>
                <c:pt idx="2472">
                  <c:v>27.80687514762047</c:v>
                </c:pt>
                <c:pt idx="2473">
                  <c:v>27.829161123005349</c:v>
                </c:pt>
                <c:pt idx="2474">
                  <c:v>27.852220023765501</c:v>
                </c:pt>
                <c:pt idx="2475">
                  <c:v>27.876064997292161</c:v>
                </c:pt>
                <c:pt idx="2476">
                  <c:v>27.90070931153933</c:v>
                </c:pt>
                <c:pt idx="2477">
                  <c:v>27.926166355023881</c:v>
                </c:pt>
                <c:pt idx="2478">
                  <c:v>27.952449636825389</c:v>
                </c:pt>
                <c:pt idx="2479">
                  <c:v>27.979572786586299</c:v>
                </c:pt>
                <c:pt idx="2480">
                  <c:v>28.00754955451184</c:v>
                </c:pt>
                <c:pt idx="2481">
                  <c:v>28.036393811370079</c:v>
                </c:pt>
                <c:pt idx="2482">
                  <c:v>28.066119548491852</c:v>
                </c:pt>
                <c:pt idx="2483">
                  <c:v>28.09674087777076</c:v>
                </c:pt>
                <c:pt idx="2484">
                  <c:v>28.1282720316633</c:v>
                </c:pt>
                <c:pt idx="2485">
                  <c:v>28.160727363188698</c:v>
                </c:pt>
                <c:pt idx="2486">
                  <c:v>28.19412134592903</c:v>
                </c:pt>
                <c:pt idx="2487">
                  <c:v>28.228468574029161</c:v>
                </c:pt>
                <c:pt idx="2488">
                  <c:v>28.263783762196748</c:v>
                </c:pt>
                <c:pt idx="2489">
                  <c:v>28.30008174570224</c:v>
                </c:pt>
                <c:pt idx="2490">
                  <c:v>28.337377480378919</c:v>
                </c:pt>
                <c:pt idx="2491">
                  <c:v>28.375686042622881</c:v>
                </c:pt>
                <c:pt idx="2492">
                  <c:v>28.415022629392961</c:v>
                </c:pt>
                <c:pt idx="2493">
                  <c:v>28.455402558210899</c:v>
                </c:pt>
                <c:pt idx="2494">
                  <c:v>28.496841267161152</c:v>
                </c:pt>
                <c:pt idx="2495">
                  <c:v>28.539354314891</c:v>
                </c:pt>
                <c:pt idx="2496">
                  <c:v>28.582957380610551</c:v>
                </c:pt>
                <c:pt idx="2497">
                  <c:v>28.627666264092699</c:v>
                </c:pt>
                <c:pt idx="2498">
                  <c:v>28.673496885673149</c:v>
                </c:pt>
                <c:pt idx="2499">
                  <c:v>28.72046528625037</c:v>
                </c:pt>
                <c:pt idx="2500">
                  <c:v>28.768587627285719</c:v>
                </c:pt>
                <c:pt idx="2501">
                  <c:v>28.817880190803301</c:v>
                </c:pt>
                <c:pt idx="2502">
                  <c:v>28.868359379390011</c:v>
                </c:pt>
                <c:pt idx="2503">
                  <c:v>28.920041716195591</c:v>
                </c:pt>
                <c:pt idx="2504">
                  <c:v>28.972943844932519</c:v>
                </c:pt>
                <c:pt idx="2505">
                  <c:v>29.027082529876189</c:v>
                </c:pt>
                <c:pt idx="2506">
                  <c:v>29.082474655864679</c:v>
                </c:pt>
                <c:pt idx="2507">
                  <c:v>29.139137228298939</c:v>
                </c:pt>
                <c:pt idx="2508">
                  <c:v>29.197087373142701</c:v>
                </c:pt>
                <c:pt idx="2509">
                  <c:v>29.256342336922501</c:v>
                </c:pt>
                <c:pt idx="2510">
                  <c:v>29.316919486727731</c:v>
                </c:pt>
                <c:pt idx="2511">
                  <c:v>29.378836310210499</c:v>
                </c:pt>
                <c:pt idx="2512">
                  <c:v>29.44211041558572</c:v>
                </c:pt>
                <c:pt idx="2513">
                  <c:v>29.506759531631221</c:v>
                </c:pt>
                <c:pt idx="2514">
                  <c:v>29.572801507687551</c:v>
                </c:pt>
                <c:pt idx="2515">
                  <c:v>29.640254313658041</c:v>
                </c:pt>
                <c:pt idx="2516">
                  <c:v>29.70913604000885</c:v>
                </c:pt>
                <c:pt idx="2517">
                  <c:v>29.779464897769</c:v>
                </c:pt>
                <c:pt idx="2518">
                  <c:v>29.851259218530188</c:v>
                </c:pt>
                <c:pt idx="2519">
                  <c:v>29.92453745444708</c:v>
                </c:pt>
                <c:pt idx="2520">
                  <c:v>29.999318178237019</c:v>
                </c:pt>
                <c:pt idx="2521">
                  <c:v>30.075620083180169</c:v>
                </c:pt>
                <c:pt idx="2522">
                  <c:v>30.153461983119549</c:v>
                </c:pt>
                <c:pt idx="2523">
                  <c:v>30.23286281246093</c:v>
                </c:pt>
                <c:pt idx="2524">
                  <c:v>30.313841626172909</c:v>
                </c:pt>
                <c:pt idx="2525">
                  <c:v>30.396417599786929</c:v>
                </c:pt>
                <c:pt idx="2526">
                  <c:v>30.480610029397148</c:v>
                </c:pt>
                <c:pt idx="2527">
                  <c:v>30.566438331660549</c:v>
                </c:pt>
                <c:pt idx="2528">
                  <c:v>30.653922043797021</c:v>
                </c:pt>
                <c:pt idx="2529">
                  <c:v>30.743080823589121</c:v>
                </c:pt>
                <c:pt idx="2530">
                  <c:v>30.833934449382319</c:v>
                </c:pt>
                <c:pt idx="2531">
                  <c:v>30.92650282008476</c:v>
                </c:pt>
                <c:pt idx="2532">
                  <c:v>31.0208059551675</c:v>
                </c:pt>
                <c:pt idx="2533">
                  <c:v>31.116863994664399</c:v>
                </c:pt>
                <c:pt idx="2534">
                  <c:v>31.214697199172061</c:v>
                </c:pt>
                <c:pt idx="2535">
                  <c:v>31.31432594984993</c:v>
                </c:pt>
                <c:pt idx="2536">
                  <c:v>31.41577074842025</c:v>
                </c:pt>
                <c:pt idx="2537">
                  <c:v>31.519052217168049</c:v>
                </c:pt>
                <c:pt idx="2538">
                  <c:v>31.6241910989412</c:v>
                </c:pt>
                <c:pt idx="2539">
                  <c:v>31.731208257150339</c:v>
                </c:pt>
                <c:pt idx="2540">
                  <c:v>31.840124675768902</c:v>
                </c:pt>
                <c:pt idx="2541">
                  <c:v>31.9509614593332</c:v>
                </c:pt>
                <c:pt idx="2542">
                  <c:v>32.063739832942261</c:v>
                </c:pt>
                <c:pt idx="2543">
                  <c:v>32.178481142257922</c:v>
                </c:pt>
                <c:pt idx="2544">
                  <c:v>32.295206853504943</c:v>
                </c:pt>
                <c:pt idx="2545">
                  <c:v>32.413938553470658</c:v>
                </c:pt>
                <c:pt idx="2546">
                  <c:v>32.534697949505457</c:v>
                </c:pt>
                <c:pt idx="2547">
                  <c:v>32.657506869522408</c:v>
                </c:pt>
                <c:pt idx="2548">
                  <c:v>32.78238726199735</c:v>
                </c:pt>
                <c:pt idx="2549">
                  <c:v>32.909361195969034</c:v>
                </c:pt>
                <c:pt idx="2550">
                  <c:v>33.038450861038868</c:v>
                </c:pt>
                <c:pt idx="2551">
                  <c:v>33.1696785673712</c:v>
                </c:pt>
                <c:pt idx="2552">
                  <c:v>33.303066745693123</c:v>
                </c:pt>
                <c:pt idx="2553">
                  <c:v>33.438637947294517</c:v>
                </c:pt>
                <c:pt idx="2554">
                  <c:v>33.576414844028143</c:v>
                </c:pt>
                <c:pt idx="2555">
                  <c:v>33.716420228309453</c:v>
                </c:pt>
                <c:pt idx="2556">
                  <c:v>35.642319701796993</c:v>
                </c:pt>
                <c:pt idx="2557">
                  <c:v>35.517713189845537</c:v>
                </c:pt>
                <c:pt idx="2558">
                  <c:v>35.394962005181441</c:v>
                </c:pt>
                <c:pt idx="2559">
                  <c:v>35.27404541704805</c:v>
                </c:pt>
                <c:pt idx="2560">
                  <c:v>35.154942815251573</c:v>
                </c:pt>
                <c:pt idx="2561">
                  <c:v>35.03763371016101</c:v>
                </c:pt>
                <c:pt idx="2562">
                  <c:v>34.922097732708131</c:v>
                </c:pt>
                <c:pt idx="2563">
                  <c:v>34.80831463438755</c:v>
                </c:pt>
                <c:pt idx="2564">
                  <c:v>34.696264287256668</c:v>
                </c:pt>
                <c:pt idx="2565">
                  <c:v>34.585926683935739</c:v>
                </c:pt>
                <c:pt idx="2566">
                  <c:v>34.477281937607707</c:v>
                </c:pt>
                <c:pt idx="2567">
                  <c:v>34.370310282018451</c:v>
                </c:pt>
                <c:pt idx="2568">
                  <c:v>34.264992071476541</c:v>
                </c:pt>
                <c:pt idx="2569">
                  <c:v>34.161307780853427</c:v>
                </c:pt>
                <c:pt idx="2570">
                  <c:v>34.059238005583317</c:v>
                </c:pt>
                <c:pt idx="2571">
                  <c:v>33.95876346166326</c:v>
                </c:pt>
                <c:pt idx="2572">
                  <c:v>33.859864985653111</c:v>
                </c:pt>
                <c:pt idx="2573">
                  <c:v>33.762523534675502</c:v>
                </c:pt>
                <c:pt idx="2574">
                  <c:v>33.666720186415823</c:v>
                </c:pt>
                <c:pt idx="2575">
                  <c:v>33.572436139122367</c:v>
                </c:pt>
                <c:pt idx="2576">
                  <c:v>33.479652711606157</c:v>
                </c:pt>
                <c:pt idx="2577">
                  <c:v>33.388351343241098</c:v>
                </c:pt>
                <c:pt idx="2578">
                  <c:v>33.298513593963783</c:v>
                </c:pt>
                <c:pt idx="2579">
                  <c:v>33.210121144273707</c:v>
                </c:pt>
                <c:pt idx="2580">
                  <c:v>33.123155795233131</c:v>
                </c:pt>
                <c:pt idx="2581">
                  <c:v>33.037599468467107</c:v>
                </c:pt>
                <c:pt idx="2582">
                  <c:v>32.953434206163543</c:v>
                </c:pt>
                <c:pt idx="2583">
                  <c:v>32.870642171073072</c:v>
                </c:pt>
                <c:pt idx="2584">
                  <c:v>32.789205646509203</c:v>
                </c:pt>
                <c:pt idx="2585">
                  <c:v>32.7091070363482</c:v>
                </c:pt>
                <c:pt idx="2586">
                  <c:v>32.630328865029163</c:v>
                </c:pt>
                <c:pt idx="2587">
                  <c:v>32.55285377755397</c:v>
                </c:pt>
                <c:pt idx="2588">
                  <c:v>32.476664539487302</c:v>
                </c:pt>
                <c:pt idx="2589">
                  <c:v>32.4017440369567</c:v>
                </c:pt>
                <c:pt idx="2590">
                  <c:v>32.328075276652442</c:v>
                </c:pt>
                <c:pt idx="2591">
                  <c:v>32.255641385827623</c:v>
                </c:pt>
                <c:pt idx="2592">
                  <c:v>32.184425612298142</c:v>
                </c:pt>
                <c:pt idx="2593">
                  <c:v>32.114411324442763</c:v>
                </c:pt>
                <c:pt idx="2594">
                  <c:v>32.045582011202931</c:v>
                </c:pt>
                <c:pt idx="2595">
                  <c:v>31.97792128208302</c:v>
                </c:pt>
                <c:pt idx="2596">
                  <c:v>31.91141286715013</c:v>
                </c:pt>
                <c:pt idx="2597">
                  <c:v>31.846040617034191</c:v>
                </c:pt>
                <c:pt idx="2598">
                  <c:v>31.78178850292791</c:v>
                </c:pt>
                <c:pt idx="2599">
                  <c:v>31.718640616586871</c:v>
                </c:pt>
                <c:pt idx="2600">
                  <c:v>31.656581170329378</c:v>
                </c:pt>
                <c:pt idx="2601">
                  <c:v>31.595594497036579</c:v>
                </c:pt>
                <c:pt idx="2602">
                  <c:v>31.535665050152421</c:v>
                </c:pt>
                <c:pt idx="2603">
                  <c:v>31.476777403683631</c:v>
                </c:pt>
                <c:pt idx="2604">
                  <c:v>31.418916252199789</c:v>
                </c:pt>
                <c:pt idx="2605">
                  <c:v>31.362066410833251</c:v>
                </c:pt>
                <c:pt idx="2606">
                  <c:v>31.306212815279171</c:v>
                </c:pt>
                <c:pt idx="2607">
                  <c:v>31.251340521795491</c:v>
                </c:pt>
                <c:pt idx="2608">
                  <c:v>31.197434707203019</c:v>
                </c:pt>
                <c:pt idx="2609">
                  <c:v>31.144480668885279</c:v>
                </c:pt>
                <c:pt idx="2610">
                  <c:v>31.09246382478868</c:v>
                </c:pt>
                <c:pt idx="2611">
                  <c:v>31.041369713422391</c:v>
                </c:pt>
                <c:pt idx="2612">
                  <c:v>30.991183993858371</c:v>
                </c:pt>
                <c:pt idx="2613">
                  <c:v>30.94189244573144</c:v>
                </c:pt>
                <c:pt idx="2614">
                  <c:v>30.893480969239171</c:v>
                </c:pt>
                <c:pt idx="2615">
                  <c:v>30.845935585141959</c:v>
                </c:pt>
                <c:pt idx="2616">
                  <c:v>30.799242434762981</c:v>
                </c:pt>
                <c:pt idx="2617">
                  <c:v>30.75338777998828</c:v>
                </c:pt>
                <c:pt idx="2618">
                  <c:v>30.708358003266621</c:v>
                </c:pt>
                <c:pt idx="2619">
                  <c:v>30.66413960760962</c:v>
                </c:pt>
                <c:pt idx="2620">
                  <c:v>30.620719216591699</c:v>
                </c:pt>
                <c:pt idx="2621">
                  <c:v>30.57808357435006</c:v>
                </c:pt>
                <c:pt idx="2622">
                  <c:v>30.536219545584721</c:v>
                </c:pt>
                <c:pt idx="2623">
                  <c:v>30.495114115558529</c:v>
                </c:pt>
                <c:pt idx="2624">
                  <c:v>30.454754390097079</c:v>
                </c:pt>
                <c:pt idx="2625">
                  <c:v>30.4151275955888</c:v>
                </c:pt>
                <c:pt idx="2626">
                  <c:v>30.376221078984941</c:v>
                </c:pt>
                <c:pt idx="2627">
                  <c:v>30.33802230779953</c:v>
                </c:pt>
                <c:pt idx="2628">
                  <c:v>30.300518870109421</c:v>
                </c:pt>
                <c:pt idx="2629">
                  <c:v>30.263698474554239</c:v>
                </c:pt>
                <c:pt idx="2630">
                  <c:v>30.227548950336431</c:v>
                </c:pt>
                <c:pt idx="2631">
                  <c:v>30.192058247221279</c:v>
                </c:pt>
                <c:pt idx="2632">
                  <c:v>30.157214435536801</c:v>
                </c:pt>
                <c:pt idx="2633">
                  <c:v>30.123005706173871</c:v>
                </c:pt>
                <c:pt idx="2634">
                  <c:v>30.08942037058614</c:v>
                </c:pt>
                <c:pt idx="2635">
                  <c:v>30.056446860790089</c:v>
                </c:pt>
                <c:pt idx="2636">
                  <c:v>30.024073729364989</c:v>
                </c:pt>
                <c:pt idx="2637">
                  <c:v>29.9922896494529</c:v>
                </c:pt>
                <c:pt idx="2638">
                  <c:v>29.961083414758711</c:v>
                </c:pt>
                <c:pt idx="2639">
                  <c:v>29.930443939550081</c:v>
                </c:pt>
                <c:pt idx="2640">
                  <c:v>29.900360258657528</c:v>
                </c:pt>
                <c:pt idx="2641">
                  <c:v>29.87082152747432</c:v>
                </c:pt>
                <c:pt idx="2642">
                  <c:v>29.84181702195654</c:v>
                </c:pt>
                <c:pt idx="2643">
                  <c:v>29.81333613862309</c:v>
                </c:pt>
                <c:pt idx="2644">
                  <c:v>29.785368394555672</c:v>
                </c:pt>
                <c:pt idx="2645">
                  <c:v>29.757903427398801</c:v>
                </c:pt>
                <c:pt idx="2646">
                  <c:v>29.730930995359749</c:v>
                </c:pt>
                <c:pt idx="2647">
                  <c:v>29.704440977208652</c:v>
                </c:pt>
                <c:pt idx="2648">
                  <c:v>29.678423372278431</c:v>
                </c:pt>
                <c:pt idx="2649">
                  <c:v>29.652868300464782</c:v>
                </c:pt>
                <c:pt idx="2650">
                  <c:v>29.62776600222622</c:v>
                </c:pt>
                <c:pt idx="2651">
                  <c:v>29.60310683858409</c:v>
                </c:pt>
                <c:pt idx="2652">
                  <c:v>29.578881291122531</c:v>
                </c:pt>
                <c:pt idx="2653">
                  <c:v>29.55507996198844</c:v>
                </c:pt>
                <c:pt idx="2654">
                  <c:v>29.53169357389157</c:v>
                </c:pt>
                <c:pt idx="2655">
                  <c:v>29.508712970104451</c:v>
                </c:pt>
                <c:pt idx="2656">
                  <c:v>29.48612911446245</c:v>
                </c:pt>
                <c:pt idx="2657">
                  <c:v>29.463933091363689</c:v>
                </c:pt>
                <c:pt idx="2658">
                  <c:v>29.44211610576912</c:v>
                </c:pt>
                <c:pt idx="2659">
                  <c:v>29.420669483202509</c:v>
                </c:pt>
                <c:pt idx="2660">
                  <c:v>29.399584669750411</c:v>
                </c:pt>
                <c:pt idx="2661">
                  <c:v>29.37885323206218</c:v>
                </c:pt>
                <c:pt idx="2662">
                  <c:v>29.358466857349981</c:v>
                </c:pt>
                <c:pt idx="2663">
                  <c:v>29.338417353388792</c:v>
                </c:pt>
                <c:pt idx="2664">
                  <c:v>29.318696648516369</c:v>
                </c:pt>
                <c:pt idx="2665">
                  <c:v>29.299296791633289</c:v>
                </c:pt>
                <c:pt idx="2666">
                  <c:v>29.280209952202959</c:v>
                </c:pt>
                <c:pt idx="2667">
                  <c:v>29.26142842025153</c:v>
                </c:pt>
                <c:pt idx="2668">
                  <c:v>29.242944606367999</c:v>
                </c:pt>
                <c:pt idx="2669">
                  <c:v>29.22475104170417</c:v>
                </c:pt>
                <c:pt idx="2670">
                  <c:v>29.206840377974611</c:v>
                </c:pt>
                <c:pt idx="2671">
                  <c:v>29.189205387456749</c:v>
                </c:pt>
                <c:pt idx="2672">
                  <c:v>29.171838962990758</c:v>
                </c:pt>
                <c:pt idx="2673">
                  <c:v>29.15473411797965</c:v>
                </c:pt>
                <c:pt idx="2674">
                  <c:v>29.137883986389252</c:v>
                </c:pt>
                <c:pt idx="2675">
                  <c:v>29.121281822748159</c:v>
                </c:pt>
                <c:pt idx="2676">
                  <c:v>29.10492100214778</c:v>
                </c:pt>
                <c:pt idx="2677">
                  <c:v>29.08879502024234</c:v>
                </c:pt>
                <c:pt idx="2678">
                  <c:v>29.072897493248899</c:v>
                </c:pt>
                <c:pt idx="2679">
                  <c:v>29.05722215794723</c:v>
                </c:pt>
                <c:pt idx="2680">
                  <c:v>29.041762871679989</c:v>
                </c:pt>
                <c:pt idx="2681">
                  <c:v>29.026513612352591</c:v>
                </c:pt>
                <c:pt idx="2682">
                  <c:v>29.011468478433311</c:v>
                </c:pt>
                <c:pt idx="2683">
                  <c:v>28.996621688953169</c:v>
                </c:pt>
                <c:pt idx="2684">
                  <c:v>28.981967583506002</c:v>
                </c:pt>
                <c:pt idx="2685">
                  <c:v>28.96750062224848</c:v>
                </c:pt>
                <c:pt idx="2686">
                  <c:v>28.953215385900041</c:v>
                </c:pt>
                <c:pt idx="2687">
                  <c:v>28.93910657574293</c:v>
                </c:pt>
                <c:pt idx="2688">
                  <c:v>28.925169013622231</c:v>
                </c:pt>
                <c:pt idx="2689">
                  <c:v>28.911397641945801</c:v>
                </c:pt>
                <c:pt idx="2690">
                  <c:v>28.8977875236843</c:v>
                </c:pt>
                <c:pt idx="2691">
                  <c:v>28.884333842371181</c:v>
                </c:pt>
                <c:pt idx="2692">
                  <c:v>28.871031902102779</c:v>
                </c:pt>
                <c:pt idx="2693">
                  <c:v>28.857877127538121</c:v>
                </c:pt>
                <c:pt idx="2694">
                  <c:v>28.8448650638991</c:v>
                </c:pt>
                <c:pt idx="2695">
                  <c:v>28.831991376970389</c:v>
                </c:pt>
                <c:pt idx="2696">
                  <c:v>28.819251853099502</c:v>
                </c:pt>
                <c:pt idx="2697">
                  <c:v>28.806642399196701</c:v>
                </c:pt>
                <c:pt idx="2698">
                  <c:v>28.794159042735121</c:v>
                </c:pt>
                <c:pt idx="2699">
                  <c:v>28.781797931750638</c:v>
                </c:pt>
                <c:pt idx="2700">
                  <c:v>28.769555334841971</c:v>
                </c:pt>
                <c:pt idx="2701">
                  <c:v>28.757427641170612</c:v>
                </c:pt>
                <c:pt idx="2702">
                  <c:v>28.745411360460881</c:v>
                </c:pt>
                <c:pt idx="2703">
                  <c:v>28.733503122999881</c:v>
                </c:pt>
                <c:pt idx="2704">
                  <c:v>28.721699679637549</c:v>
                </c:pt>
                <c:pt idx="2705">
                  <c:v>28.70999790178659</c:v>
                </c:pt>
                <c:pt idx="2706">
                  <c:v>28.69839478142254</c:v>
                </c:pt>
                <c:pt idx="2707">
                  <c:v>28.686887431083729</c:v>
                </c:pt>
                <c:pt idx="2708">
                  <c:v>28.675473083871282</c:v>
                </c:pt>
                <c:pt idx="2709">
                  <c:v>28.66414909344914</c:v>
                </c:pt>
                <c:pt idx="2710">
                  <c:v>28.65291293404405</c:v>
                </c:pt>
                <c:pt idx="2711">
                  <c:v>28.641762200445541</c:v>
                </c:pt>
                <c:pt idx="2712">
                  <c:v>28.630694608005982</c:v>
                </c:pt>
                <c:pt idx="2713">
                  <c:v>28.619707992640521</c:v>
                </c:pt>
                <c:pt idx="2714">
                  <c:v>28.608800310827089</c:v>
                </c:pt>
                <c:pt idx="2715">
                  <c:v>28.597969639606461</c:v>
                </c:pt>
                <c:pt idx="2716">
                  <c:v>28.587214176582201</c:v>
                </c:pt>
                <c:pt idx="2717">
                  <c:v>28.57653223992066</c:v>
                </c:pt>
                <c:pt idx="2718">
                  <c:v>28.565922268351041</c:v>
                </c:pt>
                <c:pt idx="2719">
                  <c:v>28.555382821165281</c:v>
                </c:pt>
                <c:pt idx="2720">
                  <c:v>28.544912578218192</c:v>
                </c:pt>
                <c:pt idx="2721">
                  <c:v>28.53451033992733</c:v>
                </c:pt>
                <c:pt idx="2722">
                  <c:v>28.524175027273099</c:v>
                </c:pt>
                <c:pt idx="2723">
                  <c:v>28.513905681798661</c:v>
                </c:pt>
                <c:pt idx="2724">
                  <c:v>28.503701465610021</c:v>
                </c:pt>
                <c:pt idx="2725">
                  <c:v>28.493561661375971</c:v>
                </c:pt>
                <c:pt idx="2726">
                  <c:v>28.483485672328101</c:v>
                </c:pt>
                <c:pt idx="2727">
                  <c:v>28.473473022260851</c:v>
                </c:pt>
                <c:pt idx="2728">
                  <c:v>28.46352335553139</c:v>
                </c:pt>
                <c:pt idx="2729">
                  <c:v>28.45363643705975</c:v>
                </c:pt>
                <c:pt idx="2730">
                  <c:v>28.443812152328729</c:v>
                </c:pt>
                <c:pt idx="2731">
                  <c:v>28.434050507383962</c:v>
                </c:pt>
                <c:pt idx="2732">
                  <c:v>28.42435162883385</c:v>
                </c:pt>
                <c:pt idx="2733">
                  <c:v>28.414715763849621</c:v>
                </c:pt>
                <c:pt idx="2734">
                  <c:v>28.405143280165301</c:v>
                </c:pt>
                <c:pt idx="2735">
                  <c:v>28.395634666077751</c:v>
                </c:pt>
                <c:pt idx="2736">
                  <c:v>28.386190530446591</c:v>
                </c:pt>
                <c:pt idx="2737">
                  <c:v>28.376811602694239</c:v>
                </c:pt>
                <c:pt idx="2738">
                  <c:v>28.367498732805949</c:v>
                </c:pt>
                <c:pt idx="2739">
                  <c:v>28.35825289132978</c:v>
                </c:pt>
                <c:pt idx="2740">
                  <c:v>28.349075169376601</c:v>
                </c:pt>
                <c:pt idx="2741">
                  <c:v>28.33996677862001</c:v>
                </c:pt>
                <c:pt idx="2742">
                  <c:v>28.330929051296501</c:v>
                </c:pt>
                <c:pt idx="2743">
                  <c:v>28.32196344020533</c:v>
                </c:pt>
                <c:pt idx="2744">
                  <c:v>28.313071518708561</c:v>
                </c:pt>
                <c:pt idx="2745">
                  <c:v>28.304254980731059</c:v>
                </c:pt>
                <c:pt idx="2746">
                  <c:v>28.29551564076051</c:v>
                </c:pt>
                <c:pt idx="2747">
                  <c:v>28.286855433847389</c:v>
                </c:pt>
                <c:pt idx="2748">
                  <c:v>28.27827641560495</c:v>
                </c:pt>
                <c:pt idx="2749">
                  <c:v>28.269780762209301</c:v>
                </c:pt>
                <c:pt idx="2750">
                  <c:v>28.261370770399321</c:v>
                </c:pt>
                <c:pt idx="2751">
                  <c:v>28.253048857476699</c:v>
                </c:pt>
                <c:pt idx="2752">
                  <c:v>28.244817561305929</c:v>
                </c:pt>
                <c:pt idx="2753">
                  <c:v>28.23667954031432</c:v>
                </c:pt>
                <c:pt idx="2754">
                  <c:v>28.228637573491959</c:v>
                </c:pt>
                <c:pt idx="2755">
                  <c:v>28.22069456039177</c:v>
                </c:pt>
                <c:pt idx="2756">
                  <c:v>28.21285352112945</c:v>
                </c:pt>
                <c:pt idx="2757">
                  <c:v>28.205117596383499</c:v>
                </c:pt>
                <c:pt idx="2758">
                  <c:v>28.197490047395259</c:v>
                </c:pt>
                <c:pt idx="2759">
                  <c:v>28.189974255968831</c:v>
                </c:pt>
                <c:pt idx="2760">
                  <c:v>28.18257372447113</c:v>
                </c:pt>
                <c:pt idx="2761">
                  <c:v>28.175292075831919</c:v>
                </c:pt>
                <c:pt idx="2762">
                  <c:v>28.168133053543691</c:v>
                </c:pt>
                <c:pt idx="2763">
                  <c:v>28.161100521661812</c:v>
                </c:pt>
                <c:pt idx="2764">
                  <c:v>28.154198464804409</c:v>
                </c:pt>
                <c:pt idx="2765">
                  <c:v>28.147430988152401</c:v>
                </c:pt>
                <c:pt idx="2766">
                  <c:v>28.14080231744957</c:v>
                </c:pt>
                <c:pt idx="2767">
                  <c:v>28.134316799002441</c:v>
                </c:pt>
                <c:pt idx="2768">
                  <c:v>28.127978899680379</c:v>
                </c:pt>
                <c:pt idx="2769">
                  <c:v>28.12179320691553</c:v>
                </c:pt>
                <c:pt idx="2770">
                  <c:v>28.115764428702871</c:v>
                </c:pt>
                <c:pt idx="2771">
                  <c:v>28.10989739360015</c:v>
                </c:pt>
                <c:pt idx="2772">
                  <c:v>28.104197050727919</c:v>
                </c:pt>
                <c:pt idx="2773">
                  <c:v>28.098668469769599</c:v>
                </c:pt>
                <c:pt idx="2774">
                  <c:v>28.093316840971319</c:v>
                </c:pt>
                <c:pt idx="2775">
                  <c:v>28.08814747514208</c:v>
                </c:pt>
                <c:pt idx="2776">
                  <c:v>28.083165803653682</c:v>
                </c:pt>
                <c:pt idx="2777">
                  <c:v>28.07837737844066</c:v>
                </c:pt>
                <c:pt idx="2778">
                  <c:v>28.073787872000441</c:v>
                </c:pt>
                <c:pt idx="2779">
                  <c:v>28.069403077393201</c:v>
                </c:pt>
                <c:pt idx="2780">
                  <c:v>28.065228908241959</c:v>
                </c:pt>
                <c:pt idx="2781">
                  <c:v>28.061271398732501</c:v>
                </c:pt>
                <c:pt idx="2782">
                  <c:v>28.05753670361343</c:v>
                </c:pt>
                <c:pt idx="2783">
                  <c:v>28.054031098196141</c:v>
                </c:pt>
                <c:pt idx="2784">
                  <c:v>28.050760978354869</c:v>
                </c:pt>
                <c:pt idx="2785">
                  <c:v>28.047732860526612</c:v>
                </c:pt>
                <c:pt idx="2786">
                  <c:v>28.04495338171121</c:v>
                </c:pt>
                <c:pt idx="2787">
                  <c:v>28.042429299471259</c:v>
                </c:pt>
                <c:pt idx="2788">
                  <c:v>28.04016749193222</c:v>
                </c:pt>
                <c:pt idx="2789">
                  <c:v>28.038174957782289</c:v>
                </c:pt>
                <c:pt idx="2790">
                  <c:v>28.036458816272521</c:v>
                </c:pt>
                <c:pt idx="2791">
                  <c:v>28.035026307216739</c:v>
                </c:pt>
                <c:pt idx="2792">
                  <c:v>28.033884790991589</c:v>
                </c:pt>
                <c:pt idx="2793">
                  <c:v>28.033041748536512</c:v>
                </c:pt>
                <c:pt idx="2794">
                  <c:v>28.032504781353751</c:v>
                </c:pt>
                <c:pt idx="2795">
                  <c:v>28.032281611508392</c:v>
                </c:pt>
                <c:pt idx="2796">
                  <c:v>28.032380081628251</c:v>
                </c:pt>
                <c:pt idx="2797">
                  <c:v>28.032808154903989</c:v>
                </c:pt>
                <c:pt idx="2798">
                  <c:v>28.0335739150891</c:v>
                </c:pt>
                <c:pt idx="2799">
                  <c:v>28.034685566499832</c:v>
                </c:pt>
                <c:pt idx="2800">
                  <c:v>28.03615143401526</c:v>
                </c:pt>
                <c:pt idx="2801">
                  <c:v>28.037979963077241</c:v>
                </c:pt>
                <c:pt idx="2802">
                  <c:v>28.040179719690471</c:v>
                </c:pt>
                <c:pt idx="2803">
                  <c:v>28.042759390422411</c:v>
                </c:pt>
                <c:pt idx="2804">
                  <c:v>28.045727782403372</c:v>
                </c:pt>
                <c:pt idx="2805">
                  <c:v>28.04909382332643</c:v>
                </c:pt>
                <c:pt idx="2806">
                  <c:v>28.05286656144748</c:v>
                </c:pt>
                <c:pt idx="2807">
                  <c:v>28.057055165585211</c:v>
                </c:pt>
                <c:pt idx="2808">
                  <c:v>28.061668925121129</c:v>
                </c:pt>
                <c:pt idx="2809">
                  <c:v>28.06671724999952</c:v>
                </c:pt>
                <c:pt idx="2810">
                  <c:v>28.072209670727521</c:v>
                </c:pt>
                <c:pt idx="2811">
                  <c:v>28.078155838375029</c:v>
                </c:pt>
                <c:pt idx="2812">
                  <c:v>28.084565524574749</c:v>
                </c:pt>
                <c:pt idx="2813">
                  <c:v>28.091448621522201</c:v>
                </c:pt>
                <c:pt idx="2814">
                  <c:v>28.098815141975731</c:v>
                </c:pt>
                <c:pt idx="2815">
                  <c:v>28.10667521925641</c:v>
                </c:pt>
                <c:pt idx="2816">
                  <c:v>28.11503910724824</c:v>
                </c:pt>
                <c:pt idx="2817">
                  <c:v>28.12391718039791</c:v>
                </c:pt>
                <c:pt idx="2818">
                  <c:v>28.133319933714919</c:v>
                </c:pt>
                <c:pt idx="2819">
                  <c:v>28.14325798277169</c:v>
                </c:pt>
                <c:pt idx="2820">
                  <c:v>28.15374206370328</c:v>
                </c:pt>
                <c:pt idx="2821">
                  <c:v>28.16478303320774</c:v>
                </c:pt>
                <c:pt idx="2822">
                  <c:v>28.176391868545721</c:v>
                </c:pt>
                <c:pt idx="2823">
                  <c:v>28.18857966754085</c:v>
                </c:pt>
                <c:pt idx="2824">
                  <c:v>28.201357648579432</c:v>
                </c:pt>
                <c:pt idx="2825">
                  <c:v>28.214737150610659</c:v>
                </c:pt>
                <c:pt idx="2826">
                  <c:v>28.228729633146479</c:v>
                </c:pt>
                <c:pt idx="2827">
                  <c:v>28.243346676261659</c:v>
                </c:pt>
                <c:pt idx="2828">
                  <c:v>28.2585999805938</c:v>
                </c:pt>
                <c:pt idx="2829">
                  <c:v>28.274501367343269</c:v>
                </c:pt>
                <c:pt idx="2830">
                  <c:v>28.291062778273229</c:v>
                </c:pt>
                <c:pt idx="2831">
                  <c:v>28.308296275709662</c:v>
                </c:pt>
                <c:pt idx="2832">
                  <c:v>28.32621404254137</c:v>
                </c:pt>
                <c:pt idx="2833">
                  <c:v>28.344828382219941</c:v>
                </c:pt>
                <c:pt idx="2834">
                  <c:v>28.364151718759778</c:v>
                </c:pt>
                <c:pt idx="2835">
                  <c:v>28.384196596738072</c:v>
                </c:pt>
                <c:pt idx="2836">
                  <c:v>28.404975681294822</c:v>
                </c:pt>
                <c:pt idx="2837">
                  <c:v>28.426501758132801</c:v>
                </c:pt>
                <c:pt idx="2838">
                  <c:v>28.44878773351768</c:v>
                </c:pt>
                <c:pt idx="2839">
                  <c:v>28.471846634277838</c:v>
                </c:pt>
                <c:pt idx="2840">
                  <c:v>28.495691607804499</c:v>
                </c:pt>
                <c:pt idx="2841">
                  <c:v>28.520335922051679</c:v>
                </c:pt>
                <c:pt idx="2842">
                  <c:v>28.545792965536219</c:v>
                </c:pt>
                <c:pt idx="2843">
                  <c:v>28.57207624733773</c:v>
                </c:pt>
                <c:pt idx="2844">
                  <c:v>28.599199397098641</c:v>
                </c:pt>
                <c:pt idx="2845">
                  <c:v>28.627176165024199</c:v>
                </c:pt>
                <c:pt idx="2846">
                  <c:v>28.656020421882431</c:v>
                </c:pt>
                <c:pt idx="2847">
                  <c:v>28.685746159004189</c:v>
                </c:pt>
                <c:pt idx="2848">
                  <c:v>28.716367488283101</c:v>
                </c:pt>
                <c:pt idx="2849">
                  <c:v>28.747898642175649</c:v>
                </c:pt>
                <c:pt idx="2850">
                  <c:v>28.78035397370104</c:v>
                </c:pt>
                <c:pt idx="2851">
                  <c:v>28.813747956441361</c:v>
                </c:pt>
                <c:pt idx="2852">
                  <c:v>28.84809518454151</c:v>
                </c:pt>
                <c:pt idx="2853">
                  <c:v>28.88341037270909</c:v>
                </c:pt>
                <c:pt idx="2854">
                  <c:v>28.919708356214581</c:v>
                </c:pt>
                <c:pt idx="2855">
                  <c:v>28.95700409089125</c:v>
                </c:pt>
                <c:pt idx="2856">
                  <c:v>28.995312653135219</c:v>
                </c:pt>
                <c:pt idx="2857">
                  <c:v>29.034649239905299</c:v>
                </c:pt>
                <c:pt idx="2858">
                  <c:v>29.075029168723241</c:v>
                </c:pt>
                <c:pt idx="2859">
                  <c:v>29.11646787767349</c:v>
                </c:pt>
                <c:pt idx="2860">
                  <c:v>29.158980925403331</c:v>
                </c:pt>
                <c:pt idx="2861">
                  <c:v>29.202583991122889</c:v>
                </c:pt>
                <c:pt idx="2862">
                  <c:v>29.24729287460503</c:v>
                </c:pt>
                <c:pt idx="2863">
                  <c:v>29.29312349618549</c:v>
                </c:pt>
                <c:pt idx="2864">
                  <c:v>29.340091896762701</c:v>
                </c:pt>
                <c:pt idx="2865">
                  <c:v>29.38821423779806</c:v>
                </c:pt>
                <c:pt idx="2866">
                  <c:v>29.437506801315632</c:v>
                </c:pt>
                <c:pt idx="2867">
                  <c:v>29.487985989902359</c:v>
                </c:pt>
                <c:pt idx="2868">
                  <c:v>29.539668326707929</c:v>
                </c:pt>
                <c:pt idx="2869">
                  <c:v>29.592570455444861</c:v>
                </c:pt>
                <c:pt idx="2870">
                  <c:v>29.646709140388531</c:v>
                </c:pt>
                <c:pt idx="2871">
                  <c:v>29.702101266377021</c:v>
                </c:pt>
                <c:pt idx="2872">
                  <c:v>29.758763838811269</c:v>
                </c:pt>
                <c:pt idx="2873">
                  <c:v>29.816713983655038</c:v>
                </c:pt>
                <c:pt idx="2874">
                  <c:v>29.875968947434849</c:v>
                </c:pt>
                <c:pt idx="2875">
                  <c:v>29.936546097240068</c:v>
                </c:pt>
                <c:pt idx="2876">
                  <c:v>29.998462920722829</c:v>
                </c:pt>
                <c:pt idx="2877">
                  <c:v>30.061737026098079</c:v>
                </c:pt>
                <c:pt idx="2878">
                  <c:v>30.12638614214357</c:v>
                </c:pt>
                <c:pt idx="2879">
                  <c:v>30.192428118199889</c:v>
                </c:pt>
                <c:pt idx="2880">
                  <c:v>30.259880924170371</c:v>
                </c:pt>
                <c:pt idx="2881">
                  <c:v>30.328762650521181</c:v>
                </c:pt>
                <c:pt idx="2882">
                  <c:v>30.399091508281341</c:v>
                </c:pt>
                <c:pt idx="2883">
                  <c:v>30.47088582904254</c:v>
                </c:pt>
                <c:pt idx="2884">
                  <c:v>30.544164064959428</c:v>
                </c:pt>
                <c:pt idx="2885">
                  <c:v>30.61894478874936</c:v>
                </c:pt>
                <c:pt idx="2886">
                  <c:v>30.695246693692521</c:v>
                </c:pt>
                <c:pt idx="2887">
                  <c:v>30.77308859363189</c:v>
                </c:pt>
                <c:pt idx="2888">
                  <c:v>30.852489422973271</c:v>
                </c:pt>
                <c:pt idx="2889">
                  <c:v>30.93346823668525</c:v>
                </c:pt>
                <c:pt idx="2890">
                  <c:v>31.01604421029927</c:v>
                </c:pt>
                <c:pt idx="2891">
                  <c:v>31.10023663990949</c:v>
                </c:pt>
                <c:pt idx="2892">
                  <c:v>31.186064942172891</c:v>
                </c:pt>
                <c:pt idx="2893">
                  <c:v>31.273548654309359</c:v>
                </c:pt>
                <c:pt idx="2894">
                  <c:v>31.362707434101459</c:v>
                </c:pt>
                <c:pt idx="2895">
                  <c:v>31.45356105989466</c:v>
                </c:pt>
                <c:pt idx="2896">
                  <c:v>31.546129430597102</c:v>
                </c:pt>
                <c:pt idx="2897">
                  <c:v>31.640432565679841</c:v>
                </c:pt>
                <c:pt idx="2898">
                  <c:v>31.736490605176741</c:v>
                </c:pt>
                <c:pt idx="2899">
                  <c:v>31.83432380968441</c:v>
                </c:pt>
                <c:pt idx="2900">
                  <c:v>31.933952560362268</c:v>
                </c:pt>
                <c:pt idx="2901">
                  <c:v>32.035397358932599</c:v>
                </c:pt>
                <c:pt idx="2902">
                  <c:v>32.138678827680401</c:v>
                </c:pt>
                <c:pt idx="2903">
                  <c:v>32.243817709453531</c:v>
                </c:pt>
                <c:pt idx="2904">
                  <c:v>32.350834867662662</c:v>
                </c:pt>
                <c:pt idx="2905">
                  <c:v>32.459751286281247</c:v>
                </c:pt>
                <c:pt idx="2906">
                  <c:v>32.570588069845527</c:v>
                </c:pt>
                <c:pt idx="2907">
                  <c:v>32.683366443454602</c:v>
                </c:pt>
                <c:pt idx="2908">
                  <c:v>32.798107752770271</c:v>
                </c:pt>
                <c:pt idx="2909">
                  <c:v>32.914833464017264</c:v>
                </c:pt>
                <c:pt idx="2910">
                  <c:v>33.033565163983013</c:v>
                </c:pt>
                <c:pt idx="2911">
                  <c:v>33.154324560017791</c:v>
                </c:pt>
                <c:pt idx="2912">
                  <c:v>33.277133480034763</c:v>
                </c:pt>
                <c:pt idx="2913">
                  <c:v>33.402013872509698</c:v>
                </c:pt>
                <c:pt idx="2914">
                  <c:v>33.528987806481368</c:v>
                </c:pt>
                <c:pt idx="2915">
                  <c:v>33.658077471551202</c:v>
                </c:pt>
                <c:pt idx="2916">
                  <c:v>33.789305177883527</c:v>
                </c:pt>
                <c:pt idx="2917">
                  <c:v>33.922693356205471</c:v>
                </c:pt>
                <c:pt idx="2918">
                  <c:v>34.058264557806851</c:v>
                </c:pt>
                <c:pt idx="2919">
                  <c:v>34.19604145454047</c:v>
                </c:pt>
                <c:pt idx="2920">
                  <c:v>34.336046838821801</c:v>
                </c:pt>
                <c:pt idx="2921">
                  <c:v>34.478303623629131</c:v>
                </c:pt>
                <c:pt idx="2922">
                  <c:v>36.261946312309327</c:v>
                </c:pt>
                <c:pt idx="2923">
                  <c:v>36.1373398003579</c:v>
                </c:pt>
                <c:pt idx="2924">
                  <c:v>36.014588615693768</c:v>
                </c:pt>
                <c:pt idx="2925">
                  <c:v>35.893672027560399</c:v>
                </c:pt>
                <c:pt idx="2926">
                  <c:v>35.774569425763907</c:v>
                </c:pt>
                <c:pt idx="2927">
                  <c:v>35.657260320673338</c:v>
                </c:pt>
                <c:pt idx="2928">
                  <c:v>35.541724343220459</c:v>
                </c:pt>
                <c:pt idx="2929">
                  <c:v>35.427941244899898</c:v>
                </c:pt>
                <c:pt idx="2930">
                  <c:v>35.315890897769023</c:v>
                </c:pt>
                <c:pt idx="2931">
                  <c:v>35.20555329444808</c:v>
                </c:pt>
                <c:pt idx="2932">
                  <c:v>35.096908548120062</c:v>
                </c:pt>
                <c:pt idx="2933">
                  <c:v>34.9899368925308</c:v>
                </c:pt>
                <c:pt idx="2934">
                  <c:v>34.884618681988883</c:v>
                </c:pt>
                <c:pt idx="2935">
                  <c:v>34.780934391365768</c:v>
                </c:pt>
                <c:pt idx="2936">
                  <c:v>34.678864616095673</c:v>
                </c:pt>
                <c:pt idx="2937">
                  <c:v>34.578390072175623</c:v>
                </c:pt>
                <c:pt idx="2938">
                  <c:v>34.47949159616546</c:v>
                </c:pt>
                <c:pt idx="2939">
                  <c:v>34.382150145187843</c:v>
                </c:pt>
                <c:pt idx="2940">
                  <c:v>34.286346796928171</c:v>
                </c:pt>
                <c:pt idx="2941">
                  <c:v>34.192062749634708</c:v>
                </c:pt>
                <c:pt idx="2942">
                  <c:v>34.099279322118512</c:v>
                </c:pt>
                <c:pt idx="2943">
                  <c:v>34.007977953753418</c:v>
                </c:pt>
                <c:pt idx="2944">
                  <c:v>33.918140204476131</c:v>
                </c:pt>
                <c:pt idx="2945">
                  <c:v>33.829747754786041</c:v>
                </c:pt>
                <c:pt idx="2946">
                  <c:v>33.742782405745473</c:v>
                </c:pt>
                <c:pt idx="2947">
                  <c:v>33.657226078979463</c:v>
                </c:pt>
                <c:pt idx="2948">
                  <c:v>33.573060816675898</c:v>
                </c:pt>
                <c:pt idx="2949">
                  <c:v>33.490268781585407</c:v>
                </c:pt>
                <c:pt idx="2950">
                  <c:v>33.408832257021551</c:v>
                </c:pt>
                <c:pt idx="2951">
                  <c:v>33.328733646860542</c:v>
                </c:pt>
                <c:pt idx="2952">
                  <c:v>33.249955475541498</c:v>
                </c:pt>
                <c:pt idx="2953">
                  <c:v>33.172480388066298</c:v>
                </c:pt>
                <c:pt idx="2954">
                  <c:v>33.096291149999658</c:v>
                </c:pt>
                <c:pt idx="2955">
                  <c:v>33.021370647469041</c:v>
                </c:pt>
                <c:pt idx="2956">
                  <c:v>32.947701887164783</c:v>
                </c:pt>
                <c:pt idx="2957">
                  <c:v>32.875267996339957</c:v>
                </c:pt>
                <c:pt idx="2958">
                  <c:v>32.804052222810498</c:v>
                </c:pt>
                <c:pt idx="2959">
                  <c:v>32.734037934955111</c:v>
                </c:pt>
                <c:pt idx="2960">
                  <c:v>32.66520862171528</c:v>
                </c:pt>
                <c:pt idx="2961">
                  <c:v>32.597547892595358</c:v>
                </c:pt>
                <c:pt idx="2962">
                  <c:v>32.531039477662453</c:v>
                </c:pt>
                <c:pt idx="2963">
                  <c:v>32.465667227546518</c:v>
                </c:pt>
                <c:pt idx="2964">
                  <c:v>32.401415113440258</c:v>
                </c:pt>
                <c:pt idx="2965">
                  <c:v>32.338267227099209</c:v>
                </c:pt>
                <c:pt idx="2966">
                  <c:v>32.276207780841723</c:v>
                </c:pt>
                <c:pt idx="2967">
                  <c:v>32.215221107548921</c:v>
                </c:pt>
                <c:pt idx="2968">
                  <c:v>32.155291660664751</c:v>
                </c:pt>
                <c:pt idx="2969">
                  <c:v>32.096404014195983</c:v>
                </c:pt>
                <c:pt idx="2970">
                  <c:v>32.038542862712141</c:v>
                </c:pt>
                <c:pt idx="2971">
                  <c:v>31.981693021345599</c:v>
                </c:pt>
                <c:pt idx="2972">
                  <c:v>31.925839425791509</c:v>
                </c:pt>
                <c:pt idx="2973">
                  <c:v>31.87096713230784</c:v>
                </c:pt>
                <c:pt idx="2974">
                  <c:v>31.817061317715361</c:v>
                </c:pt>
                <c:pt idx="2975">
                  <c:v>31.76410727939761</c:v>
                </c:pt>
                <c:pt idx="2976">
                  <c:v>31.712090435301011</c:v>
                </c:pt>
                <c:pt idx="2977">
                  <c:v>31.660996323934729</c:v>
                </c:pt>
                <c:pt idx="2978">
                  <c:v>31.61081060437072</c:v>
                </c:pt>
                <c:pt idx="2979">
                  <c:v>31.561519056243771</c:v>
                </c:pt>
                <c:pt idx="2980">
                  <c:v>31.513107579751509</c:v>
                </c:pt>
                <c:pt idx="2981">
                  <c:v>31.465562195654289</c:v>
                </c:pt>
                <c:pt idx="2982">
                  <c:v>31.418869045275329</c:v>
                </c:pt>
                <c:pt idx="2983">
                  <c:v>31.373014390500629</c:v>
                </c:pt>
                <c:pt idx="2984">
                  <c:v>31.32798461377897</c:v>
                </c:pt>
                <c:pt idx="2985">
                  <c:v>31.283766218121951</c:v>
                </c:pt>
                <c:pt idx="2986">
                  <c:v>31.24034582710404</c:v>
                </c:pt>
                <c:pt idx="2987">
                  <c:v>31.197710184862409</c:v>
                </c:pt>
                <c:pt idx="2988">
                  <c:v>31.15584615609707</c:v>
                </c:pt>
                <c:pt idx="2989">
                  <c:v>31.11474072607087</c:v>
                </c:pt>
                <c:pt idx="2990">
                  <c:v>31.074381000609421</c:v>
                </c:pt>
                <c:pt idx="2991">
                  <c:v>31.034754206101141</c:v>
                </c:pt>
                <c:pt idx="2992">
                  <c:v>30.995847689497278</c:v>
                </c:pt>
                <c:pt idx="2993">
                  <c:v>30.957648918311872</c:v>
                </c:pt>
                <c:pt idx="2994">
                  <c:v>30.920145480621759</c:v>
                </c:pt>
                <c:pt idx="2995">
                  <c:v>30.883325085066581</c:v>
                </c:pt>
                <c:pt idx="2996">
                  <c:v>30.847175560848779</c:v>
                </c:pt>
                <c:pt idx="2997">
                  <c:v>30.811684857733621</c:v>
                </c:pt>
                <c:pt idx="2998">
                  <c:v>30.776841046049139</c:v>
                </c:pt>
                <c:pt idx="2999">
                  <c:v>30.742632316686208</c:v>
                </c:pt>
                <c:pt idx="3000">
                  <c:v>30.709046981098489</c:v>
                </c:pt>
                <c:pt idx="3001">
                  <c:v>30.676073471302441</c:v>
                </c:pt>
                <c:pt idx="3002">
                  <c:v>30.64370033987732</c:v>
                </c:pt>
                <c:pt idx="3003">
                  <c:v>30.611916259965241</c:v>
                </c:pt>
                <c:pt idx="3004">
                  <c:v>30.580710025271049</c:v>
                </c:pt>
                <c:pt idx="3005">
                  <c:v>30.550070550062429</c:v>
                </c:pt>
                <c:pt idx="3006">
                  <c:v>30.51998686916987</c:v>
                </c:pt>
                <c:pt idx="3007">
                  <c:v>30.49044813798665</c:v>
                </c:pt>
                <c:pt idx="3008">
                  <c:v>30.461443632468871</c:v>
                </c:pt>
                <c:pt idx="3009">
                  <c:v>30.432962749135431</c:v>
                </c:pt>
                <c:pt idx="3010">
                  <c:v>30.40499500506802</c:v>
                </c:pt>
                <c:pt idx="3011">
                  <c:v>30.377530037911129</c:v>
                </c:pt>
                <c:pt idx="3012">
                  <c:v>30.350557605872101</c:v>
                </c:pt>
                <c:pt idx="3013">
                  <c:v>30.32406758772099</c:v>
                </c:pt>
                <c:pt idx="3014">
                  <c:v>30.298049982790761</c:v>
                </c:pt>
                <c:pt idx="3015">
                  <c:v>30.27249491097712</c:v>
                </c:pt>
                <c:pt idx="3016">
                  <c:v>30.247392612738562</c:v>
                </c:pt>
                <c:pt idx="3017">
                  <c:v>30.222733449096431</c:v>
                </c:pt>
                <c:pt idx="3018">
                  <c:v>30.198507901634869</c:v>
                </c:pt>
                <c:pt idx="3019">
                  <c:v>30.174706572500771</c:v>
                </c:pt>
                <c:pt idx="3020">
                  <c:v>30.151320184403911</c:v>
                </c:pt>
                <c:pt idx="3021">
                  <c:v>30.1283395806168</c:v>
                </c:pt>
                <c:pt idx="3022">
                  <c:v>30.105755724974799</c:v>
                </c:pt>
                <c:pt idx="3023">
                  <c:v>30.08355970187603</c:v>
                </c:pt>
                <c:pt idx="3024">
                  <c:v>30.061742716281469</c:v>
                </c:pt>
                <c:pt idx="3025">
                  <c:v>30.040296093714851</c:v>
                </c:pt>
                <c:pt idx="3026">
                  <c:v>30.019211280262741</c:v>
                </c:pt>
                <c:pt idx="3027">
                  <c:v>29.998479842574518</c:v>
                </c:pt>
                <c:pt idx="3028">
                  <c:v>29.978093467862319</c:v>
                </c:pt>
                <c:pt idx="3029">
                  <c:v>29.958043963901119</c:v>
                </c:pt>
                <c:pt idx="3030">
                  <c:v>29.93832325902871</c:v>
                </c:pt>
                <c:pt idx="3031">
                  <c:v>29.91892340214563</c:v>
                </c:pt>
                <c:pt idx="3032">
                  <c:v>29.899836562715301</c:v>
                </c:pt>
                <c:pt idx="3033">
                  <c:v>29.881055030763871</c:v>
                </c:pt>
                <c:pt idx="3034">
                  <c:v>29.86257121688034</c:v>
                </c:pt>
                <c:pt idx="3035">
                  <c:v>29.844377652216519</c:v>
                </c:pt>
                <c:pt idx="3036">
                  <c:v>29.82646698848696</c:v>
                </c:pt>
                <c:pt idx="3037">
                  <c:v>29.808831997969079</c:v>
                </c:pt>
                <c:pt idx="3038">
                  <c:v>29.7914655735031</c:v>
                </c:pt>
                <c:pt idx="3039">
                  <c:v>29.774360728491999</c:v>
                </c:pt>
                <c:pt idx="3040">
                  <c:v>29.757510596901589</c:v>
                </c:pt>
                <c:pt idx="3041">
                  <c:v>29.74090843326049</c:v>
                </c:pt>
                <c:pt idx="3042">
                  <c:v>29.72454761266011</c:v>
                </c:pt>
                <c:pt idx="3043">
                  <c:v>29.708421630754689</c:v>
                </c:pt>
                <c:pt idx="3044">
                  <c:v>29.69252410376123</c:v>
                </c:pt>
                <c:pt idx="3045">
                  <c:v>29.676848768459571</c:v>
                </c:pt>
                <c:pt idx="3046">
                  <c:v>29.66138948219233</c:v>
                </c:pt>
                <c:pt idx="3047">
                  <c:v>29.64614022286494</c:v>
                </c:pt>
                <c:pt idx="3048">
                  <c:v>29.63109508894566</c:v>
                </c:pt>
                <c:pt idx="3049">
                  <c:v>29.616248299465521</c:v>
                </c:pt>
                <c:pt idx="3050">
                  <c:v>29.60159419401835</c:v>
                </c:pt>
                <c:pt idx="3051">
                  <c:v>29.58712723276081</c:v>
                </c:pt>
                <c:pt idx="3052">
                  <c:v>29.572841996412389</c:v>
                </c:pt>
                <c:pt idx="3053">
                  <c:v>29.558733186255271</c:v>
                </c:pt>
                <c:pt idx="3054">
                  <c:v>29.544795624134579</c:v>
                </c:pt>
                <c:pt idx="3055">
                  <c:v>29.531024252458149</c:v>
                </c:pt>
                <c:pt idx="3056">
                  <c:v>29.517414134196638</c:v>
                </c:pt>
                <c:pt idx="3057">
                  <c:v>29.50396045288354</c:v>
                </c:pt>
                <c:pt idx="3058">
                  <c:v>29.49065851261512</c:v>
                </c:pt>
                <c:pt idx="3059">
                  <c:v>29.477503738050459</c:v>
                </c:pt>
                <c:pt idx="3060">
                  <c:v>29.46449167441143</c:v>
                </c:pt>
                <c:pt idx="3061">
                  <c:v>29.451617987482731</c:v>
                </c:pt>
                <c:pt idx="3062">
                  <c:v>29.438878463611839</c:v>
                </c:pt>
                <c:pt idx="3063">
                  <c:v>29.426269009709049</c:v>
                </c:pt>
                <c:pt idx="3064">
                  <c:v>29.413785653247469</c:v>
                </c:pt>
                <c:pt idx="3065">
                  <c:v>29.40142454226298</c:v>
                </c:pt>
                <c:pt idx="3066">
                  <c:v>29.389181945354309</c:v>
                </c:pt>
                <c:pt idx="3067">
                  <c:v>29.37705425168296</c:v>
                </c:pt>
                <c:pt idx="3068">
                  <c:v>29.365037970973219</c:v>
                </c:pt>
                <c:pt idx="3069">
                  <c:v>29.353129733512219</c:v>
                </c:pt>
                <c:pt idx="3070">
                  <c:v>29.34132629014988</c:v>
                </c:pt>
                <c:pt idx="3071">
                  <c:v>29.329624512298931</c:v>
                </c:pt>
                <c:pt idx="3072">
                  <c:v>29.318021391934881</c:v>
                </c:pt>
                <c:pt idx="3073">
                  <c:v>29.30651404159606</c:v>
                </c:pt>
                <c:pt idx="3074">
                  <c:v>29.295099694383619</c:v>
                </c:pt>
                <c:pt idx="3075">
                  <c:v>29.283775703961489</c:v>
                </c:pt>
                <c:pt idx="3076">
                  <c:v>29.272539544556381</c:v>
                </c:pt>
                <c:pt idx="3077">
                  <c:v>29.261388810957889</c:v>
                </c:pt>
                <c:pt idx="3078">
                  <c:v>29.250321218518319</c:v>
                </c:pt>
                <c:pt idx="3079">
                  <c:v>29.239334603152852</c:v>
                </c:pt>
                <c:pt idx="3080">
                  <c:v>29.22842692133942</c:v>
                </c:pt>
                <c:pt idx="3081">
                  <c:v>29.217596250118799</c:v>
                </c:pt>
                <c:pt idx="3082">
                  <c:v>29.206840787094549</c:v>
                </c:pt>
                <c:pt idx="3083">
                  <c:v>29.196158850433012</c:v>
                </c:pt>
                <c:pt idx="3084">
                  <c:v>29.185548878863379</c:v>
                </c:pt>
                <c:pt idx="3085">
                  <c:v>29.17500943167763</c:v>
                </c:pt>
                <c:pt idx="3086">
                  <c:v>29.164539188730529</c:v>
                </c:pt>
                <c:pt idx="3087">
                  <c:v>29.154136950439678</c:v>
                </c:pt>
                <c:pt idx="3088">
                  <c:v>29.14380163778544</c:v>
                </c:pt>
                <c:pt idx="3089">
                  <c:v>29.133532292310999</c:v>
                </c:pt>
                <c:pt idx="3090">
                  <c:v>29.123328076122348</c:v>
                </c:pt>
                <c:pt idx="3091">
                  <c:v>29.113188271888319</c:v>
                </c:pt>
                <c:pt idx="3092">
                  <c:v>29.103112282840449</c:v>
                </c:pt>
                <c:pt idx="3093">
                  <c:v>29.093099632773189</c:v>
                </c:pt>
                <c:pt idx="3094">
                  <c:v>29.083149966043742</c:v>
                </c:pt>
                <c:pt idx="3095">
                  <c:v>29.073263047572091</c:v>
                </c:pt>
                <c:pt idx="3096">
                  <c:v>29.06343876284107</c:v>
                </c:pt>
                <c:pt idx="3097">
                  <c:v>29.05367711789631</c:v>
                </c:pt>
                <c:pt idx="3098">
                  <c:v>29.043978239346188</c:v>
                </c:pt>
                <c:pt idx="3099">
                  <c:v>29.034342374361959</c:v>
                </c:pt>
                <c:pt idx="3100">
                  <c:v>29.02476989067765</c:v>
                </c:pt>
                <c:pt idx="3101">
                  <c:v>29.015261276590088</c:v>
                </c:pt>
                <c:pt idx="3102">
                  <c:v>29.005817140958928</c:v>
                </c:pt>
                <c:pt idx="3103">
                  <c:v>28.99643821320657</c:v>
                </c:pt>
                <c:pt idx="3104">
                  <c:v>28.98712534331829</c:v>
                </c:pt>
                <c:pt idx="3105">
                  <c:v>28.977879501842128</c:v>
                </c:pt>
                <c:pt idx="3106">
                  <c:v>28.968701779888921</c:v>
                </c:pt>
                <c:pt idx="3107">
                  <c:v>28.95959338913234</c:v>
                </c:pt>
                <c:pt idx="3108">
                  <c:v>28.950555661808831</c:v>
                </c:pt>
                <c:pt idx="3109">
                  <c:v>28.941590050717661</c:v>
                </c:pt>
                <c:pt idx="3110">
                  <c:v>28.932698129220899</c:v>
                </c:pt>
                <c:pt idx="3111">
                  <c:v>28.923881591243401</c:v>
                </c:pt>
                <c:pt idx="3112">
                  <c:v>28.915142251272851</c:v>
                </c:pt>
                <c:pt idx="3113">
                  <c:v>28.90648204435972</c:v>
                </c:pt>
                <c:pt idx="3114">
                  <c:v>28.897903026117302</c:v>
                </c:pt>
                <c:pt idx="3115">
                  <c:v>28.889407372721639</c:v>
                </c:pt>
                <c:pt idx="3116">
                  <c:v>28.880997380911669</c:v>
                </c:pt>
                <c:pt idx="3117">
                  <c:v>28.87267546798904</c:v>
                </c:pt>
                <c:pt idx="3118">
                  <c:v>28.864444171818281</c:v>
                </c:pt>
                <c:pt idx="3119">
                  <c:v>28.856306150826668</c:v>
                </c:pt>
                <c:pt idx="3120">
                  <c:v>28.848264184004311</c:v>
                </c:pt>
                <c:pt idx="3121">
                  <c:v>28.840321170904112</c:v>
                </c:pt>
                <c:pt idx="3122">
                  <c:v>28.832480131641791</c:v>
                </c:pt>
                <c:pt idx="3123">
                  <c:v>28.82474420689584</c:v>
                </c:pt>
                <c:pt idx="3124">
                  <c:v>28.817116657907601</c:v>
                </c:pt>
                <c:pt idx="3125">
                  <c:v>28.809600866481169</c:v>
                </c:pt>
                <c:pt idx="3126">
                  <c:v>28.802200334983471</c:v>
                </c:pt>
                <c:pt idx="3127">
                  <c:v>28.794918686344261</c:v>
                </c:pt>
                <c:pt idx="3128">
                  <c:v>28.78775966405604</c:v>
                </c:pt>
                <c:pt idx="3129">
                  <c:v>28.78072713217415</c:v>
                </c:pt>
                <c:pt idx="3130">
                  <c:v>28.773825075316751</c:v>
                </c:pt>
                <c:pt idx="3131">
                  <c:v>28.767057598664739</c:v>
                </c:pt>
                <c:pt idx="3132">
                  <c:v>28.7604289279619</c:v>
                </c:pt>
                <c:pt idx="3133">
                  <c:v>28.753943409514779</c:v>
                </c:pt>
                <c:pt idx="3134">
                  <c:v>28.747605510192709</c:v>
                </c:pt>
                <c:pt idx="3135">
                  <c:v>28.741419817427861</c:v>
                </c:pt>
                <c:pt idx="3136">
                  <c:v>28.735391039215209</c:v>
                </c:pt>
                <c:pt idx="3137">
                  <c:v>28.729524004112491</c:v>
                </c:pt>
                <c:pt idx="3138">
                  <c:v>28.72382366124026</c:v>
                </c:pt>
                <c:pt idx="3139">
                  <c:v>28.718295080281941</c:v>
                </c:pt>
                <c:pt idx="3140">
                  <c:v>28.712943451483671</c:v>
                </c:pt>
                <c:pt idx="3141">
                  <c:v>28.707774085654439</c:v>
                </c:pt>
                <c:pt idx="3142">
                  <c:v>28.702792414166019</c:v>
                </c:pt>
                <c:pt idx="3143">
                  <c:v>28.698003988953001</c:v>
                </c:pt>
                <c:pt idx="3144">
                  <c:v>28.693414482512789</c:v>
                </c:pt>
                <c:pt idx="3145">
                  <c:v>28.689029687905549</c:v>
                </c:pt>
                <c:pt idx="3146">
                  <c:v>28.684855518754311</c:v>
                </c:pt>
                <c:pt idx="3147">
                  <c:v>28.680898009244849</c:v>
                </c:pt>
                <c:pt idx="3148">
                  <c:v>28.67716331412576</c:v>
                </c:pt>
                <c:pt idx="3149">
                  <c:v>28.67365770870849</c:v>
                </c:pt>
                <c:pt idx="3150">
                  <c:v>28.6703875888672</c:v>
                </c:pt>
                <c:pt idx="3151">
                  <c:v>28.66735947103896</c:v>
                </c:pt>
                <c:pt idx="3152">
                  <c:v>28.664579992223551</c:v>
                </c:pt>
                <c:pt idx="3153">
                  <c:v>28.662055909983611</c:v>
                </c:pt>
                <c:pt idx="3154">
                  <c:v>28.659794102444572</c:v>
                </c:pt>
                <c:pt idx="3155">
                  <c:v>28.65780156829463</c:v>
                </c:pt>
                <c:pt idx="3156">
                  <c:v>28.65608542678487</c:v>
                </c:pt>
                <c:pt idx="3157">
                  <c:v>28.654652917729081</c:v>
                </c:pt>
                <c:pt idx="3158">
                  <c:v>28.65351140150392</c:v>
                </c:pt>
                <c:pt idx="3159">
                  <c:v>28.65266835904885</c:v>
                </c:pt>
                <c:pt idx="3160">
                  <c:v>28.652131391866099</c:v>
                </c:pt>
                <c:pt idx="3161">
                  <c:v>28.65190822202073</c:v>
                </c:pt>
                <c:pt idx="3162">
                  <c:v>28.652006692140599</c:v>
                </c:pt>
                <c:pt idx="3163">
                  <c:v>28.652434765416331</c:v>
                </c:pt>
                <c:pt idx="3164">
                  <c:v>28.653200525601441</c:v>
                </c:pt>
                <c:pt idx="3165">
                  <c:v>28.654312177012169</c:v>
                </c:pt>
                <c:pt idx="3166">
                  <c:v>28.65577804452759</c:v>
                </c:pt>
                <c:pt idx="3167">
                  <c:v>28.657606573589579</c:v>
                </c:pt>
                <c:pt idx="3168">
                  <c:v>28.659806330202809</c:v>
                </c:pt>
                <c:pt idx="3169">
                  <c:v>28.66238600093476</c:v>
                </c:pt>
                <c:pt idx="3170">
                  <c:v>28.66535439291571</c:v>
                </c:pt>
                <c:pt idx="3171">
                  <c:v>28.668720433838772</c:v>
                </c:pt>
                <c:pt idx="3172">
                  <c:v>28.672493171959811</c:v>
                </c:pt>
                <c:pt idx="3173">
                  <c:v>28.676681776097549</c:v>
                </c:pt>
                <c:pt idx="3174">
                  <c:v>28.68129553563347</c:v>
                </c:pt>
                <c:pt idx="3175">
                  <c:v>28.686343860511862</c:v>
                </c:pt>
                <c:pt idx="3176">
                  <c:v>28.691836281239869</c:v>
                </c:pt>
                <c:pt idx="3177">
                  <c:v>28.69778244888737</c:v>
                </c:pt>
                <c:pt idx="3178">
                  <c:v>28.704192135087091</c:v>
                </c:pt>
                <c:pt idx="3179">
                  <c:v>28.711075232034549</c:v>
                </c:pt>
                <c:pt idx="3180">
                  <c:v>28.718441752488069</c:v>
                </c:pt>
                <c:pt idx="3181">
                  <c:v>28.72630182976874</c:v>
                </c:pt>
                <c:pt idx="3182">
                  <c:v>28.734665717760588</c:v>
                </c:pt>
                <c:pt idx="3183">
                  <c:v>28.743543790910241</c:v>
                </c:pt>
                <c:pt idx="3184">
                  <c:v>28.75294654422726</c:v>
                </c:pt>
                <c:pt idx="3185">
                  <c:v>28.762884593284031</c:v>
                </c:pt>
                <c:pt idx="3186">
                  <c:v>28.773368674215629</c:v>
                </c:pt>
                <c:pt idx="3187">
                  <c:v>28.784409643720078</c:v>
                </c:pt>
                <c:pt idx="3188">
                  <c:v>28.79601847905807</c:v>
                </c:pt>
                <c:pt idx="3189">
                  <c:v>28.808206278053181</c:v>
                </c:pt>
                <c:pt idx="3190">
                  <c:v>28.82098425909178</c:v>
                </c:pt>
                <c:pt idx="3191">
                  <c:v>28.834363761123001</c:v>
                </c:pt>
                <c:pt idx="3192">
                  <c:v>28.848356243658831</c:v>
                </c:pt>
                <c:pt idx="3193">
                  <c:v>28.862973286774</c:v>
                </c:pt>
                <c:pt idx="3194">
                  <c:v>28.878226591106149</c:v>
                </c:pt>
                <c:pt idx="3195">
                  <c:v>28.894127977855611</c:v>
                </c:pt>
                <c:pt idx="3196">
                  <c:v>28.91068938878557</c:v>
                </c:pt>
                <c:pt idx="3197">
                  <c:v>28.927922886221999</c:v>
                </c:pt>
                <c:pt idx="3198">
                  <c:v>28.945840653053711</c:v>
                </c:pt>
                <c:pt idx="3199">
                  <c:v>28.964454992732279</c:v>
                </c:pt>
                <c:pt idx="3200">
                  <c:v>28.98377832927212</c:v>
                </c:pt>
                <c:pt idx="3201">
                  <c:v>29.00382320725042</c:v>
                </c:pt>
                <c:pt idx="3202">
                  <c:v>29.024602291807149</c:v>
                </c:pt>
                <c:pt idx="3203">
                  <c:v>29.046128368645149</c:v>
                </c:pt>
                <c:pt idx="3204">
                  <c:v>29.068414344030021</c:v>
                </c:pt>
                <c:pt idx="3205">
                  <c:v>29.09147324479019</c:v>
                </c:pt>
                <c:pt idx="3206">
                  <c:v>29.11531821831684</c:v>
                </c:pt>
                <c:pt idx="3207">
                  <c:v>29.13996253256402</c:v>
                </c:pt>
                <c:pt idx="3208">
                  <c:v>29.16541957604856</c:v>
                </c:pt>
                <c:pt idx="3209">
                  <c:v>29.191702857850089</c:v>
                </c:pt>
                <c:pt idx="3210">
                  <c:v>29.218826007610989</c:v>
                </c:pt>
                <c:pt idx="3211">
                  <c:v>29.24680277553653</c:v>
                </c:pt>
                <c:pt idx="3212">
                  <c:v>29.275647032394762</c:v>
                </c:pt>
                <c:pt idx="3213">
                  <c:v>29.305372769516541</c:v>
                </c:pt>
                <c:pt idx="3214">
                  <c:v>29.33599409879545</c:v>
                </c:pt>
                <c:pt idx="3215">
                  <c:v>29.36752525268799</c:v>
                </c:pt>
                <c:pt idx="3216">
                  <c:v>29.399980584213392</c:v>
                </c:pt>
                <c:pt idx="3217">
                  <c:v>29.433374566953709</c:v>
                </c:pt>
                <c:pt idx="3218">
                  <c:v>29.467721795053841</c:v>
                </c:pt>
                <c:pt idx="3219">
                  <c:v>29.503036983221431</c:v>
                </c:pt>
                <c:pt idx="3220">
                  <c:v>29.539334966726919</c:v>
                </c:pt>
                <c:pt idx="3221">
                  <c:v>29.576630701403591</c:v>
                </c:pt>
                <c:pt idx="3222">
                  <c:v>29.614939263647571</c:v>
                </c:pt>
                <c:pt idx="3223">
                  <c:v>29.654275850417651</c:v>
                </c:pt>
                <c:pt idx="3224">
                  <c:v>29.6946557792356</c:v>
                </c:pt>
                <c:pt idx="3225">
                  <c:v>29.736094488185831</c:v>
                </c:pt>
                <c:pt idx="3226">
                  <c:v>29.778607535915668</c:v>
                </c:pt>
                <c:pt idx="3227">
                  <c:v>29.822210601635231</c:v>
                </c:pt>
                <c:pt idx="3228">
                  <c:v>29.866919485117371</c:v>
                </c:pt>
                <c:pt idx="3229">
                  <c:v>29.912750106697828</c:v>
                </c:pt>
                <c:pt idx="3230">
                  <c:v>29.959718507275049</c:v>
                </c:pt>
                <c:pt idx="3231">
                  <c:v>30.007840848310401</c:v>
                </c:pt>
                <c:pt idx="3232">
                  <c:v>30.05713341182798</c:v>
                </c:pt>
                <c:pt idx="3233">
                  <c:v>30.107612600414701</c:v>
                </c:pt>
                <c:pt idx="3234">
                  <c:v>30.15929493722027</c:v>
                </c:pt>
                <c:pt idx="3235">
                  <c:v>30.212197065957209</c:v>
                </c:pt>
                <c:pt idx="3236">
                  <c:v>30.266335750900868</c:v>
                </c:pt>
                <c:pt idx="3237">
                  <c:v>30.321727876889359</c:v>
                </c:pt>
                <c:pt idx="3238">
                  <c:v>30.378390449323611</c:v>
                </c:pt>
                <c:pt idx="3239">
                  <c:v>30.43634059416738</c:v>
                </c:pt>
                <c:pt idx="3240">
                  <c:v>30.49559555794718</c:v>
                </c:pt>
                <c:pt idx="3241">
                  <c:v>30.55617270775242</c:v>
                </c:pt>
                <c:pt idx="3242">
                  <c:v>30.618089531235171</c:v>
                </c:pt>
                <c:pt idx="3243">
                  <c:v>30.681363636610421</c:v>
                </c:pt>
                <c:pt idx="3244">
                  <c:v>30.746012752655901</c:v>
                </c:pt>
                <c:pt idx="3245">
                  <c:v>30.812054728712241</c:v>
                </c:pt>
                <c:pt idx="3246">
                  <c:v>30.87950753468272</c:v>
                </c:pt>
                <c:pt idx="3247">
                  <c:v>30.94838926103353</c:v>
                </c:pt>
                <c:pt idx="3248">
                  <c:v>31.018718118793689</c:v>
                </c:pt>
                <c:pt idx="3249">
                  <c:v>31.090512439554871</c:v>
                </c:pt>
                <c:pt idx="3250">
                  <c:v>31.163790675471759</c:v>
                </c:pt>
                <c:pt idx="3251">
                  <c:v>31.238571399261701</c:v>
                </c:pt>
                <c:pt idx="3252">
                  <c:v>31.314873304204859</c:v>
                </c:pt>
                <c:pt idx="3253">
                  <c:v>31.392715204144221</c:v>
                </c:pt>
                <c:pt idx="3254">
                  <c:v>31.472116033485609</c:v>
                </c:pt>
                <c:pt idx="3255">
                  <c:v>31.553094847197588</c:v>
                </c:pt>
                <c:pt idx="3256">
                  <c:v>31.635670820811619</c:v>
                </c:pt>
                <c:pt idx="3257">
                  <c:v>31.719863250421831</c:v>
                </c:pt>
                <c:pt idx="3258">
                  <c:v>31.805691552685229</c:v>
                </c:pt>
                <c:pt idx="3259">
                  <c:v>31.893175264821711</c:v>
                </c:pt>
                <c:pt idx="3260">
                  <c:v>31.9823340446138</c:v>
                </c:pt>
                <c:pt idx="3261">
                  <c:v>32.073187670406988</c:v>
                </c:pt>
                <c:pt idx="3262">
                  <c:v>32.165756041109461</c:v>
                </c:pt>
                <c:pt idx="3263">
                  <c:v>32.260059176192193</c:v>
                </c:pt>
                <c:pt idx="3264">
                  <c:v>32.356117215689068</c:v>
                </c:pt>
                <c:pt idx="3265">
                  <c:v>32.453950420196747</c:v>
                </c:pt>
                <c:pt idx="3266">
                  <c:v>32.553579170874613</c:v>
                </c:pt>
                <c:pt idx="3267">
                  <c:v>32.65502396944494</c:v>
                </c:pt>
                <c:pt idx="3268">
                  <c:v>32.758305438192743</c:v>
                </c:pt>
                <c:pt idx="3269">
                  <c:v>32.863444319965879</c:v>
                </c:pt>
                <c:pt idx="3270">
                  <c:v>32.970461478175032</c:v>
                </c:pt>
                <c:pt idx="3271">
                  <c:v>33.079377896793581</c:v>
                </c:pt>
                <c:pt idx="3272">
                  <c:v>33.190214680357883</c:v>
                </c:pt>
                <c:pt idx="3273">
                  <c:v>33.302993053966937</c:v>
                </c:pt>
                <c:pt idx="3274">
                  <c:v>33.417734363282591</c:v>
                </c:pt>
                <c:pt idx="3275">
                  <c:v>33.534460074529612</c:v>
                </c:pt>
                <c:pt idx="3276">
                  <c:v>33.653191774495347</c:v>
                </c:pt>
                <c:pt idx="3277">
                  <c:v>33.77395117053014</c:v>
                </c:pt>
                <c:pt idx="3278">
                  <c:v>33.896760090547097</c:v>
                </c:pt>
                <c:pt idx="3279">
                  <c:v>34.021640483022033</c:v>
                </c:pt>
                <c:pt idx="3280">
                  <c:v>34.148614416993709</c:v>
                </c:pt>
                <c:pt idx="3281">
                  <c:v>34.277704082063543</c:v>
                </c:pt>
                <c:pt idx="3282">
                  <c:v>34.408931788395883</c:v>
                </c:pt>
                <c:pt idx="3283">
                  <c:v>34.542319966717812</c:v>
                </c:pt>
                <c:pt idx="3284">
                  <c:v>34.677891168319199</c:v>
                </c:pt>
                <c:pt idx="3285">
                  <c:v>34.815668065052797</c:v>
                </c:pt>
                <c:pt idx="3286">
                  <c:v>34.955673449334121</c:v>
                </c:pt>
                <c:pt idx="3287">
                  <c:v>36.881572922821668</c:v>
                </c:pt>
                <c:pt idx="3288">
                  <c:v>36.756966410870227</c:v>
                </c:pt>
                <c:pt idx="3289">
                  <c:v>36.634215226206123</c:v>
                </c:pt>
                <c:pt idx="3290">
                  <c:v>36.51329863807274</c:v>
                </c:pt>
                <c:pt idx="3291">
                  <c:v>36.394196036276263</c:v>
                </c:pt>
                <c:pt idx="3292">
                  <c:v>36.2768869311857</c:v>
                </c:pt>
                <c:pt idx="3293">
                  <c:v>36.161350953732807</c:v>
                </c:pt>
                <c:pt idx="3294">
                  <c:v>36.047567855412211</c:v>
                </c:pt>
                <c:pt idx="3295">
                  <c:v>35.935517508281372</c:v>
                </c:pt>
                <c:pt idx="3296">
                  <c:v>35.825179904960422</c:v>
                </c:pt>
                <c:pt idx="3297">
                  <c:v>35.716535158632396</c:v>
                </c:pt>
                <c:pt idx="3298">
                  <c:v>35.60956350304312</c:v>
                </c:pt>
                <c:pt idx="3299">
                  <c:v>35.504245292501231</c:v>
                </c:pt>
                <c:pt idx="3300">
                  <c:v>35.400561001878103</c:v>
                </c:pt>
                <c:pt idx="3301">
                  <c:v>35.298491226608022</c:v>
                </c:pt>
                <c:pt idx="3302">
                  <c:v>35.198016682687971</c:v>
                </c:pt>
                <c:pt idx="3303">
                  <c:v>35.099118206677822</c:v>
                </c:pt>
                <c:pt idx="3304">
                  <c:v>35.00177675570017</c:v>
                </c:pt>
                <c:pt idx="3305">
                  <c:v>34.905973407440499</c:v>
                </c:pt>
                <c:pt idx="3306">
                  <c:v>34.811689360147042</c:v>
                </c:pt>
                <c:pt idx="3307">
                  <c:v>34.718905932630861</c:v>
                </c:pt>
                <c:pt idx="3308">
                  <c:v>34.627604564265773</c:v>
                </c:pt>
                <c:pt idx="3309">
                  <c:v>34.537766814988473</c:v>
                </c:pt>
                <c:pt idx="3310">
                  <c:v>34.449374365298382</c:v>
                </c:pt>
                <c:pt idx="3311">
                  <c:v>34.362409016257807</c:v>
                </c:pt>
                <c:pt idx="3312">
                  <c:v>34.276852689491797</c:v>
                </c:pt>
                <c:pt idx="3313">
                  <c:v>34.192687427188233</c:v>
                </c:pt>
                <c:pt idx="3314">
                  <c:v>34.109895392097762</c:v>
                </c:pt>
                <c:pt idx="3315">
                  <c:v>34.028458867533899</c:v>
                </c:pt>
                <c:pt idx="3316">
                  <c:v>33.948360257372883</c:v>
                </c:pt>
                <c:pt idx="3317">
                  <c:v>33.869582086053839</c:v>
                </c:pt>
                <c:pt idx="3318">
                  <c:v>33.79210699857866</c:v>
                </c:pt>
                <c:pt idx="3319">
                  <c:v>33.715917760512014</c:v>
                </c:pt>
                <c:pt idx="3320">
                  <c:v>33.640997257981383</c:v>
                </c:pt>
                <c:pt idx="3321">
                  <c:v>33.567328497677117</c:v>
                </c:pt>
                <c:pt idx="3322">
                  <c:v>33.494894606852299</c:v>
                </c:pt>
                <c:pt idx="3323">
                  <c:v>33.423678833322832</c:v>
                </c:pt>
                <c:pt idx="3324">
                  <c:v>33.353664545467431</c:v>
                </c:pt>
                <c:pt idx="3325">
                  <c:v>33.284835232227607</c:v>
                </c:pt>
                <c:pt idx="3326">
                  <c:v>33.217174503107692</c:v>
                </c:pt>
                <c:pt idx="3327">
                  <c:v>33.150666088174809</c:v>
                </c:pt>
                <c:pt idx="3328">
                  <c:v>33.085293838058867</c:v>
                </c:pt>
                <c:pt idx="3329">
                  <c:v>33.0210417239526</c:v>
                </c:pt>
                <c:pt idx="3330">
                  <c:v>32.957893837611543</c:v>
                </c:pt>
                <c:pt idx="3331">
                  <c:v>32.895834391354057</c:v>
                </c:pt>
                <c:pt idx="3332">
                  <c:v>32.834847718061248</c:v>
                </c:pt>
                <c:pt idx="3333">
                  <c:v>32.7749182711771</c:v>
                </c:pt>
                <c:pt idx="3334">
                  <c:v>32.716030624708317</c:v>
                </c:pt>
                <c:pt idx="3335">
                  <c:v>32.658169473224469</c:v>
                </c:pt>
                <c:pt idx="3336">
                  <c:v>32.601319631857947</c:v>
                </c:pt>
                <c:pt idx="3337">
                  <c:v>32.54546603630385</c:v>
                </c:pt>
                <c:pt idx="3338">
                  <c:v>32.490593742820181</c:v>
                </c:pt>
                <c:pt idx="3339">
                  <c:v>32.436687928227691</c:v>
                </c:pt>
                <c:pt idx="3340">
                  <c:v>32.383733889909962</c:v>
                </c:pt>
                <c:pt idx="3341">
                  <c:v>32.331717045813349</c:v>
                </c:pt>
                <c:pt idx="3342">
                  <c:v>32.280622934447059</c:v>
                </c:pt>
                <c:pt idx="3343">
                  <c:v>32.230437214883061</c:v>
                </c:pt>
                <c:pt idx="3344">
                  <c:v>32.181145666756123</c:v>
                </c:pt>
                <c:pt idx="3345">
                  <c:v>32.132734190263861</c:v>
                </c:pt>
                <c:pt idx="3346">
                  <c:v>32.085188806166627</c:v>
                </c:pt>
                <c:pt idx="3347">
                  <c:v>32.038495655787671</c:v>
                </c:pt>
                <c:pt idx="3348">
                  <c:v>31.992641001012959</c:v>
                </c:pt>
                <c:pt idx="3349">
                  <c:v>31.9476112242913</c:v>
                </c:pt>
                <c:pt idx="3350">
                  <c:v>31.903392828634299</c:v>
                </c:pt>
                <c:pt idx="3351">
                  <c:v>31.859972437616388</c:v>
                </c:pt>
                <c:pt idx="3352">
                  <c:v>31.81733679537475</c:v>
                </c:pt>
                <c:pt idx="3353">
                  <c:v>31.775472766609411</c:v>
                </c:pt>
                <c:pt idx="3354">
                  <c:v>31.734367336583201</c:v>
                </c:pt>
                <c:pt idx="3355">
                  <c:v>31.694007611121751</c:v>
                </c:pt>
                <c:pt idx="3356">
                  <c:v>31.6543808166135</c:v>
                </c:pt>
                <c:pt idx="3357">
                  <c:v>31.61547430000963</c:v>
                </c:pt>
                <c:pt idx="3358">
                  <c:v>31.57727552882422</c:v>
                </c:pt>
                <c:pt idx="3359">
                  <c:v>31.5397720911341</c:v>
                </c:pt>
                <c:pt idx="3360">
                  <c:v>31.502951695578929</c:v>
                </c:pt>
                <c:pt idx="3361">
                  <c:v>31.46680217136111</c:v>
                </c:pt>
                <c:pt idx="3362">
                  <c:v>31.431311468245958</c:v>
                </c:pt>
                <c:pt idx="3363">
                  <c:v>31.39646765656148</c:v>
                </c:pt>
                <c:pt idx="3364">
                  <c:v>31.36225892719856</c:v>
                </c:pt>
                <c:pt idx="3365">
                  <c:v>31.32867359161083</c:v>
                </c:pt>
                <c:pt idx="3366">
                  <c:v>31.295700081814779</c:v>
                </c:pt>
                <c:pt idx="3367">
                  <c:v>31.263326950389661</c:v>
                </c:pt>
                <c:pt idx="3368">
                  <c:v>31.231542870477579</c:v>
                </c:pt>
                <c:pt idx="3369">
                  <c:v>31.20033663578338</c:v>
                </c:pt>
                <c:pt idx="3370">
                  <c:v>31.169697160574771</c:v>
                </c:pt>
                <c:pt idx="3371">
                  <c:v>31.139613479682211</c:v>
                </c:pt>
                <c:pt idx="3372">
                  <c:v>31.110074748498999</c:v>
                </c:pt>
                <c:pt idx="3373">
                  <c:v>31.081070242981209</c:v>
                </c:pt>
                <c:pt idx="3374">
                  <c:v>31.052589359647779</c:v>
                </c:pt>
                <c:pt idx="3375">
                  <c:v>31.024621615580351</c:v>
                </c:pt>
                <c:pt idx="3376">
                  <c:v>30.99715664842347</c:v>
                </c:pt>
                <c:pt idx="3377">
                  <c:v>30.970184216384428</c:v>
                </c:pt>
                <c:pt idx="3378">
                  <c:v>30.943694198233331</c:v>
                </c:pt>
                <c:pt idx="3379">
                  <c:v>30.91767659330311</c:v>
                </c:pt>
                <c:pt idx="3380">
                  <c:v>30.892121521489461</c:v>
                </c:pt>
                <c:pt idx="3381">
                  <c:v>30.8670192232509</c:v>
                </c:pt>
                <c:pt idx="3382">
                  <c:v>30.842360059608779</c:v>
                </c:pt>
                <c:pt idx="3383">
                  <c:v>30.818134512147211</c:v>
                </c:pt>
                <c:pt idx="3384">
                  <c:v>30.794333183013119</c:v>
                </c:pt>
                <c:pt idx="3385">
                  <c:v>30.770946794916249</c:v>
                </c:pt>
                <c:pt idx="3386">
                  <c:v>30.747966191129141</c:v>
                </c:pt>
                <c:pt idx="3387">
                  <c:v>30.725382335487129</c:v>
                </c:pt>
                <c:pt idx="3388">
                  <c:v>30.703186312388372</c:v>
                </c:pt>
                <c:pt idx="3389">
                  <c:v>30.68136932679381</c:v>
                </c:pt>
                <c:pt idx="3390">
                  <c:v>30.659922704227199</c:v>
                </c:pt>
                <c:pt idx="3391">
                  <c:v>30.63883789077509</c:v>
                </c:pt>
                <c:pt idx="3392">
                  <c:v>30.61810645308687</c:v>
                </c:pt>
                <c:pt idx="3393">
                  <c:v>30.59772007837466</c:v>
                </c:pt>
                <c:pt idx="3394">
                  <c:v>30.577670574413471</c:v>
                </c:pt>
                <c:pt idx="3395">
                  <c:v>30.557949869541051</c:v>
                </c:pt>
                <c:pt idx="3396">
                  <c:v>30.538550012657979</c:v>
                </c:pt>
                <c:pt idx="3397">
                  <c:v>30.519463173227638</c:v>
                </c:pt>
                <c:pt idx="3398">
                  <c:v>30.50068164127622</c:v>
                </c:pt>
                <c:pt idx="3399">
                  <c:v>30.482197827392682</c:v>
                </c:pt>
                <c:pt idx="3400">
                  <c:v>30.464004262728849</c:v>
                </c:pt>
                <c:pt idx="3401">
                  <c:v>30.44609359899929</c:v>
                </c:pt>
                <c:pt idx="3402">
                  <c:v>30.428458608481421</c:v>
                </c:pt>
                <c:pt idx="3403">
                  <c:v>30.411092184015441</c:v>
                </c:pt>
                <c:pt idx="3404">
                  <c:v>30.39398733900433</c:v>
                </c:pt>
                <c:pt idx="3405">
                  <c:v>30.377137207413931</c:v>
                </c:pt>
                <c:pt idx="3406">
                  <c:v>30.360535043772831</c:v>
                </c:pt>
                <c:pt idx="3407">
                  <c:v>30.344174223172459</c:v>
                </c:pt>
                <c:pt idx="3408">
                  <c:v>30.32804824126702</c:v>
                </c:pt>
                <c:pt idx="3409">
                  <c:v>30.312150714273582</c:v>
                </c:pt>
                <c:pt idx="3410">
                  <c:v>30.296475378971909</c:v>
                </c:pt>
                <c:pt idx="3411">
                  <c:v>30.281016092704672</c:v>
                </c:pt>
                <c:pt idx="3412">
                  <c:v>30.26576683337727</c:v>
                </c:pt>
                <c:pt idx="3413">
                  <c:v>30.250721699457991</c:v>
                </c:pt>
                <c:pt idx="3414">
                  <c:v>30.235874909977859</c:v>
                </c:pt>
                <c:pt idx="3415">
                  <c:v>30.221220804530681</c:v>
                </c:pt>
                <c:pt idx="3416">
                  <c:v>30.206753843273159</c:v>
                </c:pt>
                <c:pt idx="3417">
                  <c:v>30.19246860692472</c:v>
                </c:pt>
                <c:pt idx="3418">
                  <c:v>30.178359796767619</c:v>
                </c:pt>
                <c:pt idx="3419">
                  <c:v>30.16442223464691</c:v>
                </c:pt>
                <c:pt idx="3420">
                  <c:v>30.15065086297049</c:v>
                </c:pt>
                <c:pt idx="3421">
                  <c:v>30.13704074470898</c:v>
                </c:pt>
                <c:pt idx="3422">
                  <c:v>30.12358706339587</c:v>
                </c:pt>
                <c:pt idx="3423">
                  <c:v>30.110285123127461</c:v>
                </c:pt>
                <c:pt idx="3424">
                  <c:v>30.0971303485628</c:v>
                </c:pt>
                <c:pt idx="3425">
                  <c:v>30.084118284923768</c:v>
                </c:pt>
                <c:pt idx="3426">
                  <c:v>30.071244597995069</c:v>
                </c:pt>
                <c:pt idx="3427">
                  <c:v>30.05850507412417</c:v>
                </c:pt>
                <c:pt idx="3428">
                  <c:v>30.04589562022139</c:v>
                </c:pt>
                <c:pt idx="3429">
                  <c:v>30.0334122637598</c:v>
                </c:pt>
                <c:pt idx="3430">
                  <c:v>30.021051152775328</c:v>
                </c:pt>
                <c:pt idx="3431">
                  <c:v>30.008808555866651</c:v>
                </c:pt>
                <c:pt idx="3432">
                  <c:v>29.996680862195291</c:v>
                </c:pt>
                <c:pt idx="3433">
                  <c:v>29.984664581485561</c:v>
                </c:pt>
                <c:pt idx="3434">
                  <c:v>29.97275634402456</c:v>
                </c:pt>
                <c:pt idx="3435">
                  <c:v>29.960952900662232</c:v>
                </c:pt>
                <c:pt idx="3436">
                  <c:v>29.94925112281128</c:v>
                </c:pt>
                <c:pt idx="3437">
                  <c:v>29.937648002447219</c:v>
                </c:pt>
                <c:pt idx="3438">
                  <c:v>29.926140652108401</c:v>
                </c:pt>
                <c:pt idx="3439">
                  <c:v>29.914726304895961</c:v>
                </c:pt>
                <c:pt idx="3440">
                  <c:v>29.903402314473819</c:v>
                </c:pt>
                <c:pt idx="3441">
                  <c:v>29.892166155068729</c:v>
                </c:pt>
                <c:pt idx="3442">
                  <c:v>29.881015421470231</c:v>
                </c:pt>
                <c:pt idx="3443">
                  <c:v>29.869947829030661</c:v>
                </c:pt>
                <c:pt idx="3444">
                  <c:v>29.8589612136652</c:v>
                </c:pt>
                <c:pt idx="3445">
                  <c:v>29.848053531851761</c:v>
                </c:pt>
                <c:pt idx="3446">
                  <c:v>29.83722286063114</c:v>
                </c:pt>
                <c:pt idx="3447">
                  <c:v>29.826467397606891</c:v>
                </c:pt>
                <c:pt idx="3448">
                  <c:v>29.815785460945349</c:v>
                </c:pt>
                <c:pt idx="3449">
                  <c:v>29.805175489375731</c:v>
                </c:pt>
                <c:pt idx="3450">
                  <c:v>29.794636042189961</c:v>
                </c:pt>
                <c:pt idx="3451">
                  <c:v>29.784165799242881</c:v>
                </c:pt>
                <c:pt idx="3452">
                  <c:v>29.77376356095202</c:v>
                </c:pt>
                <c:pt idx="3453">
                  <c:v>29.763428248297771</c:v>
                </c:pt>
                <c:pt idx="3454">
                  <c:v>29.753158902823341</c:v>
                </c:pt>
                <c:pt idx="3455">
                  <c:v>29.7429546866347</c:v>
                </c:pt>
                <c:pt idx="3456">
                  <c:v>29.73281488240065</c:v>
                </c:pt>
                <c:pt idx="3457">
                  <c:v>29.722738893352791</c:v>
                </c:pt>
                <c:pt idx="3458">
                  <c:v>29.71272624328553</c:v>
                </c:pt>
                <c:pt idx="3459">
                  <c:v>29.702776576556079</c:v>
                </c:pt>
                <c:pt idx="3460">
                  <c:v>29.692889658084439</c:v>
                </c:pt>
                <c:pt idx="3461">
                  <c:v>29.683065373353411</c:v>
                </c:pt>
                <c:pt idx="3462">
                  <c:v>29.673303728408651</c:v>
                </c:pt>
                <c:pt idx="3463">
                  <c:v>29.66360484985853</c:v>
                </c:pt>
                <c:pt idx="3464">
                  <c:v>29.653968984874311</c:v>
                </c:pt>
                <c:pt idx="3465">
                  <c:v>29.644396501189991</c:v>
                </c:pt>
                <c:pt idx="3466">
                  <c:v>29.63488788710244</c:v>
                </c:pt>
                <c:pt idx="3467">
                  <c:v>29.62544375147127</c:v>
                </c:pt>
                <c:pt idx="3468">
                  <c:v>29.616064823718911</c:v>
                </c:pt>
                <c:pt idx="3469">
                  <c:v>29.606751953830631</c:v>
                </c:pt>
                <c:pt idx="3470">
                  <c:v>29.59750611235447</c:v>
                </c:pt>
                <c:pt idx="3471">
                  <c:v>29.588328390401259</c:v>
                </c:pt>
                <c:pt idx="3472">
                  <c:v>29.579219999644689</c:v>
                </c:pt>
                <c:pt idx="3473">
                  <c:v>29.570182272321169</c:v>
                </c:pt>
                <c:pt idx="3474">
                  <c:v>29.561216661230009</c:v>
                </c:pt>
                <c:pt idx="3475">
                  <c:v>29.55232473973324</c:v>
                </c:pt>
                <c:pt idx="3476">
                  <c:v>29.543508201755738</c:v>
                </c:pt>
                <c:pt idx="3477">
                  <c:v>29.534768861785199</c:v>
                </c:pt>
                <c:pt idx="3478">
                  <c:v>29.526108654872061</c:v>
                </c:pt>
                <c:pt idx="3479">
                  <c:v>29.517529636629629</c:v>
                </c:pt>
                <c:pt idx="3480">
                  <c:v>29.50903398323398</c:v>
                </c:pt>
                <c:pt idx="3481">
                  <c:v>29.500623991424</c:v>
                </c:pt>
                <c:pt idx="3482">
                  <c:v>29.492302078501371</c:v>
                </c:pt>
                <c:pt idx="3483">
                  <c:v>29.484070782330619</c:v>
                </c:pt>
                <c:pt idx="3484">
                  <c:v>29.47593276133901</c:v>
                </c:pt>
                <c:pt idx="3485">
                  <c:v>29.467890794516659</c:v>
                </c:pt>
                <c:pt idx="3486">
                  <c:v>29.45994778141646</c:v>
                </c:pt>
                <c:pt idx="3487">
                  <c:v>29.452106742154129</c:v>
                </c:pt>
                <c:pt idx="3488">
                  <c:v>29.444370817408181</c:v>
                </c:pt>
                <c:pt idx="3489">
                  <c:v>29.436743268419939</c:v>
                </c:pt>
                <c:pt idx="3490">
                  <c:v>29.42922747699351</c:v>
                </c:pt>
                <c:pt idx="3491">
                  <c:v>29.42182694549582</c:v>
                </c:pt>
                <c:pt idx="3492">
                  <c:v>29.414545296856609</c:v>
                </c:pt>
                <c:pt idx="3493">
                  <c:v>29.407386274568371</c:v>
                </c:pt>
                <c:pt idx="3494">
                  <c:v>29.400353742686502</c:v>
                </c:pt>
                <c:pt idx="3495">
                  <c:v>29.393451685829088</c:v>
                </c:pt>
                <c:pt idx="3496">
                  <c:v>29.38668420917708</c:v>
                </c:pt>
                <c:pt idx="3497">
                  <c:v>29.380055538474249</c:v>
                </c:pt>
                <c:pt idx="3498">
                  <c:v>29.37357002002712</c:v>
                </c:pt>
                <c:pt idx="3499">
                  <c:v>29.367232120705051</c:v>
                </c:pt>
                <c:pt idx="3500">
                  <c:v>29.361046427940209</c:v>
                </c:pt>
                <c:pt idx="3501">
                  <c:v>29.35501764972755</c:v>
                </c:pt>
                <c:pt idx="3502">
                  <c:v>29.349150614624829</c:v>
                </c:pt>
                <c:pt idx="3503">
                  <c:v>29.343450271752602</c:v>
                </c:pt>
                <c:pt idx="3504">
                  <c:v>29.337921690794289</c:v>
                </c:pt>
                <c:pt idx="3505">
                  <c:v>29.332570061996019</c:v>
                </c:pt>
                <c:pt idx="3506">
                  <c:v>29.327400696166769</c:v>
                </c:pt>
                <c:pt idx="3507">
                  <c:v>29.322419024678361</c:v>
                </c:pt>
                <c:pt idx="3508">
                  <c:v>29.317630599465339</c:v>
                </c:pt>
                <c:pt idx="3509">
                  <c:v>29.313041093025131</c:v>
                </c:pt>
                <c:pt idx="3510">
                  <c:v>29.30865629841789</c:v>
                </c:pt>
                <c:pt idx="3511">
                  <c:v>29.304482129266649</c:v>
                </c:pt>
                <c:pt idx="3512">
                  <c:v>29.30052461975718</c:v>
                </c:pt>
                <c:pt idx="3513">
                  <c:v>29.296789924638102</c:v>
                </c:pt>
                <c:pt idx="3514">
                  <c:v>29.29328431922082</c:v>
                </c:pt>
                <c:pt idx="3515">
                  <c:v>29.290014199379549</c:v>
                </c:pt>
                <c:pt idx="3516">
                  <c:v>29.286986081551291</c:v>
                </c:pt>
                <c:pt idx="3517">
                  <c:v>29.284206602735889</c:v>
                </c:pt>
                <c:pt idx="3518">
                  <c:v>29.281682520495949</c:v>
                </c:pt>
                <c:pt idx="3519">
                  <c:v>29.27942071295691</c:v>
                </c:pt>
                <c:pt idx="3520">
                  <c:v>29.277428178806971</c:v>
                </c:pt>
                <c:pt idx="3521">
                  <c:v>29.2757120372972</c:v>
                </c:pt>
                <c:pt idx="3522">
                  <c:v>29.274279528241429</c:v>
                </c:pt>
                <c:pt idx="3523">
                  <c:v>29.273138012016261</c:v>
                </c:pt>
                <c:pt idx="3524">
                  <c:v>29.27229496956118</c:v>
                </c:pt>
                <c:pt idx="3525">
                  <c:v>29.271758002378441</c:v>
                </c:pt>
                <c:pt idx="3526">
                  <c:v>29.27153483253306</c:v>
                </c:pt>
                <c:pt idx="3527">
                  <c:v>29.27163330265293</c:v>
                </c:pt>
                <c:pt idx="3528">
                  <c:v>29.272061375928679</c:v>
                </c:pt>
                <c:pt idx="3529">
                  <c:v>29.27282713611379</c:v>
                </c:pt>
                <c:pt idx="3530">
                  <c:v>29.273938787524511</c:v>
                </c:pt>
                <c:pt idx="3531">
                  <c:v>29.275404655039932</c:v>
                </c:pt>
                <c:pt idx="3532">
                  <c:v>29.27723318410192</c:v>
                </c:pt>
                <c:pt idx="3533">
                  <c:v>29.279432940715139</c:v>
                </c:pt>
                <c:pt idx="3534">
                  <c:v>29.28201261144709</c:v>
                </c:pt>
                <c:pt idx="3535">
                  <c:v>29.284981003428051</c:v>
                </c:pt>
                <c:pt idx="3536">
                  <c:v>29.288347044351109</c:v>
                </c:pt>
                <c:pt idx="3537">
                  <c:v>29.29211978247216</c:v>
                </c:pt>
                <c:pt idx="3538">
                  <c:v>29.296308386609891</c:v>
                </c:pt>
                <c:pt idx="3539">
                  <c:v>29.300922146145801</c:v>
                </c:pt>
                <c:pt idx="3540">
                  <c:v>29.305970471024199</c:v>
                </c:pt>
                <c:pt idx="3541">
                  <c:v>29.31146289175221</c:v>
                </c:pt>
                <c:pt idx="3542">
                  <c:v>29.317409059399711</c:v>
                </c:pt>
                <c:pt idx="3543">
                  <c:v>29.323818745599439</c:v>
                </c:pt>
                <c:pt idx="3544">
                  <c:v>29.33070184254689</c:v>
                </c:pt>
                <c:pt idx="3545">
                  <c:v>29.33806836300041</c:v>
                </c:pt>
                <c:pt idx="3546">
                  <c:v>29.345928440281089</c:v>
                </c:pt>
                <c:pt idx="3547">
                  <c:v>29.35429232827293</c:v>
                </c:pt>
                <c:pt idx="3548">
                  <c:v>29.36317040142259</c:v>
                </c:pt>
                <c:pt idx="3549">
                  <c:v>29.372573154739602</c:v>
                </c:pt>
                <c:pt idx="3550">
                  <c:v>29.382511203796369</c:v>
                </c:pt>
                <c:pt idx="3551">
                  <c:v>29.39299528472797</c:v>
                </c:pt>
                <c:pt idx="3552">
                  <c:v>29.40403625423242</c:v>
                </c:pt>
                <c:pt idx="3553">
                  <c:v>29.4156450895704</c:v>
                </c:pt>
                <c:pt idx="3554">
                  <c:v>29.427832888565529</c:v>
                </c:pt>
                <c:pt idx="3555">
                  <c:v>29.440610869604111</c:v>
                </c:pt>
                <c:pt idx="3556">
                  <c:v>29.453990371635339</c:v>
                </c:pt>
                <c:pt idx="3557">
                  <c:v>29.467982854171161</c:v>
                </c:pt>
                <c:pt idx="3558">
                  <c:v>29.482599897286342</c:v>
                </c:pt>
                <c:pt idx="3559">
                  <c:v>29.497853201618501</c:v>
                </c:pt>
                <c:pt idx="3560">
                  <c:v>29.513754588367949</c:v>
                </c:pt>
                <c:pt idx="3561">
                  <c:v>29.530315999297919</c:v>
                </c:pt>
                <c:pt idx="3562">
                  <c:v>29.547549496734341</c:v>
                </c:pt>
                <c:pt idx="3563">
                  <c:v>29.565467263566049</c:v>
                </c:pt>
                <c:pt idx="3564">
                  <c:v>29.584081603244631</c:v>
                </c:pt>
                <c:pt idx="3565">
                  <c:v>29.603404939784461</c:v>
                </c:pt>
                <c:pt idx="3566">
                  <c:v>29.623449817762751</c:v>
                </c:pt>
                <c:pt idx="3567">
                  <c:v>29.644228902319501</c:v>
                </c:pt>
                <c:pt idx="3568">
                  <c:v>29.665754979157491</c:v>
                </c:pt>
                <c:pt idx="3569">
                  <c:v>29.688040954542359</c:v>
                </c:pt>
                <c:pt idx="3570">
                  <c:v>29.711099855302528</c:v>
                </c:pt>
                <c:pt idx="3571">
                  <c:v>29.734944828829182</c:v>
                </c:pt>
                <c:pt idx="3572">
                  <c:v>29.759589143076361</c:v>
                </c:pt>
                <c:pt idx="3573">
                  <c:v>29.785046186560891</c:v>
                </c:pt>
                <c:pt idx="3574">
                  <c:v>29.81132946836243</c:v>
                </c:pt>
                <c:pt idx="3575">
                  <c:v>29.83845261812332</c:v>
                </c:pt>
                <c:pt idx="3576">
                  <c:v>29.866429386048871</c:v>
                </c:pt>
                <c:pt idx="3577">
                  <c:v>29.8952736429071</c:v>
                </c:pt>
                <c:pt idx="3578">
                  <c:v>29.924999380028879</c:v>
                </c:pt>
                <c:pt idx="3579">
                  <c:v>29.95562070930778</c:v>
                </c:pt>
                <c:pt idx="3580">
                  <c:v>29.987151863200332</c:v>
                </c:pt>
                <c:pt idx="3581">
                  <c:v>30.019607194725729</c:v>
                </c:pt>
                <c:pt idx="3582">
                  <c:v>30.053001177466051</c:v>
                </c:pt>
                <c:pt idx="3583">
                  <c:v>30.087348405566189</c:v>
                </c:pt>
                <c:pt idx="3584">
                  <c:v>30.122663593733769</c:v>
                </c:pt>
                <c:pt idx="3585">
                  <c:v>30.158961577239261</c:v>
                </c:pt>
                <c:pt idx="3586">
                  <c:v>30.196257311915939</c:v>
                </c:pt>
                <c:pt idx="3587">
                  <c:v>30.234565874159902</c:v>
                </c:pt>
                <c:pt idx="3588">
                  <c:v>30.273902460929989</c:v>
                </c:pt>
                <c:pt idx="3589">
                  <c:v>30.31428238974793</c:v>
                </c:pt>
                <c:pt idx="3590">
                  <c:v>30.355721098698179</c:v>
                </c:pt>
                <c:pt idx="3591">
                  <c:v>30.39823414642802</c:v>
                </c:pt>
                <c:pt idx="3592">
                  <c:v>30.441837212147579</c:v>
                </c:pt>
                <c:pt idx="3593">
                  <c:v>30.486546095629709</c:v>
                </c:pt>
                <c:pt idx="3594">
                  <c:v>30.53237671721018</c:v>
                </c:pt>
                <c:pt idx="3595">
                  <c:v>30.579345117787391</c:v>
                </c:pt>
                <c:pt idx="3596">
                  <c:v>30.62746745882275</c:v>
                </c:pt>
                <c:pt idx="3597">
                  <c:v>30.676760022340321</c:v>
                </c:pt>
                <c:pt idx="3598">
                  <c:v>30.727239210927031</c:v>
                </c:pt>
                <c:pt idx="3599">
                  <c:v>30.778921547732612</c:v>
                </c:pt>
                <c:pt idx="3600">
                  <c:v>30.831823676469551</c:v>
                </c:pt>
                <c:pt idx="3601">
                  <c:v>30.88596236141321</c:v>
                </c:pt>
                <c:pt idx="3602">
                  <c:v>30.9413544874017</c:v>
                </c:pt>
                <c:pt idx="3603">
                  <c:v>30.998017059835959</c:v>
                </c:pt>
                <c:pt idx="3604">
                  <c:v>31.055967204679721</c:v>
                </c:pt>
                <c:pt idx="3605">
                  <c:v>31.115222168459539</c:v>
                </c:pt>
                <c:pt idx="3606">
                  <c:v>31.175799318264751</c:v>
                </c:pt>
                <c:pt idx="3607">
                  <c:v>31.237716141747509</c:v>
                </c:pt>
                <c:pt idx="3608">
                  <c:v>31.300990247122751</c:v>
                </c:pt>
                <c:pt idx="3609">
                  <c:v>31.365639363168238</c:v>
                </c:pt>
                <c:pt idx="3610">
                  <c:v>31.431681339224571</c:v>
                </c:pt>
                <c:pt idx="3611">
                  <c:v>31.49913414519505</c:v>
                </c:pt>
                <c:pt idx="3612">
                  <c:v>31.568015871545871</c:v>
                </c:pt>
                <c:pt idx="3613">
                  <c:v>31.638344729306031</c:v>
                </c:pt>
                <c:pt idx="3614">
                  <c:v>31.71013905006722</c:v>
                </c:pt>
                <c:pt idx="3615">
                  <c:v>31.7834172859841</c:v>
                </c:pt>
                <c:pt idx="3616">
                  <c:v>31.858198009774039</c:v>
                </c:pt>
                <c:pt idx="3617">
                  <c:v>31.9344999147172</c:v>
                </c:pt>
                <c:pt idx="3618">
                  <c:v>32.012341814656573</c:v>
                </c:pt>
                <c:pt idx="3619">
                  <c:v>32.091742643997961</c:v>
                </c:pt>
                <c:pt idx="3620">
                  <c:v>32.172721457709933</c:v>
                </c:pt>
                <c:pt idx="3621">
                  <c:v>32.255297431323953</c:v>
                </c:pt>
                <c:pt idx="3622">
                  <c:v>32.339489860934172</c:v>
                </c:pt>
                <c:pt idx="3623">
                  <c:v>32.425318163197581</c:v>
                </c:pt>
                <c:pt idx="3624">
                  <c:v>32.512801875334041</c:v>
                </c:pt>
                <c:pt idx="3625">
                  <c:v>32.601960655126142</c:v>
                </c:pt>
                <c:pt idx="3626">
                  <c:v>32.692814280919343</c:v>
                </c:pt>
                <c:pt idx="3627">
                  <c:v>32.785382651621788</c:v>
                </c:pt>
                <c:pt idx="3628">
                  <c:v>32.87968578670452</c:v>
                </c:pt>
                <c:pt idx="3629">
                  <c:v>32.975743826201423</c:v>
                </c:pt>
                <c:pt idx="3630">
                  <c:v>33.073577030709089</c:v>
                </c:pt>
                <c:pt idx="3631">
                  <c:v>33.173205781386947</c:v>
                </c:pt>
                <c:pt idx="3632">
                  <c:v>33.274650579957267</c:v>
                </c:pt>
                <c:pt idx="3633">
                  <c:v>33.377932048705077</c:v>
                </c:pt>
                <c:pt idx="3634">
                  <c:v>33.48307093047822</c:v>
                </c:pt>
                <c:pt idx="3635">
                  <c:v>33.590088088687359</c:v>
                </c:pt>
                <c:pt idx="3636">
                  <c:v>33.699004507305929</c:v>
                </c:pt>
                <c:pt idx="3637">
                  <c:v>33.809841290870217</c:v>
                </c:pt>
                <c:pt idx="3638">
                  <c:v>33.922619664479299</c:v>
                </c:pt>
                <c:pt idx="3639">
                  <c:v>34.037360973794947</c:v>
                </c:pt>
                <c:pt idx="3640">
                  <c:v>34.154086685041953</c:v>
                </c:pt>
                <c:pt idx="3641">
                  <c:v>34.272818385007703</c:v>
                </c:pt>
                <c:pt idx="3642">
                  <c:v>34.393577781042467</c:v>
                </c:pt>
                <c:pt idx="3643">
                  <c:v>34.516386701059453</c:v>
                </c:pt>
                <c:pt idx="3644">
                  <c:v>34.641267093534367</c:v>
                </c:pt>
                <c:pt idx="3645">
                  <c:v>34.768241027506051</c:v>
                </c:pt>
                <c:pt idx="3646">
                  <c:v>34.897330692575899</c:v>
                </c:pt>
                <c:pt idx="3647">
                  <c:v>35.028558398908231</c:v>
                </c:pt>
                <c:pt idx="3648">
                  <c:v>35.161946577230147</c:v>
                </c:pt>
                <c:pt idx="3649">
                  <c:v>35.297517778831548</c:v>
                </c:pt>
                <c:pt idx="3650">
                  <c:v>35.435294675565153</c:v>
                </c:pt>
                <c:pt idx="3651">
                  <c:v>35.575300059846462</c:v>
                </c:pt>
                <c:pt idx="3652">
                  <c:v>37.501199533333782</c:v>
                </c:pt>
                <c:pt idx="3653">
                  <c:v>37.376593021382341</c:v>
                </c:pt>
                <c:pt idx="3654">
                  <c:v>37.25384183671823</c:v>
                </c:pt>
                <c:pt idx="3655">
                  <c:v>37.132925248584868</c:v>
                </c:pt>
                <c:pt idx="3656">
                  <c:v>37.013822646788377</c:v>
                </c:pt>
                <c:pt idx="3657">
                  <c:v>36.896513541697807</c:v>
                </c:pt>
                <c:pt idx="3658">
                  <c:v>36.780977564244907</c:v>
                </c:pt>
                <c:pt idx="3659">
                  <c:v>36.667194465924347</c:v>
                </c:pt>
                <c:pt idx="3660">
                  <c:v>36.555144118793478</c:v>
                </c:pt>
                <c:pt idx="3661">
                  <c:v>36.444806515472521</c:v>
                </c:pt>
                <c:pt idx="3662">
                  <c:v>36.336161769144503</c:v>
                </c:pt>
                <c:pt idx="3663">
                  <c:v>36.229190113555248</c:v>
                </c:pt>
                <c:pt idx="3664">
                  <c:v>36.123871903013331</c:v>
                </c:pt>
                <c:pt idx="3665">
                  <c:v>36.020187612390217</c:v>
                </c:pt>
                <c:pt idx="3666">
                  <c:v>35.918117837120128</c:v>
                </c:pt>
                <c:pt idx="3667">
                  <c:v>35.817643293200057</c:v>
                </c:pt>
                <c:pt idx="3668">
                  <c:v>35.718744817189922</c:v>
                </c:pt>
                <c:pt idx="3669">
                  <c:v>35.621403366212277</c:v>
                </c:pt>
                <c:pt idx="3670">
                  <c:v>35.52560001795262</c:v>
                </c:pt>
                <c:pt idx="3671">
                  <c:v>35.431315970659163</c:v>
                </c:pt>
                <c:pt idx="3672">
                  <c:v>35.338532543142968</c:v>
                </c:pt>
                <c:pt idx="3673">
                  <c:v>35.247231174777887</c:v>
                </c:pt>
                <c:pt idx="3674">
                  <c:v>35.157393425500572</c:v>
                </c:pt>
                <c:pt idx="3675">
                  <c:v>35.069000975810503</c:v>
                </c:pt>
                <c:pt idx="3676">
                  <c:v>34.982035626769928</c:v>
                </c:pt>
                <c:pt idx="3677">
                  <c:v>34.896479300003911</c:v>
                </c:pt>
                <c:pt idx="3678">
                  <c:v>34.812314037700332</c:v>
                </c:pt>
                <c:pt idx="3679">
                  <c:v>34.729522002609869</c:v>
                </c:pt>
                <c:pt idx="3680">
                  <c:v>34.648085478045999</c:v>
                </c:pt>
                <c:pt idx="3681">
                  <c:v>34.56798686788499</c:v>
                </c:pt>
                <c:pt idx="3682">
                  <c:v>34.489208696565953</c:v>
                </c:pt>
                <c:pt idx="3683">
                  <c:v>34.41173360909076</c:v>
                </c:pt>
                <c:pt idx="3684">
                  <c:v>34.335544371024113</c:v>
                </c:pt>
                <c:pt idx="3685">
                  <c:v>34.260623868493497</c:v>
                </c:pt>
                <c:pt idx="3686">
                  <c:v>34.186955108189238</c:v>
                </c:pt>
                <c:pt idx="3687">
                  <c:v>34.114521217364413</c:v>
                </c:pt>
                <c:pt idx="3688">
                  <c:v>34.043305443834953</c:v>
                </c:pt>
                <c:pt idx="3689">
                  <c:v>33.973291155979553</c:v>
                </c:pt>
                <c:pt idx="3690">
                  <c:v>33.904461842739728</c:v>
                </c:pt>
                <c:pt idx="3691">
                  <c:v>33.836801113619799</c:v>
                </c:pt>
                <c:pt idx="3692">
                  <c:v>33.770292698686923</c:v>
                </c:pt>
                <c:pt idx="3693">
                  <c:v>33.704920448570981</c:v>
                </c:pt>
                <c:pt idx="3694">
                  <c:v>33.640668334464721</c:v>
                </c:pt>
                <c:pt idx="3695">
                  <c:v>33.577520448123671</c:v>
                </c:pt>
                <c:pt idx="3696">
                  <c:v>33.515461001866157</c:v>
                </c:pt>
                <c:pt idx="3697">
                  <c:v>33.454474328573383</c:v>
                </c:pt>
                <c:pt idx="3698">
                  <c:v>33.394544881689207</c:v>
                </c:pt>
                <c:pt idx="3699">
                  <c:v>33.335657235220417</c:v>
                </c:pt>
                <c:pt idx="3700">
                  <c:v>33.27779608373659</c:v>
                </c:pt>
                <c:pt idx="3701">
                  <c:v>33.220946242370061</c:v>
                </c:pt>
                <c:pt idx="3702">
                  <c:v>33.165092646815971</c:v>
                </c:pt>
                <c:pt idx="3703">
                  <c:v>33.110220353332288</c:v>
                </c:pt>
                <c:pt idx="3704">
                  <c:v>33.056314538739812</c:v>
                </c:pt>
                <c:pt idx="3705">
                  <c:v>33.003360500422062</c:v>
                </c:pt>
                <c:pt idx="3706">
                  <c:v>32.951343656325463</c:v>
                </c:pt>
                <c:pt idx="3707">
                  <c:v>32.900249544959173</c:v>
                </c:pt>
                <c:pt idx="3708">
                  <c:v>32.850063825395168</c:v>
                </c:pt>
                <c:pt idx="3709">
                  <c:v>32.80077227726823</c:v>
                </c:pt>
                <c:pt idx="3710">
                  <c:v>32.752360800775968</c:v>
                </c:pt>
                <c:pt idx="3711">
                  <c:v>32.704815416678748</c:v>
                </c:pt>
                <c:pt idx="3712">
                  <c:v>32.658122266299799</c:v>
                </c:pt>
                <c:pt idx="3713">
                  <c:v>32.612267611525077</c:v>
                </c:pt>
                <c:pt idx="3714">
                  <c:v>32.567237834803407</c:v>
                </c:pt>
                <c:pt idx="3715">
                  <c:v>32.52301943914641</c:v>
                </c:pt>
                <c:pt idx="3716">
                  <c:v>32.479599048128499</c:v>
                </c:pt>
                <c:pt idx="3717">
                  <c:v>32.436963405886857</c:v>
                </c:pt>
                <c:pt idx="3718">
                  <c:v>32.395099377121532</c:v>
                </c:pt>
                <c:pt idx="3719">
                  <c:v>32.353993947095333</c:v>
                </c:pt>
                <c:pt idx="3720">
                  <c:v>32.313634221633848</c:v>
                </c:pt>
                <c:pt idx="3721">
                  <c:v>32.274007427125603</c:v>
                </c:pt>
                <c:pt idx="3722">
                  <c:v>32.235100910521751</c:v>
                </c:pt>
                <c:pt idx="3723">
                  <c:v>32.196902139336331</c:v>
                </c:pt>
                <c:pt idx="3724">
                  <c:v>32.159398701646197</c:v>
                </c:pt>
                <c:pt idx="3725">
                  <c:v>32.12257830609105</c:v>
                </c:pt>
                <c:pt idx="3726">
                  <c:v>32.086428781873231</c:v>
                </c:pt>
                <c:pt idx="3727">
                  <c:v>32.050938078758072</c:v>
                </c:pt>
                <c:pt idx="3728">
                  <c:v>32.016094267073591</c:v>
                </c:pt>
                <c:pt idx="3729">
                  <c:v>31.981885537710671</c:v>
                </c:pt>
                <c:pt idx="3730">
                  <c:v>31.94830020212294</c:v>
                </c:pt>
                <c:pt idx="3731">
                  <c:v>31.915326692326889</c:v>
                </c:pt>
                <c:pt idx="3732">
                  <c:v>31.882953560901779</c:v>
                </c:pt>
                <c:pt idx="3733">
                  <c:v>31.8511694809897</c:v>
                </c:pt>
                <c:pt idx="3734">
                  <c:v>31.819963246295512</c:v>
                </c:pt>
                <c:pt idx="3735">
                  <c:v>31.789323771086881</c:v>
                </c:pt>
                <c:pt idx="3736">
                  <c:v>31.759240090194329</c:v>
                </c:pt>
                <c:pt idx="3737">
                  <c:v>31.729701359011109</c:v>
                </c:pt>
                <c:pt idx="3738">
                  <c:v>31.700696853493319</c:v>
                </c:pt>
                <c:pt idx="3739">
                  <c:v>31.67221597015989</c:v>
                </c:pt>
                <c:pt idx="3740">
                  <c:v>31.644248226092479</c:v>
                </c:pt>
                <c:pt idx="3741">
                  <c:v>31.61678325893558</c:v>
                </c:pt>
                <c:pt idx="3742">
                  <c:v>31.589810826896549</c:v>
                </c:pt>
                <c:pt idx="3743">
                  <c:v>31.563320808745448</c:v>
                </c:pt>
                <c:pt idx="3744">
                  <c:v>31.53730320381522</c:v>
                </c:pt>
                <c:pt idx="3745">
                  <c:v>31.511748132001571</c:v>
                </c:pt>
                <c:pt idx="3746">
                  <c:v>31.48664583376301</c:v>
                </c:pt>
                <c:pt idx="3747">
                  <c:v>31.46198667012089</c:v>
                </c:pt>
                <c:pt idx="3748">
                  <c:v>31.437761122659332</c:v>
                </c:pt>
                <c:pt idx="3749">
                  <c:v>31.41395979352523</c:v>
                </c:pt>
                <c:pt idx="3750">
                  <c:v>31.390573405428359</c:v>
                </c:pt>
                <c:pt idx="3751">
                  <c:v>31.367592801641251</c:v>
                </c:pt>
                <c:pt idx="3752">
                  <c:v>31.34500894599924</c:v>
                </c:pt>
                <c:pt idx="3753">
                  <c:v>31.322812922900489</c:v>
                </c:pt>
                <c:pt idx="3754">
                  <c:v>31.30099593730592</c:v>
                </c:pt>
                <c:pt idx="3755">
                  <c:v>31.279549314739299</c:v>
                </c:pt>
                <c:pt idx="3756">
                  <c:v>31.2584645012872</c:v>
                </c:pt>
                <c:pt idx="3757">
                  <c:v>31.237733063598981</c:v>
                </c:pt>
                <c:pt idx="3758">
                  <c:v>31.217346688886781</c:v>
                </c:pt>
                <c:pt idx="3759">
                  <c:v>31.197297184925581</c:v>
                </c:pt>
                <c:pt idx="3760">
                  <c:v>31.177576480053169</c:v>
                </c:pt>
                <c:pt idx="3761">
                  <c:v>31.158176623170089</c:v>
                </c:pt>
                <c:pt idx="3762">
                  <c:v>31.13908978373976</c:v>
                </c:pt>
                <c:pt idx="3763">
                  <c:v>31.12030825178833</c:v>
                </c:pt>
                <c:pt idx="3764">
                  <c:v>31.101824437904799</c:v>
                </c:pt>
                <c:pt idx="3765">
                  <c:v>31.08363087324096</c:v>
                </c:pt>
                <c:pt idx="3766">
                  <c:v>31.065720209511412</c:v>
                </c:pt>
                <c:pt idx="3767">
                  <c:v>31.048085218993531</c:v>
                </c:pt>
                <c:pt idx="3768">
                  <c:v>31.030718794527552</c:v>
                </c:pt>
                <c:pt idx="3769">
                  <c:v>31.013613949516451</c:v>
                </c:pt>
                <c:pt idx="3770">
                  <c:v>30.996763817926041</c:v>
                </c:pt>
                <c:pt idx="3771">
                  <c:v>30.980161654284949</c:v>
                </c:pt>
                <c:pt idx="3772">
                  <c:v>30.963800833684569</c:v>
                </c:pt>
                <c:pt idx="3773">
                  <c:v>30.947674851779141</c:v>
                </c:pt>
                <c:pt idx="3774">
                  <c:v>30.931777324785688</c:v>
                </c:pt>
                <c:pt idx="3775">
                  <c:v>30.91610198948403</c:v>
                </c:pt>
                <c:pt idx="3776">
                  <c:v>30.900642703216789</c:v>
                </c:pt>
                <c:pt idx="3777">
                  <c:v>30.885393443889392</c:v>
                </c:pt>
                <c:pt idx="3778">
                  <c:v>30.870348309970101</c:v>
                </c:pt>
                <c:pt idx="3779">
                  <c:v>30.85550152048997</c:v>
                </c:pt>
                <c:pt idx="3780">
                  <c:v>30.840847415042809</c:v>
                </c:pt>
                <c:pt idx="3781">
                  <c:v>30.826380453785269</c:v>
                </c:pt>
                <c:pt idx="3782">
                  <c:v>30.812095217436841</c:v>
                </c:pt>
                <c:pt idx="3783">
                  <c:v>30.79798640727973</c:v>
                </c:pt>
                <c:pt idx="3784">
                  <c:v>30.78404884515902</c:v>
                </c:pt>
                <c:pt idx="3785">
                  <c:v>30.770277473482601</c:v>
                </c:pt>
                <c:pt idx="3786">
                  <c:v>30.75666735522109</c:v>
                </c:pt>
                <c:pt idx="3787">
                  <c:v>30.743213673907981</c:v>
                </c:pt>
                <c:pt idx="3788">
                  <c:v>30.729911733639579</c:v>
                </c:pt>
                <c:pt idx="3789">
                  <c:v>30.71675695907491</c:v>
                </c:pt>
                <c:pt idx="3790">
                  <c:v>30.703744895435889</c:v>
                </c:pt>
                <c:pt idx="3791">
                  <c:v>30.69087120850719</c:v>
                </c:pt>
                <c:pt idx="3792">
                  <c:v>30.678131684636291</c:v>
                </c:pt>
                <c:pt idx="3793">
                  <c:v>30.66552223073349</c:v>
                </c:pt>
                <c:pt idx="3794">
                  <c:v>30.653038874271921</c:v>
                </c:pt>
                <c:pt idx="3795">
                  <c:v>30.640677763287449</c:v>
                </c:pt>
                <c:pt idx="3796">
                  <c:v>30.628435166378772</c:v>
                </c:pt>
                <c:pt idx="3797">
                  <c:v>30.616307472707408</c:v>
                </c:pt>
                <c:pt idx="3798">
                  <c:v>30.604291191997682</c:v>
                </c:pt>
                <c:pt idx="3799">
                  <c:v>30.592382954536671</c:v>
                </c:pt>
                <c:pt idx="3800">
                  <c:v>30.580579511174339</c:v>
                </c:pt>
                <c:pt idx="3801">
                  <c:v>30.568877733323379</c:v>
                </c:pt>
                <c:pt idx="3802">
                  <c:v>30.557274612959329</c:v>
                </c:pt>
                <c:pt idx="3803">
                  <c:v>30.545767262620519</c:v>
                </c:pt>
                <c:pt idx="3804">
                  <c:v>30.534352915408078</c:v>
                </c:pt>
                <c:pt idx="3805">
                  <c:v>30.52302892498594</c:v>
                </c:pt>
                <c:pt idx="3806">
                  <c:v>30.51179276558085</c:v>
                </c:pt>
                <c:pt idx="3807">
                  <c:v>30.500642031982331</c:v>
                </c:pt>
                <c:pt idx="3808">
                  <c:v>30.489574439542771</c:v>
                </c:pt>
                <c:pt idx="3809">
                  <c:v>30.4785878241773</c:v>
                </c:pt>
                <c:pt idx="3810">
                  <c:v>30.467680142363871</c:v>
                </c:pt>
                <c:pt idx="3811">
                  <c:v>30.456849471143251</c:v>
                </c:pt>
                <c:pt idx="3812">
                  <c:v>30.44609400811899</c:v>
                </c:pt>
                <c:pt idx="3813">
                  <c:v>30.43541207145746</c:v>
                </c:pt>
                <c:pt idx="3814">
                  <c:v>30.424802099887842</c:v>
                </c:pt>
                <c:pt idx="3815">
                  <c:v>30.414262652702089</c:v>
                </c:pt>
                <c:pt idx="3816">
                  <c:v>30.403792409754988</c:v>
                </c:pt>
                <c:pt idx="3817">
                  <c:v>30.39339017146413</c:v>
                </c:pt>
                <c:pt idx="3818">
                  <c:v>30.383054858809889</c:v>
                </c:pt>
                <c:pt idx="3819">
                  <c:v>30.372785513335451</c:v>
                </c:pt>
                <c:pt idx="3820">
                  <c:v>30.362581297146811</c:v>
                </c:pt>
                <c:pt idx="3821">
                  <c:v>30.352441492912771</c:v>
                </c:pt>
                <c:pt idx="3822">
                  <c:v>30.342365503864901</c:v>
                </c:pt>
                <c:pt idx="3823">
                  <c:v>30.332352853797651</c:v>
                </c:pt>
                <c:pt idx="3824">
                  <c:v>30.32240318706819</c:v>
                </c:pt>
                <c:pt idx="3825">
                  <c:v>30.31251626859655</c:v>
                </c:pt>
                <c:pt idx="3826">
                  <c:v>30.302691983865522</c:v>
                </c:pt>
                <c:pt idx="3827">
                  <c:v>30.292930338920751</c:v>
                </c:pt>
                <c:pt idx="3828">
                  <c:v>30.28323146037064</c:v>
                </c:pt>
                <c:pt idx="3829">
                  <c:v>30.273595595386421</c:v>
                </c:pt>
                <c:pt idx="3830">
                  <c:v>30.264023111702109</c:v>
                </c:pt>
                <c:pt idx="3831">
                  <c:v>30.254514497614551</c:v>
                </c:pt>
                <c:pt idx="3832">
                  <c:v>30.24507036198338</c:v>
                </c:pt>
                <c:pt idx="3833">
                  <c:v>30.235691434231018</c:v>
                </c:pt>
                <c:pt idx="3834">
                  <c:v>30.226378564342749</c:v>
                </c:pt>
                <c:pt idx="3835">
                  <c:v>30.217132722866591</c:v>
                </c:pt>
                <c:pt idx="3836">
                  <c:v>30.20795500091338</c:v>
                </c:pt>
                <c:pt idx="3837">
                  <c:v>30.198846610156799</c:v>
                </c:pt>
                <c:pt idx="3838">
                  <c:v>30.18980888283329</c:v>
                </c:pt>
                <c:pt idx="3839">
                  <c:v>30.18084327174212</c:v>
                </c:pt>
                <c:pt idx="3840">
                  <c:v>30.171951350245362</c:v>
                </c:pt>
                <c:pt idx="3841">
                  <c:v>30.16313481226786</c:v>
                </c:pt>
                <c:pt idx="3842">
                  <c:v>30.15439547229731</c:v>
                </c:pt>
                <c:pt idx="3843">
                  <c:v>30.145735265384179</c:v>
                </c:pt>
                <c:pt idx="3844">
                  <c:v>30.13715624714175</c:v>
                </c:pt>
                <c:pt idx="3845">
                  <c:v>30.128660593746101</c:v>
                </c:pt>
                <c:pt idx="3846">
                  <c:v>30.120250601936121</c:v>
                </c:pt>
                <c:pt idx="3847">
                  <c:v>30.111928689013499</c:v>
                </c:pt>
                <c:pt idx="3848">
                  <c:v>30.103697392842729</c:v>
                </c:pt>
                <c:pt idx="3849">
                  <c:v>30.09555937185112</c:v>
                </c:pt>
                <c:pt idx="3850">
                  <c:v>30.08751740502877</c:v>
                </c:pt>
                <c:pt idx="3851">
                  <c:v>30.079574391928571</c:v>
                </c:pt>
                <c:pt idx="3852">
                  <c:v>30.071733352666239</c:v>
                </c:pt>
                <c:pt idx="3853">
                  <c:v>30.063997427920299</c:v>
                </c:pt>
                <c:pt idx="3854">
                  <c:v>30.05636987893206</c:v>
                </c:pt>
                <c:pt idx="3855">
                  <c:v>30.048854087505621</c:v>
                </c:pt>
                <c:pt idx="3856">
                  <c:v>30.04145355600793</c:v>
                </c:pt>
                <c:pt idx="3857">
                  <c:v>30.034171907368719</c:v>
                </c:pt>
                <c:pt idx="3858">
                  <c:v>30.027012885080492</c:v>
                </c:pt>
                <c:pt idx="3859">
                  <c:v>30.019980353198619</c:v>
                </c:pt>
                <c:pt idx="3860">
                  <c:v>30.013078296341209</c:v>
                </c:pt>
                <c:pt idx="3861">
                  <c:v>30.00631081968919</c:v>
                </c:pt>
                <c:pt idx="3862">
                  <c:v>29.999682148986359</c:v>
                </c:pt>
                <c:pt idx="3863">
                  <c:v>29.99319663053922</c:v>
                </c:pt>
                <c:pt idx="3864">
                  <c:v>29.986858731217168</c:v>
                </c:pt>
                <c:pt idx="3865">
                  <c:v>29.98067303845232</c:v>
                </c:pt>
                <c:pt idx="3866">
                  <c:v>29.974644260239661</c:v>
                </c:pt>
                <c:pt idx="3867">
                  <c:v>29.96877722513694</c:v>
                </c:pt>
                <c:pt idx="3868">
                  <c:v>29.963076882264719</c:v>
                </c:pt>
                <c:pt idx="3869">
                  <c:v>29.957548301306389</c:v>
                </c:pt>
                <c:pt idx="3870">
                  <c:v>29.952196672508119</c:v>
                </c:pt>
                <c:pt idx="3871">
                  <c:v>29.947027306678891</c:v>
                </c:pt>
                <c:pt idx="3872">
                  <c:v>29.942045635190471</c:v>
                </c:pt>
                <c:pt idx="3873">
                  <c:v>29.93725720997746</c:v>
                </c:pt>
                <c:pt idx="3874">
                  <c:v>29.932667703537231</c:v>
                </c:pt>
                <c:pt idx="3875">
                  <c:v>29.928282908930001</c:v>
                </c:pt>
                <c:pt idx="3876">
                  <c:v>29.92410873977876</c:v>
                </c:pt>
                <c:pt idx="3877">
                  <c:v>29.92015123026929</c:v>
                </c:pt>
                <c:pt idx="3878">
                  <c:v>29.916416535150219</c:v>
                </c:pt>
                <c:pt idx="3879">
                  <c:v>29.912910929732931</c:v>
                </c:pt>
                <c:pt idx="3880">
                  <c:v>29.909640809891659</c:v>
                </c:pt>
                <c:pt idx="3881">
                  <c:v>29.906612692063408</c:v>
                </c:pt>
                <c:pt idx="3882">
                  <c:v>29.90383321324801</c:v>
                </c:pt>
                <c:pt idx="3883">
                  <c:v>29.90130913100807</c:v>
                </c:pt>
                <c:pt idx="3884">
                  <c:v>29.89904732346902</c:v>
                </c:pt>
                <c:pt idx="3885">
                  <c:v>29.897054789319089</c:v>
                </c:pt>
                <c:pt idx="3886">
                  <c:v>29.895338647809311</c:v>
                </c:pt>
                <c:pt idx="3887">
                  <c:v>29.89390613875354</c:v>
                </c:pt>
                <c:pt idx="3888">
                  <c:v>29.892764622528379</c:v>
                </c:pt>
                <c:pt idx="3889">
                  <c:v>29.891921580073301</c:v>
                </c:pt>
                <c:pt idx="3890">
                  <c:v>29.891384612890558</c:v>
                </c:pt>
                <c:pt idx="3891">
                  <c:v>29.891161443045188</c:v>
                </c:pt>
                <c:pt idx="3892">
                  <c:v>29.891259913165051</c:v>
                </c:pt>
                <c:pt idx="3893">
                  <c:v>29.89168798644079</c:v>
                </c:pt>
                <c:pt idx="3894">
                  <c:v>29.8924537466259</c:v>
                </c:pt>
                <c:pt idx="3895">
                  <c:v>29.893565398036628</c:v>
                </c:pt>
                <c:pt idx="3896">
                  <c:v>29.895031265552049</c:v>
                </c:pt>
                <c:pt idx="3897">
                  <c:v>29.896859794614041</c:v>
                </c:pt>
                <c:pt idx="3898">
                  <c:v>29.899059551227261</c:v>
                </c:pt>
                <c:pt idx="3899">
                  <c:v>29.901639221959211</c:v>
                </c:pt>
                <c:pt idx="3900">
                  <c:v>29.904607613940161</c:v>
                </c:pt>
                <c:pt idx="3901">
                  <c:v>29.90797365486323</c:v>
                </c:pt>
                <c:pt idx="3902">
                  <c:v>29.91174639298427</c:v>
                </c:pt>
                <c:pt idx="3903">
                  <c:v>29.915934997122001</c:v>
                </c:pt>
                <c:pt idx="3904">
                  <c:v>29.920548756657919</c:v>
                </c:pt>
                <c:pt idx="3905">
                  <c:v>29.92559708153631</c:v>
                </c:pt>
                <c:pt idx="3906">
                  <c:v>29.931089502264321</c:v>
                </c:pt>
                <c:pt idx="3907">
                  <c:v>29.937035669911829</c:v>
                </c:pt>
                <c:pt idx="3908">
                  <c:v>29.943445356111539</c:v>
                </c:pt>
                <c:pt idx="3909">
                  <c:v>29.950328453059001</c:v>
                </c:pt>
                <c:pt idx="3910">
                  <c:v>29.95769497351252</c:v>
                </c:pt>
                <c:pt idx="3911">
                  <c:v>29.965555050793199</c:v>
                </c:pt>
                <c:pt idx="3912">
                  <c:v>29.97391893878504</c:v>
                </c:pt>
                <c:pt idx="3913">
                  <c:v>29.9827970119347</c:v>
                </c:pt>
                <c:pt idx="3914">
                  <c:v>29.992199765251719</c:v>
                </c:pt>
                <c:pt idx="3915">
                  <c:v>30.00213781430848</c:v>
                </c:pt>
                <c:pt idx="3916">
                  <c:v>30.012621895240091</c:v>
                </c:pt>
                <c:pt idx="3917">
                  <c:v>30.02366286474453</c:v>
                </c:pt>
                <c:pt idx="3918">
                  <c:v>30.035271700082522</c:v>
                </c:pt>
                <c:pt idx="3919">
                  <c:v>30.04745949907765</c:v>
                </c:pt>
                <c:pt idx="3920">
                  <c:v>30.060237480116228</c:v>
                </c:pt>
                <c:pt idx="3921">
                  <c:v>30.073616982147449</c:v>
                </c:pt>
                <c:pt idx="3922">
                  <c:v>30.087609464683279</c:v>
                </c:pt>
                <c:pt idx="3923">
                  <c:v>30.102226507798459</c:v>
                </c:pt>
                <c:pt idx="3924">
                  <c:v>30.117479812130611</c:v>
                </c:pt>
                <c:pt idx="3925">
                  <c:v>30.13338119888007</c:v>
                </c:pt>
                <c:pt idx="3926">
                  <c:v>30.149942609810029</c:v>
                </c:pt>
                <c:pt idx="3927">
                  <c:v>30.167176107246469</c:v>
                </c:pt>
                <c:pt idx="3928">
                  <c:v>30.185093874078159</c:v>
                </c:pt>
                <c:pt idx="3929">
                  <c:v>30.20370821375673</c:v>
                </c:pt>
                <c:pt idx="3930">
                  <c:v>30.223031550296579</c:v>
                </c:pt>
                <c:pt idx="3931">
                  <c:v>30.243076428274868</c:v>
                </c:pt>
                <c:pt idx="3932">
                  <c:v>30.263855512831611</c:v>
                </c:pt>
                <c:pt idx="3933">
                  <c:v>30.285381589669591</c:v>
                </c:pt>
                <c:pt idx="3934">
                  <c:v>30.30766756505448</c:v>
                </c:pt>
                <c:pt idx="3935">
                  <c:v>30.330726465814649</c:v>
                </c:pt>
                <c:pt idx="3936">
                  <c:v>30.354571439341289</c:v>
                </c:pt>
                <c:pt idx="3937">
                  <c:v>30.379215753588479</c:v>
                </c:pt>
                <c:pt idx="3938">
                  <c:v>30.404672797073019</c:v>
                </c:pt>
                <c:pt idx="3939">
                  <c:v>30.430956078874541</c:v>
                </c:pt>
                <c:pt idx="3940">
                  <c:v>30.458079228635441</c:v>
                </c:pt>
                <c:pt idx="3941">
                  <c:v>30.486055996560982</c:v>
                </c:pt>
                <c:pt idx="3942">
                  <c:v>30.514900253419221</c:v>
                </c:pt>
                <c:pt idx="3943">
                  <c:v>30.54462599054099</c:v>
                </c:pt>
                <c:pt idx="3944">
                  <c:v>30.575247319819901</c:v>
                </c:pt>
                <c:pt idx="3945">
                  <c:v>30.606778473712449</c:v>
                </c:pt>
                <c:pt idx="3946">
                  <c:v>30.63923380523784</c:v>
                </c:pt>
                <c:pt idx="3947">
                  <c:v>30.672627787978161</c:v>
                </c:pt>
                <c:pt idx="3948">
                  <c:v>30.70697501607831</c:v>
                </c:pt>
                <c:pt idx="3949">
                  <c:v>30.742290204245879</c:v>
                </c:pt>
                <c:pt idx="3950">
                  <c:v>30.778588187751371</c:v>
                </c:pt>
                <c:pt idx="3951">
                  <c:v>30.81588392242805</c:v>
                </c:pt>
                <c:pt idx="3952">
                  <c:v>30.854192484672019</c:v>
                </c:pt>
                <c:pt idx="3953">
                  <c:v>30.893529071442099</c:v>
                </c:pt>
                <c:pt idx="3954">
                  <c:v>30.933909000260041</c:v>
                </c:pt>
                <c:pt idx="3955">
                  <c:v>30.97534770921029</c:v>
                </c:pt>
                <c:pt idx="3956">
                  <c:v>31.017860756940131</c:v>
                </c:pt>
                <c:pt idx="3957">
                  <c:v>31.06146382265969</c:v>
                </c:pt>
                <c:pt idx="3958">
                  <c:v>31.10617270614183</c:v>
                </c:pt>
                <c:pt idx="3959">
                  <c:v>31.152003327722291</c:v>
                </c:pt>
                <c:pt idx="3960">
                  <c:v>31.198971728299512</c:v>
                </c:pt>
                <c:pt idx="3961">
                  <c:v>31.24709406933486</c:v>
                </c:pt>
                <c:pt idx="3962">
                  <c:v>31.296386632852428</c:v>
                </c:pt>
                <c:pt idx="3963">
                  <c:v>31.34686582143916</c:v>
                </c:pt>
                <c:pt idx="3964">
                  <c:v>31.398548158244729</c:v>
                </c:pt>
                <c:pt idx="3965">
                  <c:v>31.451450286981661</c:v>
                </c:pt>
                <c:pt idx="3966">
                  <c:v>31.50558897192532</c:v>
                </c:pt>
                <c:pt idx="3967">
                  <c:v>31.560981097913821</c:v>
                </c:pt>
                <c:pt idx="3968">
                  <c:v>31.61764367034807</c:v>
                </c:pt>
                <c:pt idx="3969">
                  <c:v>31.675593815191831</c:v>
                </c:pt>
                <c:pt idx="3970">
                  <c:v>31.734848778971649</c:v>
                </c:pt>
                <c:pt idx="3971">
                  <c:v>31.795425928776869</c:v>
                </c:pt>
                <c:pt idx="3972">
                  <c:v>31.85734275225963</c:v>
                </c:pt>
                <c:pt idx="3973">
                  <c:v>31.920616857634869</c:v>
                </c:pt>
                <c:pt idx="3974">
                  <c:v>31.98526597368036</c:v>
                </c:pt>
                <c:pt idx="3975">
                  <c:v>32.051307949736668</c:v>
                </c:pt>
                <c:pt idx="3976">
                  <c:v>32.118760755707157</c:v>
                </c:pt>
                <c:pt idx="3977">
                  <c:v>32.187642482057981</c:v>
                </c:pt>
                <c:pt idx="3978">
                  <c:v>32.257971339818141</c:v>
                </c:pt>
                <c:pt idx="3979">
                  <c:v>32.329765660579341</c:v>
                </c:pt>
                <c:pt idx="3980">
                  <c:v>32.403043896496207</c:v>
                </c:pt>
                <c:pt idx="3981">
                  <c:v>32.477824620286142</c:v>
                </c:pt>
                <c:pt idx="3982">
                  <c:v>32.554126525229307</c:v>
                </c:pt>
                <c:pt idx="3983">
                  <c:v>32.631968425168679</c:v>
                </c:pt>
                <c:pt idx="3984">
                  <c:v>32.711369254510061</c:v>
                </c:pt>
                <c:pt idx="3985">
                  <c:v>32.792348068222047</c:v>
                </c:pt>
                <c:pt idx="3986">
                  <c:v>32.874924041836053</c:v>
                </c:pt>
                <c:pt idx="3987">
                  <c:v>32.959116471446279</c:v>
                </c:pt>
                <c:pt idx="3988">
                  <c:v>33.044944773709673</c:v>
                </c:pt>
                <c:pt idx="3989">
                  <c:v>33.132428485846148</c:v>
                </c:pt>
                <c:pt idx="3990">
                  <c:v>33.221587265638249</c:v>
                </c:pt>
                <c:pt idx="3991">
                  <c:v>33.312440891431443</c:v>
                </c:pt>
                <c:pt idx="3992">
                  <c:v>33.405009262133902</c:v>
                </c:pt>
                <c:pt idx="3993">
                  <c:v>33.499312397216642</c:v>
                </c:pt>
                <c:pt idx="3994">
                  <c:v>33.595370436713537</c:v>
                </c:pt>
                <c:pt idx="3995">
                  <c:v>33.693203641221203</c:v>
                </c:pt>
                <c:pt idx="3996">
                  <c:v>33.792832391899069</c:v>
                </c:pt>
                <c:pt idx="3997">
                  <c:v>33.894277190469403</c:v>
                </c:pt>
                <c:pt idx="3998">
                  <c:v>33.997558659217177</c:v>
                </c:pt>
                <c:pt idx="3999">
                  <c:v>34.102697540990327</c:v>
                </c:pt>
                <c:pt idx="4000">
                  <c:v>34.20971469919948</c:v>
                </c:pt>
                <c:pt idx="4001">
                  <c:v>34.318631117818043</c:v>
                </c:pt>
                <c:pt idx="4002">
                  <c:v>34.429467901382317</c:v>
                </c:pt>
                <c:pt idx="4003">
                  <c:v>34.542246274991399</c:v>
                </c:pt>
                <c:pt idx="4004">
                  <c:v>34.656987584307053</c:v>
                </c:pt>
                <c:pt idx="4005">
                  <c:v>34.773713295554082</c:v>
                </c:pt>
                <c:pt idx="4006">
                  <c:v>34.89244499551981</c:v>
                </c:pt>
                <c:pt idx="4007">
                  <c:v>35.013204391554588</c:v>
                </c:pt>
                <c:pt idx="4008">
                  <c:v>35.13601331157156</c:v>
                </c:pt>
                <c:pt idx="4009">
                  <c:v>35.260893704046502</c:v>
                </c:pt>
                <c:pt idx="4010">
                  <c:v>35.38786763801815</c:v>
                </c:pt>
                <c:pt idx="4011">
                  <c:v>35.516957303088013</c:v>
                </c:pt>
                <c:pt idx="4012">
                  <c:v>35.648185009420331</c:v>
                </c:pt>
                <c:pt idx="4013">
                  <c:v>35.781573187742246</c:v>
                </c:pt>
                <c:pt idx="4014">
                  <c:v>35.91714438934364</c:v>
                </c:pt>
                <c:pt idx="4015">
                  <c:v>36.054921286077267</c:v>
                </c:pt>
                <c:pt idx="4016">
                  <c:v>36.194926670358583</c:v>
                </c:pt>
                <c:pt idx="4017">
                  <c:v>38.120826143846116</c:v>
                </c:pt>
                <c:pt idx="4018">
                  <c:v>37.996219631894682</c:v>
                </c:pt>
                <c:pt idx="4019">
                  <c:v>37.873468447230557</c:v>
                </c:pt>
                <c:pt idx="4020">
                  <c:v>37.752551859097203</c:v>
                </c:pt>
                <c:pt idx="4021">
                  <c:v>37.633449257300711</c:v>
                </c:pt>
                <c:pt idx="4022">
                  <c:v>37.516140152210141</c:v>
                </c:pt>
                <c:pt idx="4023">
                  <c:v>37.400604174757248</c:v>
                </c:pt>
                <c:pt idx="4024">
                  <c:v>37.286821076436667</c:v>
                </c:pt>
                <c:pt idx="4025">
                  <c:v>37.174770729305827</c:v>
                </c:pt>
                <c:pt idx="4026">
                  <c:v>37.064433125984877</c:v>
                </c:pt>
                <c:pt idx="4027">
                  <c:v>36.955788379656852</c:v>
                </c:pt>
                <c:pt idx="4028">
                  <c:v>36.848816724067568</c:v>
                </c:pt>
                <c:pt idx="4029">
                  <c:v>36.74349851352568</c:v>
                </c:pt>
                <c:pt idx="4030">
                  <c:v>36.639814222902572</c:v>
                </c:pt>
                <c:pt idx="4031">
                  <c:v>36.537744447632463</c:v>
                </c:pt>
                <c:pt idx="4032">
                  <c:v>36.437269903712398</c:v>
                </c:pt>
                <c:pt idx="4033">
                  <c:v>36.338371427702249</c:v>
                </c:pt>
                <c:pt idx="4034">
                  <c:v>36.241029976724633</c:v>
                </c:pt>
                <c:pt idx="4035">
                  <c:v>36.145226628464961</c:v>
                </c:pt>
                <c:pt idx="4036">
                  <c:v>36.050942581171498</c:v>
                </c:pt>
                <c:pt idx="4037">
                  <c:v>35.958159153655302</c:v>
                </c:pt>
                <c:pt idx="4038">
                  <c:v>35.866857785290208</c:v>
                </c:pt>
                <c:pt idx="4039">
                  <c:v>35.777020036012921</c:v>
                </c:pt>
                <c:pt idx="4040">
                  <c:v>35.688627586322838</c:v>
                </c:pt>
                <c:pt idx="4041">
                  <c:v>35.601662237282262</c:v>
                </c:pt>
                <c:pt idx="4042">
                  <c:v>35.516105910516252</c:v>
                </c:pt>
                <c:pt idx="4043">
                  <c:v>35.431940648212667</c:v>
                </c:pt>
                <c:pt idx="4044">
                  <c:v>35.349148613122203</c:v>
                </c:pt>
                <c:pt idx="4045">
                  <c:v>35.267712088558348</c:v>
                </c:pt>
                <c:pt idx="4046">
                  <c:v>35.187613478397317</c:v>
                </c:pt>
                <c:pt idx="4047">
                  <c:v>35.108835307078301</c:v>
                </c:pt>
                <c:pt idx="4048">
                  <c:v>35.031360219603101</c:v>
                </c:pt>
                <c:pt idx="4049">
                  <c:v>34.955170981536448</c:v>
                </c:pt>
                <c:pt idx="4050">
                  <c:v>34.880250479005831</c:v>
                </c:pt>
                <c:pt idx="4051">
                  <c:v>34.806581718701572</c:v>
                </c:pt>
                <c:pt idx="4052">
                  <c:v>34.734147827876761</c:v>
                </c:pt>
                <c:pt idx="4053">
                  <c:v>34.662932054347287</c:v>
                </c:pt>
                <c:pt idx="4054">
                  <c:v>34.592917766491901</c:v>
                </c:pt>
                <c:pt idx="4055">
                  <c:v>34.524088453252062</c:v>
                </c:pt>
                <c:pt idx="4056">
                  <c:v>34.456427724132148</c:v>
                </c:pt>
                <c:pt idx="4057">
                  <c:v>34.389919309199257</c:v>
                </c:pt>
                <c:pt idx="4058">
                  <c:v>34.324547059083308</c:v>
                </c:pt>
                <c:pt idx="4059">
                  <c:v>34.260294944977062</c:v>
                </c:pt>
                <c:pt idx="4060">
                  <c:v>34.197147058635998</c:v>
                </c:pt>
                <c:pt idx="4061">
                  <c:v>34.135087612378513</c:v>
                </c:pt>
                <c:pt idx="4062">
                  <c:v>34.074100939085717</c:v>
                </c:pt>
                <c:pt idx="4063">
                  <c:v>34.014171492201548</c:v>
                </c:pt>
                <c:pt idx="4064">
                  <c:v>33.955283845732772</c:v>
                </c:pt>
                <c:pt idx="4065">
                  <c:v>33.897422694248931</c:v>
                </c:pt>
                <c:pt idx="4066">
                  <c:v>33.840572852882403</c:v>
                </c:pt>
                <c:pt idx="4067">
                  <c:v>33.784719257328312</c:v>
                </c:pt>
                <c:pt idx="4068">
                  <c:v>33.729846963844629</c:v>
                </c:pt>
                <c:pt idx="4069">
                  <c:v>33.675941149252147</c:v>
                </c:pt>
                <c:pt idx="4070">
                  <c:v>33.62298711093441</c:v>
                </c:pt>
                <c:pt idx="4071">
                  <c:v>33.570970266837811</c:v>
                </c:pt>
                <c:pt idx="4072">
                  <c:v>33.519876155471508</c:v>
                </c:pt>
                <c:pt idx="4073">
                  <c:v>33.469690435907509</c:v>
                </c:pt>
                <c:pt idx="4074">
                  <c:v>33.420398887780578</c:v>
                </c:pt>
                <c:pt idx="4075">
                  <c:v>33.371987411288288</c:v>
                </c:pt>
                <c:pt idx="4076">
                  <c:v>33.32444202719109</c:v>
                </c:pt>
                <c:pt idx="4077">
                  <c:v>33.277748876812133</c:v>
                </c:pt>
                <c:pt idx="4078">
                  <c:v>33.231894222037411</c:v>
                </c:pt>
                <c:pt idx="4079">
                  <c:v>33.186864445315749</c:v>
                </c:pt>
                <c:pt idx="4080">
                  <c:v>33.142646049658758</c:v>
                </c:pt>
                <c:pt idx="4081">
                  <c:v>33.09922565864084</c:v>
                </c:pt>
                <c:pt idx="4082">
                  <c:v>33.056590016399213</c:v>
                </c:pt>
                <c:pt idx="4083">
                  <c:v>33.014725987633859</c:v>
                </c:pt>
                <c:pt idx="4084">
                  <c:v>32.973620557607653</c:v>
                </c:pt>
                <c:pt idx="4085">
                  <c:v>32.933260832146203</c:v>
                </c:pt>
                <c:pt idx="4086">
                  <c:v>32.893634037637931</c:v>
                </c:pt>
                <c:pt idx="4087">
                  <c:v>32.854727521034057</c:v>
                </c:pt>
                <c:pt idx="4088">
                  <c:v>32.816528749848658</c:v>
                </c:pt>
                <c:pt idx="4089">
                  <c:v>32.779025312158559</c:v>
                </c:pt>
                <c:pt idx="4090">
                  <c:v>32.742204916603377</c:v>
                </c:pt>
                <c:pt idx="4091">
                  <c:v>32.706055392385579</c:v>
                </c:pt>
                <c:pt idx="4092">
                  <c:v>32.670564689270407</c:v>
                </c:pt>
                <c:pt idx="4093">
                  <c:v>32.635720877585939</c:v>
                </c:pt>
                <c:pt idx="4094">
                  <c:v>32.601512148223009</c:v>
                </c:pt>
                <c:pt idx="4095">
                  <c:v>32.567926812635299</c:v>
                </c:pt>
                <c:pt idx="4096">
                  <c:v>32.534953302839227</c:v>
                </c:pt>
                <c:pt idx="4097">
                  <c:v>32.502580171414117</c:v>
                </c:pt>
                <c:pt idx="4098">
                  <c:v>32.470796091502052</c:v>
                </c:pt>
                <c:pt idx="4099">
                  <c:v>32.439589856807849</c:v>
                </c:pt>
                <c:pt idx="4100">
                  <c:v>32.408950381599233</c:v>
                </c:pt>
                <c:pt idx="4101">
                  <c:v>32.378866700706652</c:v>
                </c:pt>
                <c:pt idx="4102">
                  <c:v>32.349327969523443</c:v>
                </c:pt>
                <c:pt idx="4103">
                  <c:v>32.320323464005661</c:v>
                </c:pt>
                <c:pt idx="4104">
                  <c:v>32.291842580672217</c:v>
                </c:pt>
                <c:pt idx="4105">
                  <c:v>32.263874836604813</c:v>
                </c:pt>
                <c:pt idx="4106">
                  <c:v>32.236409869447932</c:v>
                </c:pt>
                <c:pt idx="4107">
                  <c:v>32.209437437408887</c:v>
                </c:pt>
                <c:pt idx="4108">
                  <c:v>32.182947419257793</c:v>
                </c:pt>
                <c:pt idx="4109">
                  <c:v>32.156929814327562</c:v>
                </c:pt>
                <c:pt idx="4110">
                  <c:v>32.13137474251392</c:v>
                </c:pt>
                <c:pt idx="4111">
                  <c:v>32.106272444275362</c:v>
                </c:pt>
                <c:pt idx="4112">
                  <c:v>32.081613280633228</c:v>
                </c:pt>
                <c:pt idx="4113">
                  <c:v>32.057387733171659</c:v>
                </c:pt>
                <c:pt idx="4114">
                  <c:v>32.033586404037571</c:v>
                </c:pt>
                <c:pt idx="4115">
                  <c:v>32.010200015940697</c:v>
                </c:pt>
                <c:pt idx="4116">
                  <c:v>31.987219412153589</c:v>
                </c:pt>
                <c:pt idx="4117">
                  <c:v>31.964635556511581</c:v>
                </c:pt>
                <c:pt idx="4118">
                  <c:v>31.94243953341282</c:v>
                </c:pt>
                <c:pt idx="4119">
                  <c:v>31.920622547818262</c:v>
                </c:pt>
                <c:pt idx="4120">
                  <c:v>31.899175925251651</c:v>
                </c:pt>
                <c:pt idx="4121">
                  <c:v>31.878091111799549</c:v>
                </c:pt>
                <c:pt idx="4122">
                  <c:v>31.857359674111319</c:v>
                </c:pt>
                <c:pt idx="4123">
                  <c:v>31.836973299399119</c:v>
                </c:pt>
                <c:pt idx="4124">
                  <c:v>31.81692379543793</c:v>
                </c:pt>
                <c:pt idx="4125">
                  <c:v>31.79720309056551</c:v>
                </c:pt>
                <c:pt idx="4126">
                  <c:v>31.77780323368243</c:v>
                </c:pt>
                <c:pt idx="4127">
                  <c:v>31.75871639425209</c:v>
                </c:pt>
                <c:pt idx="4128">
                  <c:v>31.739934862300679</c:v>
                </c:pt>
                <c:pt idx="4129">
                  <c:v>31.721451048417141</c:v>
                </c:pt>
                <c:pt idx="4130">
                  <c:v>31.703257483753308</c:v>
                </c:pt>
                <c:pt idx="4131">
                  <c:v>31.685346820023749</c:v>
                </c:pt>
                <c:pt idx="4132">
                  <c:v>31.66771182950588</c:v>
                </c:pt>
                <c:pt idx="4133">
                  <c:v>31.6503454050399</c:v>
                </c:pt>
                <c:pt idx="4134">
                  <c:v>31.633240560028788</c:v>
                </c:pt>
                <c:pt idx="4135">
                  <c:v>31.6163904284384</c:v>
                </c:pt>
                <c:pt idx="4136">
                  <c:v>31.59978826479729</c:v>
                </c:pt>
                <c:pt idx="4137">
                  <c:v>31.583427444196911</c:v>
                </c:pt>
                <c:pt idx="4138">
                  <c:v>31.5673014622915</c:v>
                </c:pt>
                <c:pt idx="4139">
                  <c:v>31.55140393529803</c:v>
                </c:pt>
                <c:pt idx="4140">
                  <c:v>31.535728599996361</c:v>
                </c:pt>
                <c:pt idx="4141">
                  <c:v>31.52026931372912</c:v>
                </c:pt>
                <c:pt idx="4142">
                  <c:v>31.505020054401729</c:v>
                </c:pt>
                <c:pt idx="4143">
                  <c:v>31.48997492048245</c:v>
                </c:pt>
                <c:pt idx="4144">
                  <c:v>31.475128131002311</c:v>
                </c:pt>
                <c:pt idx="4145">
                  <c:v>31.46047402555514</c:v>
                </c:pt>
                <c:pt idx="4146">
                  <c:v>31.446007064297611</c:v>
                </c:pt>
                <c:pt idx="4147">
                  <c:v>31.431721827949179</c:v>
                </c:pt>
                <c:pt idx="4148">
                  <c:v>31.417613017792071</c:v>
                </c:pt>
                <c:pt idx="4149">
                  <c:v>31.403675455671369</c:v>
                </c:pt>
                <c:pt idx="4150">
                  <c:v>31.389904083994939</c:v>
                </c:pt>
                <c:pt idx="4151">
                  <c:v>31.376293965733431</c:v>
                </c:pt>
                <c:pt idx="4152">
                  <c:v>31.362840284420329</c:v>
                </c:pt>
                <c:pt idx="4153">
                  <c:v>31.34953834415191</c:v>
                </c:pt>
                <c:pt idx="4154">
                  <c:v>31.336383569587252</c:v>
                </c:pt>
                <c:pt idx="4155">
                  <c:v>31.323371505948231</c:v>
                </c:pt>
                <c:pt idx="4156">
                  <c:v>31.310497819019531</c:v>
                </c:pt>
                <c:pt idx="4157">
                  <c:v>31.297758295148629</c:v>
                </c:pt>
                <c:pt idx="4158">
                  <c:v>31.285148841245839</c:v>
                </c:pt>
                <c:pt idx="4159">
                  <c:v>31.272665484784259</c:v>
                </c:pt>
                <c:pt idx="4160">
                  <c:v>31.26030437379978</c:v>
                </c:pt>
                <c:pt idx="4161">
                  <c:v>31.24806177689111</c:v>
                </c:pt>
                <c:pt idx="4162">
                  <c:v>31.23593408321975</c:v>
                </c:pt>
                <c:pt idx="4163">
                  <c:v>31.223917802510019</c:v>
                </c:pt>
                <c:pt idx="4164">
                  <c:v>31.212009565049019</c:v>
                </c:pt>
                <c:pt idx="4165">
                  <c:v>31.200206121686701</c:v>
                </c:pt>
                <c:pt idx="4166">
                  <c:v>31.188504343835721</c:v>
                </c:pt>
                <c:pt idx="4167">
                  <c:v>31.176901223471681</c:v>
                </c:pt>
                <c:pt idx="4168">
                  <c:v>31.165393873132849</c:v>
                </c:pt>
                <c:pt idx="4169">
                  <c:v>31.15397952592042</c:v>
                </c:pt>
                <c:pt idx="4170">
                  <c:v>31.142655535498289</c:v>
                </c:pt>
                <c:pt idx="4171">
                  <c:v>31.131419376093191</c:v>
                </c:pt>
                <c:pt idx="4172">
                  <c:v>31.1202686424947</c:v>
                </c:pt>
                <c:pt idx="4173">
                  <c:v>31.10920105005512</c:v>
                </c:pt>
                <c:pt idx="4174">
                  <c:v>31.098214434689648</c:v>
                </c:pt>
                <c:pt idx="4175">
                  <c:v>31.08730675287622</c:v>
                </c:pt>
                <c:pt idx="4176">
                  <c:v>31.076476081655599</c:v>
                </c:pt>
                <c:pt idx="4177">
                  <c:v>31.065720618631332</c:v>
                </c:pt>
                <c:pt idx="4178">
                  <c:v>31.055038681969801</c:v>
                </c:pt>
                <c:pt idx="4179">
                  <c:v>31.044428710400201</c:v>
                </c:pt>
                <c:pt idx="4180">
                  <c:v>31.03388926321443</c:v>
                </c:pt>
                <c:pt idx="4181">
                  <c:v>31.02341902026733</c:v>
                </c:pt>
                <c:pt idx="4182">
                  <c:v>31.013016781976479</c:v>
                </c:pt>
                <c:pt idx="4183">
                  <c:v>31.00268146932223</c:v>
                </c:pt>
                <c:pt idx="4184">
                  <c:v>30.992412123847799</c:v>
                </c:pt>
                <c:pt idx="4185">
                  <c:v>30.982207907659149</c:v>
                </c:pt>
                <c:pt idx="4186">
                  <c:v>30.972068103425109</c:v>
                </c:pt>
                <c:pt idx="4187">
                  <c:v>30.961992114377249</c:v>
                </c:pt>
                <c:pt idx="4188">
                  <c:v>30.951979464309989</c:v>
                </c:pt>
                <c:pt idx="4189">
                  <c:v>30.942029797580531</c:v>
                </c:pt>
                <c:pt idx="4190">
                  <c:v>30.932142879108881</c:v>
                </c:pt>
                <c:pt idx="4191">
                  <c:v>30.92231859437786</c:v>
                </c:pt>
                <c:pt idx="4192">
                  <c:v>30.9125569494331</c:v>
                </c:pt>
                <c:pt idx="4193">
                  <c:v>30.902858070882981</c:v>
                </c:pt>
                <c:pt idx="4194">
                  <c:v>30.893222205898759</c:v>
                </c:pt>
                <c:pt idx="4195">
                  <c:v>30.88364972221445</c:v>
                </c:pt>
                <c:pt idx="4196">
                  <c:v>30.874141108126889</c:v>
                </c:pt>
                <c:pt idx="4197">
                  <c:v>30.864696972495722</c:v>
                </c:pt>
                <c:pt idx="4198">
                  <c:v>30.85531804474336</c:v>
                </c:pt>
                <c:pt idx="4199">
                  <c:v>30.846005174855101</c:v>
                </c:pt>
                <c:pt idx="4200">
                  <c:v>30.836759333378922</c:v>
                </c:pt>
                <c:pt idx="4201">
                  <c:v>30.827581611425721</c:v>
                </c:pt>
                <c:pt idx="4202">
                  <c:v>30.818473220669141</c:v>
                </c:pt>
                <c:pt idx="4203">
                  <c:v>30.809435493345632</c:v>
                </c:pt>
                <c:pt idx="4204">
                  <c:v>30.800469882254461</c:v>
                </c:pt>
                <c:pt idx="4205">
                  <c:v>30.791577960757699</c:v>
                </c:pt>
                <c:pt idx="4206">
                  <c:v>30.782761422780201</c:v>
                </c:pt>
                <c:pt idx="4207">
                  <c:v>30.774022082809651</c:v>
                </c:pt>
                <c:pt idx="4208">
                  <c:v>30.76536187589652</c:v>
                </c:pt>
                <c:pt idx="4209">
                  <c:v>30.756782857654091</c:v>
                </c:pt>
                <c:pt idx="4210">
                  <c:v>30.748287204258439</c:v>
                </c:pt>
                <c:pt idx="4211">
                  <c:v>30.739877212448469</c:v>
                </c:pt>
                <c:pt idx="4212">
                  <c:v>30.73155529952583</c:v>
                </c:pt>
                <c:pt idx="4213">
                  <c:v>30.723324003355071</c:v>
                </c:pt>
                <c:pt idx="4214">
                  <c:v>30.715185982363462</c:v>
                </c:pt>
                <c:pt idx="4215">
                  <c:v>30.7071440155411</c:v>
                </c:pt>
                <c:pt idx="4216">
                  <c:v>30.699201002440908</c:v>
                </c:pt>
                <c:pt idx="4217">
                  <c:v>30.691359963178598</c:v>
                </c:pt>
                <c:pt idx="4218">
                  <c:v>30.68362403843264</c:v>
                </c:pt>
                <c:pt idx="4219">
                  <c:v>30.675996489444401</c:v>
                </c:pt>
                <c:pt idx="4220">
                  <c:v>30.668480698017969</c:v>
                </c:pt>
                <c:pt idx="4221">
                  <c:v>30.661080166520271</c:v>
                </c:pt>
                <c:pt idx="4222">
                  <c:v>30.653798517881061</c:v>
                </c:pt>
                <c:pt idx="4223">
                  <c:v>30.646639495592829</c:v>
                </c:pt>
                <c:pt idx="4224">
                  <c:v>30.63960696371095</c:v>
                </c:pt>
                <c:pt idx="4225">
                  <c:v>30.632704906853551</c:v>
                </c:pt>
                <c:pt idx="4226">
                  <c:v>30.625937430201539</c:v>
                </c:pt>
                <c:pt idx="4227">
                  <c:v>30.619308759498711</c:v>
                </c:pt>
                <c:pt idx="4228">
                  <c:v>30.612823241051579</c:v>
                </c:pt>
                <c:pt idx="4229">
                  <c:v>30.60648534172951</c:v>
                </c:pt>
                <c:pt idx="4230">
                  <c:v>30.600299648964661</c:v>
                </c:pt>
                <c:pt idx="4231">
                  <c:v>30.594270870752009</c:v>
                </c:pt>
                <c:pt idx="4232">
                  <c:v>30.588403835649281</c:v>
                </c:pt>
                <c:pt idx="4233">
                  <c:v>30.58270349277705</c:v>
                </c:pt>
                <c:pt idx="4234">
                  <c:v>30.577174911818741</c:v>
                </c:pt>
                <c:pt idx="4235">
                  <c:v>30.571823283020471</c:v>
                </c:pt>
                <c:pt idx="4236">
                  <c:v>30.566653917191221</c:v>
                </c:pt>
                <c:pt idx="4237">
                  <c:v>30.561672245702809</c:v>
                </c:pt>
                <c:pt idx="4238">
                  <c:v>30.556883820489801</c:v>
                </c:pt>
                <c:pt idx="4239">
                  <c:v>30.55229431404959</c:v>
                </c:pt>
                <c:pt idx="4240">
                  <c:v>30.547909519442349</c:v>
                </c:pt>
                <c:pt idx="4241">
                  <c:v>30.543735350291101</c:v>
                </c:pt>
                <c:pt idx="4242">
                  <c:v>30.539777840781639</c:v>
                </c:pt>
                <c:pt idx="4243">
                  <c:v>30.536043145662561</c:v>
                </c:pt>
                <c:pt idx="4244">
                  <c:v>30.532537540245279</c:v>
                </c:pt>
                <c:pt idx="4245">
                  <c:v>30.529267420404011</c:v>
                </c:pt>
                <c:pt idx="4246">
                  <c:v>30.52623930257575</c:v>
                </c:pt>
                <c:pt idx="4247">
                  <c:v>30.523459823760341</c:v>
                </c:pt>
                <c:pt idx="4248">
                  <c:v>30.520935741520411</c:v>
                </c:pt>
                <c:pt idx="4249">
                  <c:v>30.518673933981351</c:v>
                </c:pt>
                <c:pt idx="4250">
                  <c:v>30.51668139983143</c:v>
                </c:pt>
                <c:pt idx="4251">
                  <c:v>30.514965258321659</c:v>
                </c:pt>
                <c:pt idx="4252">
                  <c:v>30.51353274926587</c:v>
                </c:pt>
                <c:pt idx="4253">
                  <c:v>30.51239123304072</c:v>
                </c:pt>
                <c:pt idx="4254">
                  <c:v>30.51154819058565</c:v>
                </c:pt>
                <c:pt idx="4255">
                  <c:v>30.5110112234029</c:v>
                </c:pt>
                <c:pt idx="4256">
                  <c:v>30.51078805355753</c:v>
                </c:pt>
                <c:pt idx="4257">
                  <c:v>30.510886523677389</c:v>
                </c:pt>
                <c:pt idx="4258">
                  <c:v>30.511314596953131</c:v>
                </c:pt>
                <c:pt idx="4259">
                  <c:v>30.512080357138242</c:v>
                </c:pt>
                <c:pt idx="4260">
                  <c:v>30.51319200854897</c:v>
                </c:pt>
                <c:pt idx="4261">
                  <c:v>30.514657876064391</c:v>
                </c:pt>
                <c:pt idx="4262">
                  <c:v>30.516486405126379</c:v>
                </c:pt>
                <c:pt idx="4263">
                  <c:v>30.518686161739598</c:v>
                </c:pt>
                <c:pt idx="4264">
                  <c:v>30.52126583247156</c:v>
                </c:pt>
                <c:pt idx="4265">
                  <c:v>30.52423422445251</c:v>
                </c:pt>
                <c:pt idx="4266">
                  <c:v>30.527600265375568</c:v>
                </c:pt>
                <c:pt idx="4267">
                  <c:v>30.531373003496618</c:v>
                </c:pt>
                <c:pt idx="4268">
                  <c:v>30.535561607634349</c:v>
                </c:pt>
                <c:pt idx="4269">
                  <c:v>30.54017536717026</c:v>
                </c:pt>
                <c:pt idx="4270">
                  <c:v>30.545223692048651</c:v>
                </c:pt>
                <c:pt idx="4271">
                  <c:v>30.550716112776669</c:v>
                </c:pt>
                <c:pt idx="4272">
                  <c:v>30.55666228042417</c:v>
                </c:pt>
                <c:pt idx="4273">
                  <c:v>30.56307196662388</c:v>
                </c:pt>
                <c:pt idx="4274">
                  <c:v>30.569955063571339</c:v>
                </c:pt>
                <c:pt idx="4275">
                  <c:v>30.577321584024858</c:v>
                </c:pt>
                <c:pt idx="4276">
                  <c:v>30.585181661305541</c:v>
                </c:pt>
                <c:pt idx="4277">
                  <c:v>30.593545549297382</c:v>
                </c:pt>
                <c:pt idx="4278">
                  <c:v>30.602423622447041</c:v>
                </c:pt>
                <c:pt idx="4279">
                  <c:v>30.611826375764061</c:v>
                </c:pt>
                <c:pt idx="4280">
                  <c:v>30.621764424820832</c:v>
                </c:pt>
                <c:pt idx="4281">
                  <c:v>30.632248505752429</c:v>
                </c:pt>
                <c:pt idx="4282">
                  <c:v>30.643289475256879</c:v>
                </c:pt>
                <c:pt idx="4283">
                  <c:v>30.654898310594859</c:v>
                </c:pt>
                <c:pt idx="4284">
                  <c:v>30.667086109589992</c:v>
                </c:pt>
                <c:pt idx="4285">
                  <c:v>30.67986409062858</c:v>
                </c:pt>
                <c:pt idx="4286">
                  <c:v>30.69324359265979</c:v>
                </c:pt>
                <c:pt idx="4287">
                  <c:v>30.70723607519562</c:v>
                </c:pt>
                <c:pt idx="4288">
                  <c:v>30.721853118310811</c:v>
                </c:pt>
                <c:pt idx="4289">
                  <c:v>30.737106422642949</c:v>
                </c:pt>
                <c:pt idx="4290">
                  <c:v>30.753007809392411</c:v>
                </c:pt>
                <c:pt idx="4291">
                  <c:v>30.76956922032236</c:v>
                </c:pt>
                <c:pt idx="4292">
                  <c:v>30.7868027177588</c:v>
                </c:pt>
                <c:pt idx="4293">
                  <c:v>30.804720484590511</c:v>
                </c:pt>
                <c:pt idx="4294">
                  <c:v>30.823334824269079</c:v>
                </c:pt>
                <c:pt idx="4295">
                  <c:v>30.84265816080892</c:v>
                </c:pt>
                <c:pt idx="4296">
                  <c:v>30.862703038787199</c:v>
                </c:pt>
                <c:pt idx="4297">
                  <c:v>30.883482123343949</c:v>
                </c:pt>
                <c:pt idx="4298">
                  <c:v>30.905008200181939</c:v>
                </c:pt>
                <c:pt idx="4299">
                  <c:v>30.927294175566821</c:v>
                </c:pt>
                <c:pt idx="4300">
                  <c:v>30.95035307632698</c:v>
                </c:pt>
                <c:pt idx="4301">
                  <c:v>30.97419804985363</c:v>
                </c:pt>
                <c:pt idx="4302">
                  <c:v>30.99884236410081</c:v>
                </c:pt>
                <c:pt idx="4303">
                  <c:v>31.02429940758536</c:v>
                </c:pt>
                <c:pt idx="4304">
                  <c:v>31.050582689386879</c:v>
                </c:pt>
                <c:pt idx="4305">
                  <c:v>31.077705839147779</c:v>
                </c:pt>
                <c:pt idx="4306">
                  <c:v>31.105682607073319</c:v>
                </c:pt>
                <c:pt idx="4307">
                  <c:v>31.134526863931558</c:v>
                </c:pt>
                <c:pt idx="4308">
                  <c:v>31.164252601053331</c:v>
                </c:pt>
                <c:pt idx="4309">
                  <c:v>31.194873930332239</c:v>
                </c:pt>
                <c:pt idx="4310">
                  <c:v>31.22640508422479</c:v>
                </c:pt>
                <c:pt idx="4311">
                  <c:v>31.258860415750188</c:v>
                </c:pt>
                <c:pt idx="4312">
                  <c:v>31.29225439849051</c:v>
                </c:pt>
                <c:pt idx="4313">
                  <c:v>31.326601626590641</c:v>
                </c:pt>
                <c:pt idx="4314">
                  <c:v>31.361916814758231</c:v>
                </c:pt>
                <c:pt idx="4315">
                  <c:v>31.398214798263719</c:v>
                </c:pt>
                <c:pt idx="4316">
                  <c:v>31.435510532940381</c:v>
                </c:pt>
                <c:pt idx="4317">
                  <c:v>31.473819095184361</c:v>
                </c:pt>
                <c:pt idx="4318">
                  <c:v>31.513155681954451</c:v>
                </c:pt>
                <c:pt idx="4319">
                  <c:v>31.553535610772389</c:v>
                </c:pt>
                <c:pt idx="4320">
                  <c:v>31.594974319722631</c:v>
                </c:pt>
                <c:pt idx="4321">
                  <c:v>31.637487367452479</c:v>
                </c:pt>
                <c:pt idx="4322">
                  <c:v>31.681090433172031</c:v>
                </c:pt>
                <c:pt idx="4323">
                  <c:v>31.725799316654172</c:v>
                </c:pt>
                <c:pt idx="4324">
                  <c:v>31.771629938234629</c:v>
                </c:pt>
                <c:pt idx="4325">
                  <c:v>31.818598338811849</c:v>
                </c:pt>
                <c:pt idx="4326">
                  <c:v>31.866720679847191</c:v>
                </c:pt>
                <c:pt idx="4327">
                  <c:v>31.91601324336477</c:v>
                </c:pt>
                <c:pt idx="4328">
                  <c:v>31.96649243195149</c:v>
                </c:pt>
                <c:pt idx="4329">
                  <c:v>32.018174768757071</c:v>
                </c:pt>
                <c:pt idx="4330">
                  <c:v>32.071076897494002</c:v>
                </c:pt>
                <c:pt idx="4331">
                  <c:v>32.125215582437669</c:v>
                </c:pt>
                <c:pt idx="4332">
                  <c:v>32.180607708426152</c:v>
                </c:pt>
                <c:pt idx="4333">
                  <c:v>32.237270280860407</c:v>
                </c:pt>
                <c:pt idx="4334">
                  <c:v>32.29522042570418</c:v>
                </c:pt>
                <c:pt idx="4335">
                  <c:v>32.35447538948398</c:v>
                </c:pt>
                <c:pt idx="4336">
                  <c:v>32.415052539289213</c:v>
                </c:pt>
                <c:pt idx="4337">
                  <c:v>32.476969362771968</c:v>
                </c:pt>
                <c:pt idx="4338">
                  <c:v>32.540243468147203</c:v>
                </c:pt>
                <c:pt idx="4339">
                  <c:v>32.604892584192697</c:v>
                </c:pt>
                <c:pt idx="4340">
                  <c:v>32.670934560249023</c:v>
                </c:pt>
                <c:pt idx="4341">
                  <c:v>32.738387366219513</c:v>
                </c:pt>
                <c:pt idx="4342">
                  <c:v>32.807269092570323</c:v>
                </c:pt>
                <c:pt idx="4343">
                  <c:v>32.877597950330468</c:v>
                </c:pt>
                <c:pt idx="4344">
                  <c:v>32.949392271091668</c:v>
                </c:pt>
                <c:pt idx="4345">
                  <c:v>33.022670507008563</c:v>
                </c:pt>
                <c:pt idx="4346">
                  <c:v>33.097451230798498</c:v>
                </c:pt>
                <c:pt idx="4347">
                  <c:v>33.173753135741663</c:v>
                </c:pt>
                <c:pt idx="4348">
                  <c:v>33.251595035681028</c:v>
                </c:pt>
                <c:pt idx="4349">
                  <c:v>33.330995865022402</c:v>
                </c:pt>
                <c:pt idx="4350">
                  <c:v>33.411974678734367</c:v>
                </c:pt>
                <c:pt idx="4351">
                  <c:v>33.494550652348401</c:v>
                </c:pt>
                <c:pt idx="4352">
                  <c:v>33.578743081958628</c:v>
                </c:pt>
                <c:pt idx="4353">
                  <c:v>33.664571384222029</c:v>
                </c:pt>
                <c:pt idx="4354">
                  <c:v>33.752055096358511</c:v>
                </c:pt>
                <c:pt idx="4355">
                  <c:v>33.841213876150597</c:v>
                </c:pt>
                <c:pt idx="4356">
                  <c:v>33.932067501943777</c:v>
                </c:pt>
                <c:pt idx="4357">
                  <c:v>34.024635872646243</c:v>
                </c:pt>
                <c:pt idx="4358">
                  <c:v>34.118939007728983</c:v>
                </c:pt>
                <c:pt idx="4359">
                  <c:v>34.214997047225879</c:v>
                </c:pt>
                <c:pt idx="4360">
                  <c:v>34.312830251733537</c:v>
                </c:pt>
                <c:pt idx="4361">
                  <c:v>34.412459002411403</c:v>
                </c:pt>
                <c:pt idx="4362">
                  <c:v>34.513903800981737</c:v>
                </c:pt>
                <c:pt idx="4363">
                  <c:v>34.617185269729518</c:v>
                </c:pt>
                <c:pt idx="4364">
                  <c:v>34.722324151502683</c:v>
                </c:pt>
                <c:pt idx="4365">
                  <c:v>34.829341309711822</c:v>
                </c:pt>
                <c:pt idx="4366">
                  <c:v>34.938257728330377</c:v>
                </c:pt>
                <c:pt idx="4367">
                  <c:v>35.049094511894673</c:v>
                </c:pt>
                <c:pt idx="4368">
                  <c:v>35.16187288550374</c:v>
                </c:pt>
                <c:pt idx="4369">
                  <c:v>35.276614194819402</c:v>
                </c:pt>
                <c:pt idx="4370">
                  <c:v>35.393339906066423</c:v>
                </c:pt>
                <c:pt idx="4371">
                  <c:v>35.512071606032137</c:v>
                </c:pt>
                <c:pt idx="4372">
                  <c:v>35.632831002066943</c:v>
                </c:pt>
                <c:pt idx="4373">
                  <c:v>35.755639922083901</c:v>
                </c:pt>
                <c:pt idx="4374">
                  <c:v>35.880520314558837</c:v>
                </c:pt>
                <c:pt idx="4375">
                  <c:v>36.007494248530513</c:v>
                </c:pt>
                <c:pt idx="4376">
                  <c:v>36.136583913600347</c:v>
                </c:pt>
                <c:pt idx="4377">
                  <c:v>36.267811619932672</c:v>
                </c:pt>
                <c:pt idx="4378">
                  <c:v>36.401199798254602</c:v>
                </c:pt>
                <c:pt idx="4379">
                  <c:v>36.536770999856003</c:v>
                </c:pt>
                <c:pt idx="4380">
                  <c:v>36.674547896589623</c:v>
                </c:pt>
                <c:pt idx="4381">
                  <c:v>36.814553280870932</c:v>
                </c:pt>
                <c:pt idx="4382">
                  <c:v>36.956810065678248</c:v>
                </c:pt>
                <c:pt idx="4383">
                  <c:v>38.740452754358458</c:v>
                </c:pt>
                <c:pt idx="4384">
                  <c:v>38.615846242407031</c:v>
                </c:pt>
                <c:pt idx="4385">
                  <c:v>38.493095057742913</c:v>
                </c:pt>
                <c:pt idx="4386">
                  <c:v>38.37217846960953</c:v>
                </c:pt>
                <c:pt idx="4387">
                  <c:v>38.253075867813052</c:v>
                </c:pt>
                <c:pt idx="4388">
                  <c:v>38.13576676272249</c:v>
                </c:pt>
                <c:pt idx="4389">
                  <c:v>38.020230785269597</c:v>
                </c:pt>
                <c:pt idx="4390">
                  <c:v>37.906447686949022</c:v>
                </c:pt>
                <c:pt idx="4391">
                  <c:v>37.794397339818168</c:v>
                </c:pt>
                <c:pt idx="4392">
                  <c:v>37.684059736497211</c:v>
                </c:pt>
                <c:pt idx="4393">
                  <c:v>37.5754149901692</c:v>
                </c:pt>
                <c:pt idx="4394">
                  <c:v>37.468443334579931</c:v>
                </c:pt>
                <c:pt idx="4395">
                  <c:v>37.363125124038021</c:v>
                </c:pt>
                <c:pt idx="4396">
                  <c:v>37.259440833414907</c:v>
                </c:pt>
                <c:pt idx="4397">
                  <c:v>37.157371058144797</c:v>
                </c:pt>
                <c:pt idx="4398">
                  <c:v>37.056896514224754</c:v>
                </c:pt>
                <c:pt idx="4399">
                  <c:v>36.957998038214598</c:v>
                </c:pt>
                <c:pt idx="4400">
                  <c:v>36.860656587236967</c:v>
                </c:pt>
                <c:pt idx="4401">
                  <c:v>36.764853238977302</c:v>
                </c:pt>
                <c:pt idx="4402">
                  <c:v>36.670569191683853</c:v>
                </c:pt>
                <c:pt idx="4403">
                  <c:v>36.577785764167643</c:v>
                </c:pt>
                <c:pt idx="4404">
                  <c:v>36.486484395802563</c:v>
                </c:pt>
                <c:pt idx="4405">
                  <c:v>36.396646646525262</c:v>
                </c:pt>
                <c:pt idx="4406">
                  <c:v>36.308254196835193</c:v>
                </c:pt>
                <c:pt idx="4407">
                  <c:v>36.221288847794597</c:v>
                </c:pt>
                <c:pt idx="4408">
                  <c:v>36.135732521028601</c:v>
                </c:pt>
                <c:pt idx="4409">
                  <c:v>36.051567258725022</c:v>
                </c:pt>
                <c:pt idx="4410">
                  <c:v>35.968775223634552</c:v>
                </c:pt>
                <c:pt idx="4411">
                  <c:v>35.887338699070668</c:v>
                </c:pt>
                <c:pt idx="4412">
                  <c:v>35.807240088909673</c:v>
                </c:pt>
                <c:pt idx="4413">
                  <c:v>35.728461917590643</c:v>
                </c:pt>
                <c:pt idx="4414">
                  <c:v>35.65098683011545</c:v>
                </c:pt>
                <c:pt idx="4415">
                  <c:v>35.574797592048803</c:v>
                </c:pt>
                <c:pt idx="4416">
                  <c:v>35.499877089518172</c:v>
                </c:pt>
                <c:pt idx="4417">
                  <c:v>35.426208329213921</c:v>
                </c:pt>
                <c:pt idx="4418">
                  <c:v>35.353774438389102</c:v>
                </c:pt>
                <c:pt idx="4419">
                  <c:v>35.282558664859629</c:v>
                </c:pt>
                <c:pt idx="4420">
                  <c:v>35.212544377004242</c:v>
                </c:pt>
                <c:pt idx="4421">
                  <c:v>35.143715063764397</c:v>
                </c:pt>
                <c:pt idx="4422">
                  <c:v>35.076054334644503</c:v>
                </c:pt>
                <c:pt idx="4423">
                  <c:v>35.009545919711613</c:v>
                </c:pt>
                <c:pt idx="4424">
                  <c:v>34.944173669595664</c:v>
                </c:pt>
                <c:pt idx="4425">
                  <c:v>34.879921555489389</c:v>
                </c:pt>
                <c:pt idx="4426">
                  <c:v>34.816773669148347</c:v>
                </c:pt>
                <c:pt idx="4427">
                  <c:v>34.754714222890861</c:v>
                </c:pt>
                <c:pt idx="4428">
                  <c:v>34.693727549598059</c:v>
                </c:pt>
                <c:pt idx="4429">
                  <c:v>34.633798102713897</c:v>
                </c:pt>
                <c:pt idx="4430">
                  <c:v>34.574910456245107</c:v>
                </c:pt>
                <c:pt idx="4431">
                  <c:v>34.517049304761272</c:v>
                </c:pt>
                <c:pt idx="4432">
                  <c:v>34.460199463394737</c:v>
                </c:pt>
                <c:pt idx="4433">
                  <c:v>34.40434586784064</c:v>
                </c:pt>
                <c:pt idx="4434">
                  <c:v>34.349473574356971</c:v>
                </c:pt>
                <c:pt idx="4435">
                  <c:v>34.295567759764481</c:v>
                </c:pt>
                <c:pt idx="4436">
                  <c:v>34.242613721446752</c:v>
                </c:pt>
                <c:pt idx="4437">
                  <c:v>34.190596877350153</c:v>
                </c:pt>
                <c:pt idx="4438">
                  <c:v>34.139502765983863</c:v>
                </c:pt>
                <c:pt idx="4439">
                  <c:v>34.089317046419858</c:v>
                </c:pt>
                <c:pt idx="4440">
                  <c:v>34.040025498292913</c:v>
                </c:pt>
                <c:pt idx="4441">
                  <c:v>33.991614021800643</c:v>
                </c:pt>
                <c:pt idx="4442">
                  <c:v>33.944068637703417</c:v>
                </c:pt>
                <c:pt idx="4443">
                  <c:v>33.897375487324467</c:v>
                </c:pt>
                <c:pt idx="4444">
                  <c:v>33.85152083254976</c:v>
                </c:pt>
                <c:pt idx="4445">
                  <c:v>33.80649105582809</c:v>
                </c:pt>
                <c:pt idx="4446">
                  <c:v>33.762272660171099</c:v>
                </c:pt>
                <c:pt idx="4447">
                  <c:v>33.718852269153182</c:v>
                </c:pt>
                <c:pt idx="4448">
                  <c:v>33.676216626911547</c:v>
                </c:pt>
                <c:pt idx="4449">
                  <c:v>33.634352598146208</c:v>
                </c:pt>
                <c:pt idx="4450">
                  <c:v>33.593247168120008</c:v>
                </c:pt>
                <c:pt idx="4451">
                  <c:v>33.552887442658538</c:v>
                </c:pt>
                <c:pt idx="4452">
                  <c:v>33.513260648150279</c:v>
                </c:pt>
                <c:pt idx="4453">
                  <c:v>33.474354131546413</c:v>
                </c:pt>
                <c:pt idx="4454">
                  <c:v>33.436155360361013</c:v>
                </c:pt>
                <c:pt idx="4455">
                  <c:v>33.398651922670901</c:v>
                </c:pt>
                <c:pt idx="4456">
                  <c:v>33.361831527115712</c:v>
                </c:pt>
                <c:pt idx="4457">
                  <c:v>33.325682002897921</c:v>
                </c:pt>
                <c:pt idx="4458">
                  <c:v>33.290191299782762</c:v>
                </c:pt>
                <c:pt idx="4459">
                  <c:v>33.255347488098273</c:v>
                </c:pt>
                <c:pt idx="4460">
                  <c:v>33.22113875873535</c:v>
                </c:pt>
                <c:pt idx="4461">
                  <c:v>33.187553423147627</c:v>
                </c:pt>
                <c:pt idx="4462">
                  <c:v>33.154579913351562</c:v>
                </c:pt>
                <c:pt idx="4463">
                  <c:v>33.122206781926472</c:v>
                </c:pt>
                <c:pt idx="4464">
                  <c:v>33.090422702014394</c:v>
                </c:pt>
                <c:pt idx="4465">
                  <c:v>33.059216467320176</c:v>
                </c:pt>
                <c:pt idx="4466">
                  <c:v>33.028576992111567</c:v>
                </c:pt>
                <c:pt idx="4467">
                  <c:v>32.998493311219008</c:v>
                </c:pt>
                <c:pt idx="4468">
                  <c:v>32.968954580035799</c:v>
                </c:pt>
                <c:pt idx="4469">
                  <c:v>32.939950074518009</c:v>
                </c:pt>
                <c:pt idx="4470">
                  <c:v>32.911469191184558</c:v>
                </c:pt>
                <c:pt idx="4471">
                  <c:v>32.883501447117148</c:v>
                </c:pt>
                <c:pt idx="4472">
                  <c:v>32.856036479960252</c:v>
                </c:pt>
                <c:pt idx="4473">
                  <c:v>32.829064047921221</c:v>
                </c:pt>
                <c:pt idx="4474">
                  <c:v>32.802574029770128</c:v>
                </c:pt>
                <c:pt idx="4475">
                  <c:v>32.77655642483991</c:v>
                </c:pt>
                <c:pt idx="4476">
                  <c:v>32.751001353026247</c:v>
                </c:pt>
                <c:pt idx="4477">
                  <c:v>32.725899054787703</c:v>
                </c:pt>
                <c:pt idx="4478">
                  <c:v>32.701239891145583</c:v>
                </c:pt>
                <c:pt idx="4479">
                  <c:v>32.677014343684007</c:v>
                </c:pt>
                <c:pt idx="4480">
                  <c:v>32.65321301454992</c:v>
                </c:pt>
                <c:pt idx="4481">
                  <c:v>32.629826626453053</c:v>
                </c:pt>
                <c:pt idx="4482">
                  <c:v>32.606846022665927</c:v>
                </c:pt>
                <c:pt idx="4483">
                  <c:v>32.584262167023923</c:v>
                </c:pt>
                <c:pt idx="4484">
                  <c:v>32.562066143925172</c:v>
                </c:pt>
                <c:pt idx="4485">
                  <c:v>32.540249158330589</c:v>
                </c:pt>
                <c:pt idx="4486">
                  <c:v>32.518802535764003</c:v>
                </c:pt>
                <c:pt idx="4487">
                  <c:v>32.497717722311897</c:v>
                </c:pt>
                <c:pt idx="4488">
                  <c:v>32.476986284623649</c:v>
                </c:pt>
                <c:pt idx="4489">
                  <c:v>32.456599909911453</c:v>
                </c:pt>
                <c:pt idx="4490">
                  <c:v>32.436550405950271</c:v>
                </c:pt>
                <c:pt idx="4491">
                  <c:v>32.416829701077837</c:v>
                </c:pt>
                <c:pt idx="4492">
                  <c:v>32.397429844194782</c:v>
                </c:pt>
                <c:pt idx="4493">
                  <c:v>32.378343004764432</c:v>
                </c:pt>
                <c:pt idx="4494">
                  <c:v>32.359561472812992</c:v>
                </c:pt>
                <c:pt idx="4495">
                  <c:v>32.341077658929471</c:v>
                </c:pt>
                <c:pt idx="4496">
                  <c:v>32.322884094265639</c:v>
                </c:pt>
                <c:pt idx="4497">
                  <c:v>32.304973430536087</c:v>
                </c:pt>
                <c:pt idx="4498">
                  <c:v>32.287338440018232</c:v>
                </c:pt>
                <c:pt idx="4499">
                  <c:v>32.269972015552241</c:v>
                </c:pt>
                <c:pt idx="4500">
                  <c:v>32.252867170541123</c:v>
                </c:pt>
                <c:pt idx="4501">
                  <c:v>32.236017038950742</c:v>
                </c:pt>
                <c:pt idx="4502">
                  <c:v>32.219414875309617</c:v>
                </c:pt>
                <c:pt idx="4503">
                  <c:v>32.203054054709263</c:v>
                </c:pt>
                <c:pt idx="4504">
                  <c:v>32.186928072803823</c:v>
                </c:pt>
                <c:pt idx="4505">
                  <c:v>32.17103054581036</c:v>
                </c:pt>
                <c:pt idx="4506">
                  <c:v>32.155355210508723</c:v>
                </c:pt>
                <c:pt idx="4507">
                  <c:v>32.139895924241472</c:v>
                </c:pt>
                <c:pt idx="4508">
                  <c:v>32.124646664914067</c:v>
                </c:pt>
                <c:pt idx="4509">
                  <c:v>32.109601530994787</c:v>
                </c:pt>
                <c:pt idx="4510">
                  <c:v>32.094754741514663</c:v>
                </c:pt>
                <c:pt idx="4511">
                  <c:v>32.080100636067478</c:v>
                </c:pt>
                <c:pt idx="4512">
                  <c:v>32.065633674809959</c:v>
                </c:pt>
                <c:pt idx="4513">
                  <c:v>32.051348438461517</c:v>
                </c:pt>
                <c:pt idx="4514">
                  <c:v>32.03723962830442</c:v>
                </c:pt>
                <c:pt idx="4515">
                  <c:v>32.023302066183717</c:v>
                </c:pt>
                <c:pt idx="4516">
                  <c:v>32.009530694507283</c:v>
                </c:pt>
                <c:pt idx="4517">
                  <c:v>31.995920576245769</c:v>
                </c:pt>
                <c:pt idx="4518">
                  <c:v>31.98246689493266</c:v>
                </c:pt>
                <c:pt idx="4519">
                  <c:v>31.969164954664251</c:v>
                </c:pt>
                <c:pt idx="4520">
                  <c:v>31.9560101800996</c:v>
                </c:pt>
                <c:pt idx="4521">
                  <c:v>31.942998116460579</c:v>
                </c:pt>
                <c:pt idx="4522">
                  <c:v>31.930124429531869</c:v>
                </c:pt>
                <c:pt idx="4523">
                  <c:v>31.91738490566097</c:v>
                </c:pt>
                <c:pt idx="4524">
                  <c:v>31.904775451758201</c:v>
                </c:pt>
                <c:pt idx="4525">
                  <c:v>31.8922920952966</c:v>
                </c:pt>
                <c:pt idx="4526">
                  <c:v>31.879930984312121</c:v>
                </c:pt>
                <c:pt idx="4527">
                  <c:v>31.867688387403451</c:v>
                </c:pt>
                <c:pt idx="4528">
                  <c:v>31.855560693732091</c:v>
                </c:pt>
                <c:pt idx="4529">
                  <c:v>31.843544413022361</c:v>
                </c:pt>
                <c:pt idx="4530">
                  <c:v>31.83163617556135</c:v>
                </c:pt>
                <c:pt idx="4531">
                  <c:v>31.819832732199028</c:v>
                </c:pt>
                <c:pt idx="4532">
                  <c:v>31.808130954348069</c:v>
                </c:pt>
                <c:pt idx="4533">
                  <c:v>31.796527833984008</c:v>
                </c:pt>
                <c:pt idx="4534">
                  <c:v>31.785020483645191</c:v>
                </c:pt>
                <c:pt idx="4535">
                  <c:v>31.773606136432761</c:v>
                </c:pt>
                <c:pt idx="4536">
                  <c:v>31.76228214601063</c:v>
                </c:pt>
                <c:pt idx="4537">
                  <c:v>31.751045986605529</c:v>
                </c:pt>
                <c:pt idx="4538">
                  <c:v>31.739895253007031</c:v>
                </c:pt>
                <c:pt idx="4539">
                  <c:v>31.72882766056745</c:v>
                </c:pt>
                <c:pt idx="4540">
                  <c:v>31.71784104520199</c:v>
                </c:pt>
                <c:pt idx="4541">
                  <c:v>31.706933363388561</c:v>
                </c:pt>
                <c:pt idx="4542">
                  <c:v>31.69610269216793</c:v>
                </c:pt>
                <c:pt idx="4543">
                  <c:v>31.68534722914368</c:v>
                </c:pt>
                <c:pt idx="4544">
                  <c:v>31.67466529248215</c:v>
                </c:pt>
                <c:pt idx="4545">
                  <c:v>31.664055320912531</c:v>
                </c:pt>
                <c:pt idx="4546">
                  <c:v>31.653515873726761</c:v>
                </c:pt>
                <c:pt idx="4547">
                  <c:v>31.643045630779671</c:v>
                </c:pt>
                <c:pt idx="4548">
                  <c:v>31.63264339248882</c:v>
                </c:pt>
                <c:pt idx="4549">
                  <c:v>31.622308079834571</c:v>
                </c:pt>
                <c:pt idx="4550">
                  <c:v>31.612038734360141</c:v>
                </c:pt>
                <c:pt idx="4551">
                  <c:v>31.60183451817149</c:v>
                </c:pt>
                <c:pt idx="4552">
                  <c:v>31.59169471393745</c:v>
                </c:pt>
                <c:pt idx="4553">
                  <c:v>31.581618724889601</c:v>
                </c:pt>
                <c:pt idx="4554">
                  <c:v>31.571606074822331</c:v>
                </c:pt>
                <c:pt idx="4555">
                  <c:v>31.56165640809288</c:v>
                </c:pt>
                <c:pt idx="4556">
                  <c:v>31.551769489621229</c:v>
                </c:pt>
                <c:pt idx="4557">
                  <c:v>31.541945204890212</c:v>
                </c:pt>
                <c:pt idx="4558">
                  <c:v>31.532183559945441</c:v>
                </c:pt>
                <c:pt idx="4559">
                  <c:v>31.522484681395319</c:v>
                </c:pt>
                <c:pt idx="4560">
                  <c:v>31.5128488164111</c:v>
                </c:pt>
                <c:pt idx="4561">
                  <c:v>31.503276332726792</c:v>
                </c:pt>
                <c:pt idx="4562">
                  <c:v>31.49376771863923</c:v>
                </c:pt>
                <c:pt idx="4563">
                  <c:v>31.484323583008059</c:v>
                </c:pt>
                <c:pt idx="4564">
                  <c:v>31.474944655255712</c:v>
                </c:pt>
                <c:pt idx="4565">
                  <c:v>31.465631785367421</c:v>
                </c:pt>
                <c:pt idx="4566">
                  <c:v>31.45638594389127</c:v>
                </c:pt>
                <c:pt idx="4567">
                  <c:v>31.447208221938059</c:v>
                </c:pt>
                <c:pt idx="4568">
                  <c:v>31.438099831181479</c:v>
                </c:pt>
                <c:pt idx="4569">
                  <c:v>31.429062103857969</c:v>
                </c:pt>
                <c:pt idx="4570">
                  <c:v>31.420096492766799</c:v>
                </c:pt>
                <c:pt idx="4571">
                  <c:v>31.411204571270041</c:v>
                </c:pt>
                <c:pt idx="4572">
                  <c:v>31.402388033292539</c:v>
                </c:pt>
                <c:pt idx="4573">
                  <c:v>31.393648693321989</c:v>
                </c:pt>
                <c:pt idx="4574">
                  <c:v>31.384988486408869</c:v>
                </c:pt>
                <c:pt idx="4575">
                  <c:v>31.376409468166429</c:v>
                </c:pt>
                <c:pt idx="4576">
                  <c:v>31.36791381477078</c:v>
                </c:pt>
                <c:pt idx="4577">
                  <c:v>31.3595038229608</c:v>
                </c:pt>
                <c:pt idx="4578">
                  <c:v>31.351181910038179</c:v>
                </c:pt>
                <c:pt idx="4579">
                  <c:v>31.342950613867419</c:v>
                </c:pt>
                <c:pt idx="4580">
                  <c:v>31.33481259287581</c:v>
                </c:pt>
                <c:pt idx="4581">
                  <c:v>31.326770626053449</c:v>
                </c:pt>
                <c:pt idx="4582">
                  <c:v>31.31882761295325</c:v>
                </c:pt>
                <c:pt idx="4583">
                  <c:v>31.310986573690929</c:v>
                </c:pt>
                <c:pt idx="4584">
                  <c:v>31.303250648944989</c:v>
                </c:pt>
                <c:pt idx="4585">
                  <c:v>31.295623099956739</c:v>
                </c:pt>
                <c:pt idx="4586">
                  <c:v>31.2881073085303</c:v>
                </c:pt>
                <c:pt idx="4587">
                  <c:v>31.280706777032609</c:v>
                </c:pt>
                <c:pt idx="4588">
                  <c:v>31.273425128393399</c:v>
                </c:pt>
                <c:pt idx="4589">
                  <c:v>31.266266106105171</c:v>
                </c:pt>
                <c:pt idx="4590">
                  <c:v>31.259233574223281</c:v>
                </c:pt>
                <c:pt idx="4591">
                  <c:v>31.252331517365889</c:v>
                </c:pt>
                <c:pt idx="4592">
                  <c:v>31.24556404071388</c:v>
                </c:pt>
                <c:pt idx="4593">
                  <c:v>31.238935370011049</c:v>
                </c:pt>
                <c:pt idx="4594">
                  <c:v>31.232449851563899</c:v>
                </c:pt>
                <c:pt idx="4595">
                  <c:v>31.226111952241851</c:v>
                </c:pt>
                <c:pt idx="4596">
                  <c:v>31.21992625947701</c:v>
                </c:pt>
                <c:pt idx="4597">
                  <c:v>31.21389748126435</c:v>
                </c:pt>
                <c:pt idx="4598">
                  <c:v>31.208030446161619</c:v>
                </c:pt>
                <c:pt idx="4599">
                  <c:v>31.202330103289398</c:v>
                </c:pt>
                <c:pt idx="4600">
                  <c:v>31.196801522331079</c:v>
                </c:pt>
                <c:pt idx="4601">
                  <c:v>31.191449893532809</c:v>
                </c:pt>
                <c:pt idx="4602">
                  <c:v>31.18628052770357</c:v>
                </c:pt>
                <c:pt idx="4603">
                  <c:v>31.181298856215161</c:v>
                </c:pt>
                <c:pt idx="4604">
                  <c:v>31.176510431002139</c:v>
                </c:pt>
                <c:pt idx="4605">
                  <c:v>31.17192092456192</c:v>
                </c:pt>
                <c:pt idx="4606">
                  <c:v>31.167536129954701</c:v>
                </c:pt>
                <c:pt idx="4607">
                  <c:v>31.163361960803449</c:v>
                </c:pt>
                <c:pt idx="4608">
                  <c:v>31.15940445129398</c:v>
                </c:pt>
                <c:pt idx="4609">
                  <c:v>31.155669756174898</c:v>
                </c:pt>
                <c:pt idx="4610">
                  <c:v>31.152164150757621</c:v>
                </c:pt>
                <c:pt idx="4611">
                  <c:v>31.148894030916338</c:v>
                </c:pt>
                <c:pt idx="4612">
                  <c:v>31.145865913088102</c:v>
                </c:pt>
                <c:pt idx="4613">
                  <c:v>31.143086434272689</c:v>
                </c:pt>
                <c:pt idx="4614">
                  <c:v>31.140562352032749</c:v>
                </c:pt>
                <c:pt idx="4615">
                  <c:v>31.138300544493699</c:v>
                </c:pt>
                <c:pt idx="4616">
                  <c:v>31.136308010343772</c:v>
                </c:pt>
                <c:pt idx="4617">
                  <c:v>31.134591868834001</c:v>
                </c:pt>
                <c:pt idx="4618">
                  <c:v>31.133159359778219</c:v>
                </c:pt>
                <c:pt idx="4619">
                  <c:v>31.132017843553061</c:v>
                </c:pt>
                <c:pt idx="4620">
                  <c:v>31.131174801097998</c:v>
                </c:pt>
                <c:pt idx="4621">
                  <c:v>31.13063783391523</c:v>
                </c:pt>
                <c:pt idx="4622">
                  <c:v>31.130414664069871</c:v>
                </c:pt>
                <c:pt idx="4623">
                  <c:v>31.13051313418973</c:v>
                </c:pt>
                <c:pt idx="4624">
                  <c:v>31.130941207465479</c:v>
                </c:pt>
                <c:pt idx="4625">
                  <c:v>31.131706967650601</c:v>
                </c:pt>
                <c:pt idx="4626">
                  <c:v>31.132818619061311</c:v>
                </c:pt>
                <c:pt idx="4627">
                  <c:v>31.134284486576739</c:v>
                </c:pt>
                <c:pt idx="4628">
                  <c:v>31.136113015638731</c:v>
                </c:pt>
                <c:pt idx="4629">
                  <c:v>31.13831277225194</c:v>
                </c:pt>
                <c:pt idx="4630">
                  <c:v>31.14089244298389</c:v>
                </c:pt>
                <c:pt idx="4631">
                  <c:v>31.143860834964851</c:v>
                </c:pt>
                <c:pt idx="4632">
                  <c:v>31.14722687588791</c:v>
                </c:pt>
                <c:pt idx="4633">
                  <c:v>31.15099961400896</c:v>
                </c:pt>
                <c:pt idx="4634">
                  <c:v>31.155188218146701</c:v>
                </c:pt>
                <c:pt idx="4635">
                  <c:v>31.159801977682609</c:v>
                </c:pt>
                <c:pt idx="4636">
                  <c:v>31.164850302561</c:v>
                </c:pt>
                <c:pt idx="4637">
                  <c:v>31.170342723289011</c:v>
                </c:pt>
                <c:pt idx="4638">
                  <c:v>31.176288890936519</c:v>
                </c:pt>
                <c:pt idx="4639">
                  <c:v>31.182698577136222</c:v>
                </c:pt>
                <c:pt idx="4640">
                  <c:v>31.18958167408368</c:v>
                </c:pt>
                <c:pt idx="4641">
                  <c:v>31.19694819453721</c:v>
                </c:pt>
                <c:pt idx="4642">
                  <c:v>31.204808271817889</c:v>
                </c:pt>
                <c:pt idx="4643">
                  <c:v>31.21317215980973</c:v>
                </c:pt>
                <c:pt idx="4644">
                  <c:v>31.222050232959379</c:v>
                </c:pt>
                <c:pt idx="4645">
                  <c:v>31.231452986276409</c:v>
                </c:pt>
                <c:pt idx="4646">
                  <c:v>31.241391035333159</c:v>
                </c:pt>
                <c:pt idx="4647">
                  <c:v>31.25187511626477</c:v>
                </c:pt>
                <c:pt idx="4648">
                  <c:v>31.262916085769209</c:v>
                </c:pt>
                <c:pt idx="4649">
                  <c:v>31.274524921107201</c:v>
                </c:pt>
                <c:pt idx="4650">
                  <c:v>31.286712720102329</c:v>
                </c:pt>
                <c:pt idx="4651">
                  <c:v>31.299490701140911</c:v>
                </c:pt>
                <c:pt idx="4652">
                  <c:v>31.312870203172132</c:v>
                </c:pt>
                <c:pt idx="4653">
                  <c:v>31.326862685707962</c:v>
                </c:pt>
                <c:pt idx="4654">
                  <c:v>31.341479728823138</c:v>
                </c:pt>
                <c:pt idx="4655">
                  <c:v>31.35673303315528</c:v>
                </c:pt>
                <c:pt idx="4656">
                  <c:v>31.372634419904749</c:v>
                </c:pt>
                <c:pt idx="4657">
                  <c:v>31.389195830834709</c:v>
                </c:pt>
                <c:pt idx="4658">
                  <c:v>31.406429328271141</c:v>
                </c:pt>
                <c:pt idx="4659">
                  <c:v>31.424347095102849</c:v>
                </c:pt>
                <c:pt idx="4660">
                  <c:v>31.44296143478142</c:v>
                </c:pt>
                <c:pt idx="4661">
                  <c:v>31.462284771321251</c:v>
                </c:pt>
                <c:pt idx="4662">
                  <c:v>31.48232964929954</c:v>
                </c:pt>
                <c:pt idx="4663">
                  <c:v>31.503108733856291</c:v>
                </c:pt>
                <c:pt idx="4664">
                  <c:v>31.52463481069428</c:v>
                </c:pt>
                <c:pt idx="4665">
                  <c:v>31.546920786079159</c:v>
                </c:pt>
                <c:pt idx="4666">
                  <c:v>31.569979686839321</c:v>
                </c:pt>
                <c:pt idx="4667">
                  <c:v>31.593824660365971</c:v>
                </c:pt>
                <c:pt idx="4668">
                  <c:v>31.618468974613162</c:v>
                </c:pt>
                <c:pt idx="4669">
                  <c:v>31.643926018097709</c:v>
                </c:pt>
                <c:pt idx="4670">
                  <c:v>31.67020929989922</c:v>
                </c:pt>
                <c:pt idx="4671">
                  <c:v>31.69733244966012</c:v>
                </c:pt>
                <c:pt idx="4672">
                  <c:v>31.725309217585661</c:v>
                </c:pt>
                <c:pt idx="4673">
                  <c:v>31.7541534744439</c:v>
                </c:pt>
                <c:pt idx="4674">
                  <c:v>31.783879211565669</c:v>
                </c:pt>
                <c:pt idx="4675">
                  <c:v>31.814500540844591</c:v>
                </c:pt>
                <c:pt idx="4676">
                  <c:v>31.846031694737121</c:v>
                </c:pt>
                <c:pt idx="4677">
                  <c:v>31.87848702626253</c:v>
                </c:pt>
                <c:pt idx="4678">
                  <c:v>31.911881009002851</c:v>
                </c:pt>
                <c:pt idx="4679">
                  <c:v>31.946228237102979</c:v>
                </c:pt>
                <c:pt idx="4680">
                  <c:v>31.981543425270569</c:v>
                </c:pt>
                <c:pt idx="4681">
                  <c:v>32.017841408776043</c:v>
                </c:pt>
                <c:pt idx="4682">
                  <c:v>32.055137143452733</c:v>
                </c:pt>
                <c:pt idx="4683">
                  <c:v>32.093445705696688</c:v>
                </c:pt>
                <c:pt idx="4684">
                  <c:v>32.1327822924668</c:v>
                </c:pt>
                <c:pt idx="4685">
                  <c:v>32.173162221284727</c:v>
                </c:pt>
                <c:pt idx="4686">
                  <c:v>32.214600930234973</c:v>
                </c:pt>
                <c:pt idx="4687">
                  <c:v>32.257113977964821</c:v>
                </c:pt>
                <c:pt idx="4688">
                  <c:v>32.300717043684372</c:v>
                </c:pt>
                <c:pt idx="4689">
                  <c:v>32.345425927166509</c:v>
                </c:pt>
                <c:pt idx="4690">
                  <c:v>32.391256548746973</c:v>
                </c:pt>
                <c:pt idx="4691">
                  <c:v>32.438224949324187</c:v>
                </c:pt>
                <c:pt idx="4692">
                  <c:v>32.486347290359532</c:v>
                </c:pt>
                <c:pt idx="4693">
                  <c:v>32.535639853877107</c:v>
                </c:pt>
                <c:pt idx="4694">
                  <c:v>32.586119042463842</c:v>
                </c:pt>
                <c:pt idx="4695">
                  <c:v>32.637801379269398</c:v>
                </c:pt>
                <c:pt idx="4696">
                  <c:v>32.690703508006351</c:v>
                </c:pt>
                <c:pt idx="4697">
                  <c:v>32.74484219295001</c:v>
                </c:pt>
                <c:pt idx="4698">
                  <c:v>32.8002343189385</c:v>
                </c:pt>
                <c:pt idx="4699">
                  <c:v>32.856896891372749</c:v>
                </c:pt>
                <c:pt idx="4700">
                  <c:v>32.9148470362165</c:v>
                </c:pt>
                <c:pt idx="4701">
                  <c:v>32.974101999996321</c:v>
                </c:pt>
                <c:pt idx="4702">
                  <c:v>33.034679149801548</c:v>
                </c:pt>
                <c:pt idx="4703">
                  <c:v>33.096595973284309</c:v>
                </c:pt>
                <c:pt idx="4704">
                  <c:v>33.159870078659537</c:v>
                </c:pt>
                <c:pt idx="4705">
                  <c:v>33.224519194705053</c:v>
                </c:pt>
                <c:pt idx="4706">
                  <c:v>33.290561170761372</c:v>
                </c:pt>
                <c:pt idx="4707">
                  <c:v>33.358013976731861</c:v>
                </c:pt>
                <c:pt idx="4708">
                  <c:v>33.426895703082657</c:v>
                </c:pt>
                <c:pt idx="4709">
                  <c:v>33.497224560842817</c:v>
                </c:pt>
                <c:pt idx="4710">
                  <c:v>33.569018881604023</c:v>
                </c:pt>
                <c:pt idx="4711">
                  <c:v>33.642297117520911</c:v>
                </c:pt>
                <c:pt idx="4712">
                  <c:v>33.717077841310832</c:v>
                </c:pt>
                <c:pt idx="4713">
                  <c:v>33.793379746253997</c:v>
                </c:pt>
                <c:pt idx="4714">
                  <c:v>33.871221646193362</c:v>
                </c:pt>
                <c:pt idx="4715">
                  <c:v>33.950622475534743</c:v>
                </c:pt>
                <c:pt idx="4716">
                  <c:v>34.031601289246723</c:v>
                </c:pt>
                <c:pt idx="4717">
                  <c:v>34.11417726286075</c:v>
                </c:pt>
                <c:pt idx="4718">
                  <c:v>34.198369692470997</c:v>
                </c:pt>
                <c:pt idx="4719">
                  <c:v>34.28419799473437</c:v>
                </c:pt>
                <c:pt idx="4720">
                  <c:v>34.371681706870852</c:v>
                </c:pt>
                <c:pt idx="4721">
                  <c:v>34.460840486662939</c:v>
                </c:pt>
                <c:pt idx="4722">
                  <c:v>34.551694112456119</c:v>
                </c:pt>
                <c:pt idx="4723">
                  <c:v>34.644262483158577</c:v>
                </c:pt>
                <c:pt idx="4724">
                  <c:v>34.738565618241331</c:v>
                </c:pt>
                <c:pt idx="4725">
                  <c:v>34.834623657738213</c:v>
                </c:pt>
                <c:pt idx="4726">
                  <c:v>34.932456862245893</c:v>
                </c:pt>
                <c:pt idx="4727">
                  <c:v>35.032085612923751</c:v>
                </c:pt>
                <c:pt idx="4728">
                  <c:v>35.133530411494078</c:v>
                </c:pt>
                <c:pt idx="4729">
                  <c:v>35.236811880241873</c:v>
                </c:pt>
                <c:pt idx="4730">
                  <c:v>35.34195076201501</c:v>
                </c:pt>
                <c:pt idx="4731">
                  <c:v>35.448967920224163</c:v>
                </c:pt>
                <c:pt idx="4732">
                  <c:v>35.557884338842719</c:v>
                </c:pt>
                <c:pt idx="4733">
                  <c:v>35.668721122407021</c:v>
                </c:pt>
                <c:pt idx="4734">
                  <c:v>35.781499496016067</c:v>
                </c:pt>
                <c:pt idx="4735">
                  <c:v>35.896240805331743</c:v>
                </c:pt>
                <c:pt idx="4736">
                  <c:v>36.012966516578757</c:v>
                </c:pt>
                <c:pt idx="4737">
                  <c:v>36.1316982165445</c:v>
                </c:pt>
                <c:pt idx="4738">
                  <c:v>36.252457612579278</c:v>
                </c:pt>
                <c:pt idx="4739">
                  <c:v>36.375266532596243</c:v>
                </c:pt>
                <c:pt idx="4740">
                  <c:v>36.500146925071178</c:v>
                </c:pt>
                <c:pt idx="4741">
                  <c:v>36.627120859042847</c:v>
                </c:pt>
                <c:pt idx="4742">
                  <c:v>36.756210524112682</c:v>
                </c:pt>
                <c:pt idx="4743">
                  <c:v>36.887438230445007</c:v>
                </c:pt>
                <c:pt idx="4744">
                  <c:v>37.020826408766943</c:v>
                </c:pt>
                <c:pt idx="4745">
                  <c:v>37.156397610368337</c:v>
                </c:pt>
                <c:pt idx="4746">
                  <c:v>37.294174507101957</c:v>
                </c:pt>
                <c:pt idx="4747">
                  <c:v>37.434179891383259</c:v>
                </c:pt>
                <c:pt idx="4748">
                  <c:v>39.360079364870813</c:v>
                </c:pt>
                <c:pt idx="4749">
                  <c:v>39.235472852919372</c:v>
                </c:pt>
                <c:pt idx="4750">
                  <c:v>39.112721668255247</c:v>
                </c:pt>
                <c:pt idx="4751">
                  <c:v>38.991805080121878</c:v>
                </c:pt>
                <c:pt idx="4752">
                  <c:v>38.872702478325401</c:v>
                </c:pt>
                <c:pt idx="4753">
                  <c:v>38.755393373234831</c:v>
                </c:pt>
                <c:pt idx="4754">
                  <c:v>38.639857395781952</c:v>
                </c:pt>
                <c:pt idx="4755">
                  <c:v>38.526074297461371</c:v>
                </c:pt>
                <c:pt idx="4756">
                  <c:v>38.414023950330503</c:v>
                </c:pt>
                <c:pt idx="4757">
                  <c:v>38.303686347009553</c:v>
                </c:pt>
                <c:pt idx="4758">
                  <c:v>38.195041600681542</c:v>
                </c:pt>
                <c:pt idx="4759">
                  <c:v>38.088069945092258</c:v>
                </c:pt>
                <c:pt idx="4760">
                  <c:v>37.982751734550362</c:v>
                </c:pt>
                <c:pt idx="4761">
                  <c:v>37.879067443927241</c:v>
                </c:pt>
                <c:pt idx="4762">
                  <c:v>37.776997668657152</c:v>
                </c:pt>
                <c:pt idx="4763">
                  <c:v>37.676523124737102</c:v>
                </c:pt>
                <c:pt idx="4764">
                  <c:v>37.577624648726953</c:v>
                </c:pt>
                <c:pt idx="4765">
                  <c:v>37.480283197749301</c:v>
                </c:pt>
                <c:pt idx="4766">
                  <c:v>37.384479849489637</c:v>
                </c:pt>
                <c:pt idx="4767">
                  <c:v>37.290195802196202</c:v>
                </c:pt>
                <c:pt idx="4768">
                  <c:v>37.197412374679999</c:v>
                </c:pt>
                <c:pt idx="4769">
                  <c:v>37.106111006314912</c:v>
                </c:pt>
                <c:pt idx="4770">
                  <c:v>37.016273257037597</c:v>
                </c:pt>
                <c:pt idx="4771">
                  <c:v>36.927880807347513</c:v>
                </c:pt>
                <c:pt idx="4772">
                  <c:v>36.840915458306952</c:v>
                </c:pt>
                <c:pt idx="4773">
                  <c:v>36.755359131540942</c:v>
                </c:pt>
                <c:pt idx="4774">
                  <c:v>36.671193869237356</c:v>
                </c:pt>
                <c:pt idx="4775">
                  <c:v>36.5884018341469</c:v>
                </c:pt>
                <c:pt idx="4776">
                  <c:v>36.506965309583023</c:v>
                </c:pt>
                <c:pt idx="4777">
                  <c:v>36.426866699422007</c:v>
                </c:pt>
                <c:pt idx="4778">
                  <c:v>36.348088528102977</c:v>
                </c:pt>
                <c:pt idx="4779">
                  <c:v>36.270613440627798</c:v>
                </c:pt>
                <c:pt idx="4780">
                  <c:v>36.194424202561137</c:v>
                </c:pt>
                <c:pt idx="4781">
                  <c:v>36.119503700030521</c:v>
                </c:pt>
                <c:pt idx="4782">
                  <c:v>36.045834939726262</c:v>
                </c:pt>
                <c:pt idx="4783">
                  <c:v>35.973401048901451</c:v>
                </c:pt>
                <c:pt idx="4784">
                  <c:v>35.90218527537197</c:v>
                </c:pt>
                <c:pt idx="4785">
                  <c:v>35.832170987516577</c:v>
                </c:pt>
                <c:pt idx="4786">
                  <c:v>35.763341674276752</c:v>
                </c:pt>
                <c:pt idx="4787">
                  <c:v>35.695680945156838</c:v>
                </c:pt>
                <c:pt idx="4788">
                  <c:v>35.629172530223961</c:v>
                </c:pt>
                <c:pt idx="4789">
                  <c:v>35.563800280108012</c:v>
                </c:pt>
                <c:pt idx="4790">
                  <c:v>35.499548166001752</c:v>
                </c:pt>
                <c:pt idx="4791">
                  <c:v>35.436400279660688</c:v>
                </c:pt>
                <c:pt idx="4792">
                  <c:v>35.374340833403203</c:v>
                </c:pt>
                <c:pt idx="4793">
                  <c:v>35.313354160110393</c:v>
                </c:pt>
                <c:pt idx="4794">
                  <c:v>35.253424713226217</c:v>
                </c:pt>
                <c:pt idx="4795">
                  <c:v>35.194537066757462</c:v>
                </c:pt>
                <c:pt idx="4796">
                  <c:v>35.136675915273621</c:v>
                </c:pt>
                <c:pt idx="4797">
                  <c:v>35.079826073907078</c:v>
                </c:pt>
                <c:pt idx="4798">
                  <c:v>35.023972478352988</c:v>
                </c:pt>
                <c:pt idx="4799">
                  <c:v>34.969100184869319</c:v>
                </c:pt>
                <c:pt idx="4800">
                  <c:v>34.915194370276829</c:v>
                </c:pt>
                <c:pt idx="4801">
                  <c:v>34.8622403319591</c:v>
                </c:pt>
                <c:pt idx="4802">
                  <c:v>34.81022348786248</c:v>
                </c:pt>
                <c:pt idx="4803">
                  <c:v>34.759129376496197</c:v>
                </c:pt>
                <c:pt idx="4804">
                  <c:v>34.708943656932199</c:v>
                </c:pt>
                <c:pt idx="4805">
                  <c:v>34.659652108805261</c:v>
                </c:pt>
                <c:pt idx="4806">
                  <c:v>34.611240632312978</c:v>
                </c:pt>
                <c:pt idx="4807">
                  <c:v>34.563695248215772</c:v>
                </c:pt>
                <c:pt idx="4808">
                  <c:v>34.517002097836809</c:v>
                </c:pt>
                <c:pt idx="4809">
                  <c:v>34.471147443062087</c:v>
                </c:pt>
                <c:pt idx="4810">
                  <c:v>34.426117666340431</c:v>
                </c:pt>
                <c:pt idx="4811">
                  <c:v>34.381899270683427</c:v>
                </c:pt>
                <c:pt idx="4812">
                  <c:v>34.338478879665523</c:v>
                </c:pt>
                <c:pt idx="4813">
                  <c:v>34.295843237423902</c:v>
                </c:pt>
                <c:pt idx="4814">
                  <c:v>34.253979208658549</c:v>
                </c:pt>
                <c:pt idx="4815">
                  <c:v>34.212873778632343</c:v>
                </c:pt>
                <c:pt idx="4816">
                  <c:v>34.1725140531709</c:v>
                </c:pt>
                <c:pt idx="4817">
                  <c:v>34.132887258662613</c:v>
                </c:pt>
                <c:pt idx="4818">
                  <c:v>34.093980742058761</c:v>
                </c:pt>
                <c:pt idx="4819">
                  <c:v>34.055781970873348</c:v>
                </c:pt>
                <c:pt idx="4820">
                  <c:v>34.018278533183242</c:v>
                </c:pt>
                <c:pt idx="4821">
                  <c:v>33.981458137628053</c:v>
                </c:pt>
                <c:pt idx="4822">
                  <c:v>33.945308613410248</c:v>
                </c:pt>
                <c:pt idx="4823">
                  <c:v>33.909817910295097</c:v>
                </c:pt>
                <c:pt idx="4824">
                  <c:v>33.874974098610608</c:v>
                </c:pt>
                <c:pt idx="4825">
                  <c:v>33.840765369247677</c:v>
                </c:pt>
                <c:pt idx="4826">
                  <c:v>33.807180033659968</c:v>
                </c:pt>
                <c:pt idx="4827">
                  <c:v>33.774206523863903</c:v>
                </c:pt>
                <c:pt idx="4828">
                  <c:v>33.741833392438821</c:v>
                </c:pt>
                <c:pt idx="4829">
                  <c:v>33.710049312526728</c:v>
                </c:pt>
                <c:pt idx="4830">
                  <c:v>33.678843077832518</c:v>
                </c:pt>
                <c:pt idx="4831">
                  <c:v>33.648203602623909</c:v>
                </c:pt>
                <c:pt idx="4832">
                  <c:v>33.618119921731349</c:v>
                </c:pt>
                <c:pt idx="4833">
                  <c:v>33.588581190548133</c:v>
                </c:pt>
                <c:pt idx="4834">
                  <c:v>33.559576685030343</c:v>
                </c:pt>
                <c:pt idx="4835">
                  <c:v>33.531095801696907</c:v>
                </c:pt>
                <c:pt idx="4836">
                  <c:v>33.503128057629503</c:v>
                </c:pt>
                <c:pt idx="4837">
                  <c:v>33.475663090472601</c:v>
                </c:pt>
                <c:pt idx="4838">
                  <c:v>33.448690658433549</c:v>
                </c:pt>
                <c:pt idx="4839">
                  <c:v>33.422200640282483</c:v>
                </c:pt>
                <c:pt idx="4840">
                  <c:v>33.396183035352237</c:v>
                </c:pt>
                <c:pt idx="4841">
                  <c:v>33.370627963538588</c:v>
                </c:pt>
                <c:pt idx="4842">
                  <c:v>33.345525665300038</c:v>
                </c:pt>
                <c:pt idx="4843">
                  <c:v>33.320866501657903</c:v>
                </c:pt>
                <c:pt idx="4844">
                  <c:v>33.296640954196349</c:v>
                </c:pt>
                <c:pt idx="4845">
                  <c:v>33.272839625062247</c:v>
                </c:pt>
                <c:pt idx="4846">
                  <c:v>33.249453236965401</c:v>
                </c:pt>
                <c:pt idx="4847">
                  <c:v>33.226472633178282</c:v>
                </c:pt>
                <c:pt idx="4848">
                  <c:v>33.203888777536257</c:v>
                </c:pt>
                <c:pt idx="4849">
                  <c:v>33.181692754437499</c:v>
                </c:pt>
                <c:pt idx="4850">
                  <c:v>33.159875768842937</c:v>
                </c:pt>
                <c:pt idx="4851">
                  <c:v>33.13842914627633</c:v>
                </c:pt>
                <c:pt idx="4852">
                  <c:v>33.117344332824231</c:v>
                </c:pt>
                <c:pt idx="4853">
                  <c:v>33.096612895136012</c:v>
                </c:pt>
                <c:pt idx="4854">
                  <c:v>33.076226520423802</c:v>
                </c:pt>
                <c:pt idx="4855">
                  <c:v>33.056177016462598</c:v>
                </c:pt>
                <c:pt idx="4856">
                  <c:v>33.0364563115902</c:v>
                </c:pt>
                <c:pt idx="4857">
                  <c:v>33.017056454707102</c:v>
                </c:pt>
                <c:pt idx="4858">
                  <c:v>32.997969615276773</c:v>
                </c:pt>
                <c:pt idx="4859">
                  <c:v>32.979188083325347</c:v>
                </c:pt>
                <c:pt idx="4860">
                  <c:v>32.960704269441827</c:v>
                </c:pt>
                <c:pt idx="4861">
                  <c:v>32.942510704778002</c:v>
                </c:pt>
                <c:pt idx="4862">
                  <c:v>32.924600041048429</c:v>
                </c:pt>
                <c:pt idx="4863">
                  <c:v>32.906965050530559</c:v>
                </c:pt>
                <c:pt idx="4864">
                  <c:v>32.889598626064583</c:v>
                </c:pt>
                <c:pt idx="4865">
                  <c:v>32.872493781053457</c:v>
                </c:pt>
                <c:pt idx="4866">
                  <c:v>32.855643649463047</c:v>
                </c:pt>
                <c:pt idx="4867">
                  <c:v>32.839041485821973</c:v>
                </c:pt>
                <c:pt idx="4868">
                  <c:v>32.82268066522159</c:v>
                </c:pt>
                <c:pt idx="4869">
                  <c:v>32.806554683316151</c:v>
                </c:pt>
                <c:pt idx="4870">
                  <c:v>32.790657156322709</c:v>
                </c:pt>
                <c:pt idx="4871">
                  <c:v>32.774981821021051</c:v>
                </c:pt>
                <c:pt idx="4872">
                  <c:v>32.759522534753813</c:v>
                </c:pt>
                <c:pt idx="4873">
                  <c:v>32.744273275426423</c:v>
                </c:pt>
                <c:pt idx="4874">
                  <c:v>32.729228141507129</c:v>
                </c:pt>
                <c:pt idx="4875">
                  <c:v>32.714381352026997</c:v>
                </c:pt>
                <c:pt idx="4876">
                  <c:v>32.69972724657984</c:v>
                </c:pt>
                <c:pt idx="4877">
                  <c:v>32.685260285322293</c:v>
                </c:pt>
                <c:pt idx="4878">
                  <c:v>32.670975048973872</c:v>
                </c:pt>
                <c:pt idx="4879">
                  <c:v>32.656866238816747</c:v>
                </c:pt>
                <c:pt idx="4880">
                  <c:v>32.642928676696052</c:v>
                </c:pt>
                <c:pt idx="4881">
                  <c:v>32.629157305019618</c:v>
                </c:pt>
                <c:pt idx="4882">
                  <c:v>32.615547186758107</c:v>
                </c:pt>
                <c:pt idx="4883">
                  <c:v>32.602093505444998</c:v>
                </c:pt>
                <c:pt idx="4884">
                  <c:v>32.588791565176592</c:v>
                </c:pt>
                <c:pt idx="4885">
                  <c:v>32.575636790611938</c:v>
                </c:pt>
                <c:pt idx="4886">
                  <c:v>32.562624726972913</c:v>
                </c:pt>
                <c:pt idx="4887">
                  <c:v>32.549751040044207</c:v>
                </c:pt>
                <c:pt idx="4888">
                  <c:v>32.537011516173322</c:v>
                </c:pt>
                <c:pt idx="4889">
                  <c:v>32.524402062270518</c:v>
                </c:pt>
                <c:pt idx="4890">
                  <c:v>32.511918705808952</c:v>
                </c:pt>
                <c:pt idx="4891">
                  <c:v>32.499557594824473</c:v>
                </c:pt>
                <c:pt idx="4892">
                  <c:v>32.487314997915803</c:v>
                </c:pt>
                <c:pt idx="4893">
                  <c:v>32.475187304244429</c:v>
                </c:pt>
                <c:pt idx="4894">
                  <c:v>32.463171023534699</c:v>
                </c:pt>
                <c:pt idx="4895">
                  <c:v>32.451262786073691</c:v>
                </c:pt>
                <c:pt idx="4896">
                  <c:v>32.439459342711373</c:v>
                </c:pt>
                <c:pt idx="4897">
                  <c:v>32.427757564860407</c:v>
                </c:pt>
                <c:pt idx="4898">
                  <c:v>32.41615444449635</c:v>
                </c:pt>
                <c:pt idx="4899">
                  <c:v>32.404647094157539</c:v>
                </c:pt>
                <c:pt idx="4900">
                  <c:v>32.393232746945102</c:v>
                </c:pt>
                <c:pt idx="4901">
                  <c:v>32.381908756522961</c:v>
                </c:pt>
                <c:pt idx="4902">
                  <c:v>32.37067259711786</c:v>
                </c:pt>
                <c:pt idx="4903">
                  <c:v>32.359521863519348</c:v>
                </c:pt>
                <c:pt idx="4904">
                  <c:v>32.348454271079802</c:v>
                </c:pt>
                <c:pt idx="4905">
                  <c:v>32.337467655714313</c:v>
                </c:pt>
                <c:pt idx="4906">
                  <c:v>32.326559973900913</c:v>
                </c:pt>
                <c:pt idx="4907">
                  <c:v>32.315729302680268</c:v>
                </c:pt>
                <c:pt idx="4908">
                  <c:v>32.304973839656007</c:v>
                </c:pt>
                <c:pt idx="4909">
                  <c:v>32.294291902994487</c:v>
                </c:pt>
                <c:pt idx="4910">
                  <c:v>32.283681931424873</c:v>
                </c:pt>
                <c:pt idx="4911">
                  <c:v>32.273142484239109</c:v>
                </c:pt>
                <c:pt idx="4912">
                  <c:v>32.262672241292023</c:v>
                </c:pt>
                <c:pt idx="4913">
                  <c:v>32.252270003001158</c:v>
                </c:pt>
                <c:pt idx="4914">
                  <c:v>32.241934690346909</c:v>
                </c:pt>
                <c:pt idx="4915">
                  <c:v>32.231665344872482</c:v>
                </c:pt>
                <c:pt idx="4916">
                  <c:v>32.221461128683828</c:v>
                </c:pt>
                <c:pt idx="4917">
                  <c:v>32.211321324449798</c:v>
                </c:pt>
                <c:pt idx="4918">
                  <c:v>32.201245335401943</c:v>
                </c:pt>
                <c:pt idx="4919">
                  <c:v>32.191232685334683</c:v>
                </c:pt>
                <c:pt idx="4920">
                  <c:v>32.181283018605207</c:v>
                </c:pt>
                <c:pt idx="4921">
                  <c:v>32.171396100133578</c:v>
                </c:pt>
                <c:pt idx="4922">
                  <c:v>32.161571815402553</c:v>
                </c:pt>
                <c:pt idx="4923">
                  <c:v>32.151810170457779</c:v>
                </c:pt>
                <c:pt idx="4924">
                  <c:v>32.142111291907668</c:v>
                </c:pt>
                <c:pt idx="4925">
                  <c:v>32.132475426923442</c:v>
                </c:pt>
                <c:pt idx="4926">
                  <c:v>32.122902943239133</c:v>
                </c:pt>
                <c:pt idx="4927">
                  <c:v>32.113394329151582</c:v>
                </c:pt>
                <c:pt idx="4928">
                  <c:v>32.103950193520411</c:v>
                </c:pt>
                <c:pt idx="4929">
                  <c:v>32.094571265768053</c:v>
                </c:pt>
                <c:pt idx="4930">
                  <c:v>32.085258395879798</c:v>
                </c:pt>
                <c:pt idx="4931">
                  <c:v>32.076012554403597</c:v>
                </c:pt>
                <c:pt idx="4932">
                  <c:v>32.066834832450411</c:v>
                </c:pt>
                <c:pt idx="4933">
                  <c:v>32.057726441693809</c:v>
                </c:pt>
                <c:pt idx="4934">
                  <c:v>32.048688714370307</c:v>
                </c:pt>
                <c:pt idx="4935">
                  <c:v>32.039723103279151</c:v>
                </c:pt>
                <c:pt idx="4936">
                  <c:v>32.030831181782368</c:v>
                </c:pt>
                <c:pt idx="4937">
                  <c:v>32.02201464380488</c:v>
                </c:pt>
                <c:pt idx="4938">
                  <c:v>32.013275303834327</c:v>
                </c:pt>
                <c:pt idx="4939">
                  <c:v>32.004615096921199</c:v>
                </c:pt>
                <c:pt idx="4940">
                  <c:v>31.99603607867877</c:v>
                </c:pt>
                <c:pt idx="4941">
                  <c:v>31.987540425283122</c:v>
                </c:pt>
                <c:pt idx="4942">
                  <c:v>31.979130433473141</c:v>
                </c:pt>
                <c:pt idx="4943">
                  <c:v>31.97080852055052</c:v>
                </c:pt>
                <c:pt idx="4944">
                  <c:v>31.96257722437975</c:v>
                </c:pt>
                <c:pt idx="4945">
                  <c:v>31.954439203388141</c:v>
                </c:pt>
                <c:pt idx="4946">
                  <c:v>31.94639723656578</c:v>
                </c:pt>
                <c:pt idx="4947">
                  <c:v>31.938454223465591</c:v>
                </c:pt>
                <c:pt idx="4948">
                  <c:v>31.930613184203271</c:v>
                </c:pt>
                <c:pt idx="4949">
                  <c:v>31.922877259457319</c:v>
                </c:pt>
                <c:pt idx="4950">
                  <c:v>31.91524971046908</c:v>
                </c:pt>
                <c:pt idx="4951">
                  <c:v>31.907733919042649</c:v>
                </c:pt>
                <c:pt idx="4952">
                  <c:v>31.900333387544951</c:v>
                </c:pt>
                <c:pt idx="4953">
                  <c:v>31.89305173890574</c:v>
                </c:pt>
                <c:pt idx="4954">
                  <c:v>31.885892716617519</c:v>
                </c:pt>
                <c:pt idx="4955">
                  <c:v>31.87886018473564</c:v>
                </c:pt>
                <c:pt idx="4956">
                  <c:v>31.87195812787823</c:v>
                </c:pt>
                <c:pt idx="4957">
                  <c:v>31.865190651226222</c:v>
                </c:pt>
                <c:pt idx="4958">
                  <c:v>31.85856198052338</c:v>
                </c:pt>
                <c:pt idx="4959">
                  <c:v>31.852076462076251</c:v>
                </c:pt>
                <c:pt idx="4960">
                  <c:v>31.845738562754189</c:v>
                </c:pt>
                <c:pt idx="4961">
                  <c:v>31.83955286998934</c:v>
                </c:pt>
                <c:pt idx="4962">
                  <c:v>31.833524091776692</c:v>
                </c:pt>
                <c:pt idx="4963">
                  <c:v>31.827657056673971</c:v>
                </c:pt>
                <c:pt idx="4964">
                  <c:v>31.82195671380175</c:v>
                </c:pt>
                <c:pt idx="4965">
                  <c:v>31.81642813284342</c:v>
                </c:pt>
                <c:pt idx="4966">
                  <c:v>31.81107650404515</c:v>
                </c:pt>
                <c:pt idx="4967">
                  <c:v>31.805907138215911</c:v>
                </c:pt>
                <c:pt idx="4968">
                  <c:v>31.800925466727499</c:v>
                </c:pt>
                <c:pt idx="4969">
                  <c:v>31.796137041514481</c:v>
                </c:pt>
                <c:pt idx="4970">
                  <c:v>31.791547535074258</c:v>
                </c:pt>
                <c:pt idx="4971">
                  <c:v>31.787162740467028</c:v>
                </c:pt>
                <c:pt idx="4972">
                  <c:v>31.78298857131578</c:v>
                </c:pt>
                <c:pt idx="4973">
                  <c:v>31.779031061806329</c:v>
                </c:pt>
                <c:pt idx="4974">
                  <c:v>31.77529636668724</c:v>
                </c:pt>
                <c:pt idx="4975">
                  <c:v>31.771790761269958</c:v>
                </c:pt>
                <c:pt idx="4976">
                  <c:v>31.76852064142868</c:v>
                </c:pt>
                <c:pt idx="4977">
                  <c:v>31.765492523600429</c:v>
                </c:pt>
                <c:pt idx="4978">
                  <c:v>31.76271304478502</c:v>
                </c:pt>
                <c:pt idx="4979">
                  <c:v>31.76018896254509</c:v>
                </c:pt>
                <c:pt idx="4980">
                  <c:v>31.757927155006051</c:v>
                </c:pt>
                <c:pt idx="4981">
                  <c:v>31.75593462085611</c:v>
                </c:pt>
                <c:pt idx="4982">
                  <c:v>31.754218479346338</c:v>
                </c:pt>
                <c:pt idx="4983">
                  <c:v>31.75278597029056</c:v>
                </c:pt>
                <c:pt idx="4984">
                  <c:v>31.751644454065399</c:v>
                </c:pt>
                <c:pt idx="4985">
                  <c:v>31.75080141161034</c:v>
                </c:pt>
                <c:pt idx="4986">
                  <c:v>31.750264444427579</c:v>
                </c:pt>
                <c:pt idx="4987">
                  <c:v>31.750041274582209</c:v>
                </c:pt>
                <c:pt idx="4988">
                  <c:v>31.750139744702071</c:v>
                </c:pt>
                <c:pt idx="4989">
                  <c:v>31.75056781797781</c:v>
                </c:pt>
                <c:pt idx="4990">
                  <c:v>31.75133357816291</c:v>
                </c:pt>
                <c:pt idx="4991">
                  <c:v>31.752445229573649</c:v>
                </c:pt>
                <c:pt idx="4992">
                  <c:v>31.75391109708908</c:v>
                </c:pt>
                <c:pt idx="4993">
                  <c:v>31.755739626151058</c:v>
                </c:pt>
                <c:pt idx="4994">
                  <c:v>31.757939382764281</c:v>
                </c:pt>
                <c:pt idx="4995">
                  <c:v>31.760519053496239</c:v>
                </c:pt>
                <c:pt idx="4996">
                  <c:v>31.763487445477189</c:v>
                </c:pt>
                <c:pt idx="4997">
                  <c:v>31.766853486400251</c:v>
                </c:pt>
                <c:pt idx="4998">
                  <c:v>31.77062622452129</c:v>
                </c:pt>
                <c:pt idx="4999">
                  <c:v>31.774814828659039</c:v>
                </c:pt>
                <c:pt idx="5000">
                  <c:v>31.779428588194939</c:v>
                </c:pt>
                <c:pt idx="5001">
                  <c:v>31.78447691307333</c:v>
                </c:pt>
                <c:pt idx="5002">
                  <c:v>31.789969333801341</c:v>
                </c:pt>
                <c:pt idx="5003">
                  <c:v>31.795915501448849</c:v>
                </c:pt>
                <c:pt idx="5004">
                  <c:v>31.80232518764857</c:v>
                </c:pt>
                <c:pt idx="5005">
                  <c:v>31.809208284596021</c:v>
                </c:pt>
                <c:pt idx="5006">
                  <c:v>31.816574805049552</c:v>
                </c:pt>
                <c:pt idx="5007">
                  <c:v>31.82443488233022</c:v>
                </c:pt>
                <c:pt idx="5008">
                  <c:v>31.832798770322061</c:v>
                </c:pt>
                <c:pt idx="5009">
                  <c:v>31.841676843471721</c:v>
                </c:pt>
                <c:pt idx="5010">
                  <c:v>31.85107959678874</c:v>
                </c:pt>
                <c:pt idx="5011">
                  <c:v>31.861017645845511</c:v>
                </c:pt>
                <c:pt idx="5012">
                  <c:v>31.871501726777119</c:v>
                </c:pt>
                <c:pt idx="5013">
                  <c:v>31.882542696281551</c:v>
                </c:pt>
                <c:pt idx="5014">
                  <c:v>31.894151531619549</c:v>
                </c:pt>
                <c:pt idx="5015">
                  <c:v>31.906339330614671</c:v>
                </c:pt>
                <c:pt idx="5016">
                  <c:v>31.91911731165326</c:v>
                </c:pt>
                <c:pt idx="5017">
                  <c:v>31.93249681368448</c:v>
                </c:pt>
                <c:pt idx="5018">
                  <c:v>31.9464892962203</c:v>
                </c:pt>
                <c:pt idx="5019">
                  <c:v>31.96110633933548</c:v>
                </c:pt>
                <c:pt idx="5020">
                  <c:v>31.976359643667632</c:v>
                </c:pt>
                <c:pt idx="5021">
                  <c:v>31.99226103041709</c:v>
                </c:pt>
                <c:pt idx="5022">
                  <c:v>32.008822441347043</c:v>
                </c:pt>
                <c:pt idx="5023">
                  <c:v>32.0260559387835</c:v>
                </c:pt>
                <c:pt idx="5024">
                  <c:v>32.04397370561518</c:v>
                </c:pt>
                <c:pt idx="5025">
                  <c:v>32.062588045293772</c:v>
                </c:pt>
                <c:pt idx="5026">
                  <c:v>32.081911381833592</c:v>
                </c:pt>
                <c:pt idx="5027">
                  <c:v>32.101956259811899</c:v>
                </c:pt>
                <c:pt idx="5028">
                  <c:v>32.122735344368643</c:v>
                </c:pt>
                <c:pt idx="5029">
                  <c:v>32.1442614212066</c:v>
                </c:pt>
                <c:pt idx="5030">
                  <c:v>32.166547396591511</c:v>
                </c:pt>
                <c:pt idx="5031">
                  <c:v>32.189606297351659</c:v>
                </c:pt>
                <c:pt idx="5032">
                  <c:v>32.213451270878323</c:v>
                </c:pt>
                <c:pt idx="5033">
                  <c:v>32.2380955851255</c:v>
                </c:pt>
                <c:pt idx="5034">
                  <c:v>32.263552628610043</c:v>
                </c:pt>
                <c:pt idx="5035">
                  <c:v>32.289835910411561</c:v>
                </c:pt>
                <c:pt idx="5036">
                  <c:v>32.316959060172458</c:v>
                </c:pt>
                <c:pt idx="5037">
                  <c:v>32.344935828098009</c:v>
                </c:pt>
                <c:pt idx="5038">
                  <c:v>32.373780084956238</c:v>
                </c:pt>
                <c:pt idx="5039">
                  <c:v>32.403505822078017</c:v>
                </c:pt>
                <c:pt idx="5040">
                  <c:v>32.434127151356918</c:v>
                </c:pt>
                <c:pt idx="5041">
                  <c:v>32.46565830524947</c:v>
                </c:pt>
                <c:pt idx="5042">
                  <c:v>32.498113636774882</c:v>
                </c:pt>
                <c:pt idx="5043">
                  <c:v>32.531507619515182</c:v>
                </c:pt>
                <c:pt idx="5044">
                  <c:v>32.565854847615327</c:v>
                </c:pt>
                <c:pt idx="5045">
                  <c:v>32.601170035782907</c:v>
                </c:pt>
                <c:pt idx="5046">
                  <c:v>32.637468019288391</c:v>
                </c:pt>
                <c:pt idx="5047">
                  <c:v>32.674763753965067</c:v>
                </c:pt>
                <c:pt idx="5048">
                  <c:v>32.71307231620905</c:v>
                </c:pt>
                <c:pt idx="5049">
                  <c:v>32.752408902979141</c:v>
                </c:pt>
                <c:pt idx="5050">
                  <c:v>32.792788831797068</c:v>
                </c:pt>
                <c:pt idx="5051">
                  <c:v>32.8342275407473</c:v>
                </c:pt>
                <c:pt idx="5052">
                  <c:v>32.876740588477148</c:v>
                </c:pt>
                <c:pt idx="5053">
                  <c:v>32.920343654196706</c:v>
                </c:pt>
                <c:pt idx="5054">
                  <c:v>32.965052537678858</c:v>
                </c:pt>
                <c:pt idx="5055">
                  <c:v>33.010883159259301</c:v>
                </c:pt>
                <c:pt idx="5056">
                  <c:v>33.057851559836507</c:v>
                </c:pt>
                <c:pt idx="5057">
                  <c:v>33.105973900871902</c:v>
                </c:pt>
                <c:pt idx="5058">
                  <c:v>33.155266464389449</c:v>
                </c:pt>
                <c:pt idx="5059">
                  <c:v>33.205745652976177</c:v>
                </c:pt>
                <c:pt idx="5060">
                  <c:v>33.257427989781753</c:v>
                </c:pt>
                <c:pt idx="5061">
                  <c:v>33.310330118518692</c:v>
                </c:pt>
                <c:pt idx="5062">
                  <c:v>33.364468803462337</c:v>
                </c:pt>
                <c:pt idx="5063">
                  <c:v>33.419860929450842</c:v>
                </c:pt>
                <c:pt idx="5064">
                  <c:v>33.476523501885097</c:v>
                </c:pt>
                <c:pt idx="5065">
                  <c:v>33.534473646728863</c:v>
                </c:pt>
                <c:pt idx="5066">
                  <c:v>33.59372861050867</c:v>
                </c:pt>
                <c:pt idx="5067">
                  <c:v>33.654305760313903</c:v>
                </c:pt>
                <c:pt idx="5068">
                  <c:v>33.716222583796643</c:v>
                </c:pt>
                <c:pt idx="5069">
                  <c:v>33.7794966891719</c:v>
                </c:pt>
                <c:pt idx="5070">
                  <c:v>33.844145805217373</c:v>
                </c:pt>
                <c:pt idx="5071">
                  <c:v>33.910187781273699</c:v>
                </c:pt>
                <c:pt idx="5072">
                  <c:v>33.977640587244181</c:v>
                </c:pt>
                <c:pt idx="5073">
                  <c:v>34.046522313595013</c:v>
                </c:pt>
                <c:pt idx="5074">
                  <c:v>34.116851171355158</c:v>
                </c:pt>
                <c:pt idx="5075">
                  <c:v>34.188645492116351</c:v>
                </c:pt>
                <c:pt idx="5076">
                  <c:v>34.261923728033253</c:v>
                </c:pt>
                <c:pt idx="5077">
                  <c:v>34.336704451823167</c:v>
                </c:pt>
                <c:pt idx="5078">
                  <c:v>34.413006356766317</c:v>
                </c:pt>
                <c:pt idx="5079">
                  <c:v>34.490848256705711</c:v>
                </c:pt>
                <c:pt idx="5080">
                  <c:v>34.570249086047077</c:v>
                </c:pt>
                <c:pt idx="5081">
                  <c:v>34.651227899759057</c:v>
                </c:pt>
                <c:pt idx="5082">
                  <c:v>34.733803873373098</c:v>
                </c:pt>
                <c:pt idx="5083">
                  <c:v>34.81799630298331</c:v>
                </c:pt>
                <c:pt idx="5084">
                  <c:v>34.90382460524669</c:v>
                </c:pt>
                <c:pt idx="5085">
                  <c:v>34.991308317383186</c:v>
                </c:pt>
                <c:pt idx="5086">
                  <c:v>35.08046709717528</c:v>
                </c:pt>
                <c:pt idx="5087">
                  <c:v>35.171320722968481</c:v>
                </c:pt>
                <c:pt idx="5088">
                  <c:v>35.263889093670933</c:v>
                </c:pt>
                <c:pt idx="5089">
                  <c:v>35.358192228753673</c:v>
                </c:pt>
                <c:pt idx="5090">
                  <c:v>35.454250268250547</c:v>
                </c:pt>
                <c:pt idx="5091">
                  <c:v>35.55208347275822</c:v>
                </c:pt>
                <c:pt idx="5092">
                  <c:v>35.6517122234361</c:v>
                </c:pt>
                <c:pt idx="5093">
                  <c:v>35.75315702200642</c:v>
                </c:pt>
                <c:pt idx="5094">
                  <c:v>35.856438490754208</c:v>
                </c:pt>
                <c:pt idx="5095">
                  <c:v>35.961577372527358</c:v>
                </c:pt>
                <c:pt idx="5096">
                  <c:v>36.068594530736497</c:v>
                </c:pt>
                <c:pt idx="5097">
                  <c:v>36.177510949355067</c:v>
                </c:pt>
                <c:pt idx="5098">
                  <c:v>36.288347732919362</c:v>
                </c:pt>
                <c:pt idx="5099">
                  <c:v>36.401126106528423</c:v>
                </c:pt>
                <c:pt idx="5100">
                  <c:v>36.51586741584407</c:v>
                </c:pt>
                <c:pt idx="5101">
                  <c:v>36.632593127091098</c:v>
                </c:pt>
                <c:pt idx="5102">
                  <c:v>36.751324827056827</c:v>
                </c:pt>
                <c:pt idx="5103">
                  <c:v>36.872084223091598</c:v>
                </c:pt>
                <c:pt idx="5104">
                  <c:v>36.994893143108577</c:v>
                </c:pt>
                <c:pt idx="5105">
                  <c:v>37.119773535583512</c:v>
                </c:pt>
                <c:pt idx="5106">
                  <c:v>37.246747469555181</c:v>
                </c:pt>
                <c:pt idx="5107">
                  <c:v>37.37583713462503</c:v>
                </c:pt>
                <c:pt idx="5108">
                  <c:v>37.507064840957362</c:v>
                </c:pt>
                <c:pt idx="5109">
                  <c:v>37.640453019279299</c:v>
                </c:pt>
                <c:pt idx="5110">
                  <c:v>37.776024220880693</c:v>
                </c:pt>
                <c:pt idx="5111">
                  <c:v>37.913801117614277</c:v>
                </c:pt>
                <c:pt idx="5112">
                  <c:v>38.053806501895593</c:v>
                </c:pt>
                <c:pt idx="5113">
                  <c:v>39.979705975383148</c:v>
                </c:pt>
                <c:pt idx="5114">
                  <c:v>39.855099463431714</c:v>
                </c:pt>
                <c:pt idx="5115">
                  <c:v>39.732348278767603</c:v>
                </c:pt>
                <c:pt idx="5116">
                  <c:v>39.611431690634213</c:v>
                </c:pt>
                <c:pt idx="5117">
                  <c:v>39.492329088837742</c:v>
                </c:pt>
                <c:pt idx="5118">
                  <c:v>39.375019983747173</c:v>
                </c:pt>
                <c:pt idx="5119">
                  <c:v>39.259484006294272</c:v>
                </c:pt>
                <c:pt idx="5120">
                  <c:v>39.145700907973712</c:v>
                </c:pt>
                <c:pt idx="5121">
                  <c:v>39.033650560842837</c:v>
                </c:pt>
                <c:pt idx="5122">
                  <c:v>38.923312957521901</c:v>
                </c:pt>
                <c:pt idx="5123">
                  <c:v>38.814668211193869</c:v>
                </c:pt>
                <c:pt idx="5124">
                  <c:v>38.707696555604592</c:v>
                </c:pt>
                <c:pt idx="5125">
                  <c:v>38.602378345062711</c:v>
                </c:pt>
                <c:pt idx="5126">
                  <c:v>38.498694054439582</c:v>
                </c:pt>
                <c:pt idx="5127">
                  <c:v>38.396624279169487</c:v>
                </c:pt>
                <c:pt idx="5128">
                  <c:v>38.296149735249443</c:v>
                </c:pt>
                <c:pt idx="5129">
                  <c:v>38.19725125923928</c:v>
                </c:pt>
                <c:pt idx="5130">
                  <c:v>38.099909808261657</c:v>
                </c:pt>
                <c:pt idx="5131">
                  <c:v>38.004106460001992</c:v>
                </c:pt>
                <c:pt idx="5132">
                  <c:v>37.909822412708522</c:v>
                </c:pt>
                <c:pt idx="5133">
                  <c:v>37.817038985192319</c:v>
                </c:pt>
                <c:pt idx="5134">
                  <c:v>37.725737616827253</c:v>
                </c:pt>
                <c:pt idx="5135">
                  <c:v>37.635899867549952</c:v>
                </c:pt>
                <c:pt idx="5136">
                  <c:v>37.547507417859862</c:v>
                </c:pt>
                <c:pt idx="5137">
                  <c:v>37.460542068819301</c:v>
                </c:pt>
                <c:pt idx="5138">
                  <c:v>37.374985742053283</c:v>
                </c:pt>
                <c:pt idx="5139">
                  <c:v>37.290820479749698</c:v>
                </c:pt>
                <c:pt idx="5140">
                  <c:v>37.208028444659242</c:v>
                </c:pt>
                <c:pt idx="5141">
                  <c:v>37.126591920095372</c:v>
                </c:pt>
                <c:pt idx="5142">
                  <c:v>37.046493309934363</c:v>
                </c:pt>
                <c:pt idx="5143">
                  <c:v>36.967715138615318</c:v>
                </c:pt>
                <c:pt idx="5144">
                  <c:v>36.890240051140118</c:v>
                </c:pt>
                <c:pt idx="5145">
                  <c:v>36.814050813073472</c:v>
                </c:pt>
                <c:pt idx="5146">
                  <c:v>36.739130310542862</c:v>
                </c:pt>
                <c:pt idx="5147">
                  <c:v>36.665461550238597</c:v>
                </c:pt>
                <c:pt idx="5148">
                  <c:v>36.593027659413778</c:v>
                </c:pt>
                <c:pt idx="5149">
                  <c:v>36.521811885884297</c:v>
                </c:pt>
                <c:pt idx="5150">
                  <c:v>36.451797598028932</c:v>
                </c:pt>
                <c:pt idx="5151">
                  <c:v>36.382968284789101</c:v>
                </c:pt>
                <c:pt idx="5152">
                  <c:v>36.315307555669158</c:v>
                </c:pt>
                <c:pt idx="5153">
                  <c:v>36.248799140736288</c:v>
                </c:pt>
                <c:pt idx="5154">
                  <c:v>36.183426890620353</c:v>
                </c:pt>
                <c:pt idx="5155">
                  <c:v>36.119174776514093</c:v>
                </c:pt>
                <c:pt idx="5156">
                  <c:v>36.056026890173037</c:v>
                </c:pt>
                <c:pt idx="5157">
                  <c:v>35.99396744391553</c:v>
                </c:pt>
                <c:pt idx="5158">
                  <c:v>35.932980770622741</c:v>
                </c:pt>
                <c:pt idx="5159">
                  <c:v>35.873051323738572</c:v>
                </c:pt>
                <c:pt idx="5160">
                  <c:v>35.814163677269804</c:v>
                </c:pt>
                <c:pt idx="5161">
                  <c:v>35.756302525785962</c:v>
                </c:pt>
                <c:pt idx="5162">
                  <c:v>35.699452684419427</c:v>
                </c:pt>
                <c:pt idx="5163">
                  <c:v>35.643599088865329</c:v>
                </c:pt>
                <c:pt idx="5164">
                  <c:v>35.588726795381653</c:v>
                </c:pt>
                <c:pt idx="5165">
                  <c:v>35.534820980789171</c:v>
                </c:pt>
                <c:pt idx="5166">
                  <c:v>35.481866942471427</c:v>
                </c:pt>
                <c:pt idx="5167">
                  <c:v>35.429850098374843</c:v>
                </c:pt>
                <c:pt idx="5168">
                  <c:v>35.378755987008539</c:v>
                </c:pt>
                <c:pt idx="5169">
                  <c:v>35.328570267444533</c:v>
                </c:pt>
                <c:pt idx="5170">
                  <c:v>35.279278719317603</c:v>
                </c:pt>
                <c:pt idx="5171">
                  <c:v>35.230867242825333</c:v>
                </c:pt>
                <c:pt idx="5172">
                  <c:v>35.183321858728107</c:v>
                </c:pt>
                <c:pt idx="5173">
                  <c:v>35.136628708349157</c:v>
                </c:pt>
                <c:pt idx="5174">
                  <c:v>35.090774053574442</c:v>
                </c:pt>
                <c:pt idx="5175">
                  <c:v>35.04574427685278</c:v>
                </c:pt>
                <c:pt idx="5176">
                  <c:v>35.001525881195782</c:v>
                </c:pt>
                <c:pt idx="5177">
                  <c:v>34.958105490177871</c:v>
                </c:pt>
                <c:pt idx="5178">
                  <c:v>34.915469847936222</c:v>
                </c:pt>
                <c:pt idx="5179">
                  <c:v>34.873605819170898</c:v>
                </c:pt>
                <c:pt idx="5180">
                  <c:v>34.832500389144698</c:v>
                </c:pt>
                <c:pt idx="5181">
                  <c:v>34.792140663683227</c:v>
                </c:pt>
                <c:pt idx="5182">
                  <c:v>34.752513869174962</c:v>
                </c:pt>
                <c:pt idx="5183">
                  <c:v>34.713607352571103</c:v>
                </c:pt>
                <c:pt idx="5184">
                  <c:v>34.675408581385703</c:v>
                </c:pt>
                <c:pt idx="5185">
                  <c:v>34.637905143695583</c:v>
                </c:pt>
                <c:pt idx="5186">
                  <c:v>34.601084748140387</c:v>
                </c:pt>
                <c:pt idx="5187">
                  <c:v>34.564935223922603</c:v>
                </c:pt>
                <c:pt idx="5188">
                  <c:v>34.529444520807431</c:v>
                </c:pt>
                <c:pt idx="5189">
                  <c:v>34.494600709122963</c:v>
                </c:pt>
                <c:pt idx="5190">
                  <c:v>34.460391979760033</c:v>
                </c:pt>
                <c:pt idx="5191">
                  <c:v>34.426806644172324</c:v>
                </c:pt>
                <c:pt idx="5192">
                  <c:v>34.393833134376251</c:v>
                </c:pt>
                <c:pt idx="5193">
                  <c:v>34.361460002951148</c:v>
                </c:pt>
                <c:pt idx="5194">
                  <c:v>34.329675923039069</c:v>
                </c:pt>
                <c:pt idx="5195">
                  <c:v>34.298469688344873</c:v>
                </c:pt>
                <c:pt idx="5196">
                  <c:v>34.26783021313625</c:v>
                </c:pt>
                <c:pt idx="5197">
                  <c:v>34.237746532243683</c:v>
                </c:pt>
                <c:pt idx="5198">
                  <c:v>34.208207801060468</c:v>
                </c:pt>
                <c:pt idx="5199">
                  <c:v>34.179203295542678</c:v>
                </c:pt>
                <c:pt idx="5200">
                  <c:v>34.150722412209262</c:v>
                </c:pt>
                <c:pt idx="5201">
                  <c:v>34.122754668141837</c:v>
                </c:pt>
                <c:pt idx="5202">
                  <c:v>34.095289700984949</c:v>
                </c:pt>
                <c:pt idx="5203">
                  <c:v>34.068317268945911</c:v>
                </c:pt>
                <c:pt idx="5204">
                  <c:v>34.041827250794803</c:v>
                </c:pt>
                <c:pt idx="5205">
                  <c:v>34.015809645864593</c:v>
                </c:pt>
                <c:pt idx="5206">
                  <c:v>33.990254574050937</c:v>
                </c:pt>
                <c:pt idx="5207">
                  <c:v>33.965152275812393</c:v>
                </c:pt>
                <c:pt idx="5208">
                  <c:v>33.940493112170259</c:v>
                </c:pt>
                <c:pt idx="5209">
                  <c:v>33.916267564708683</c:v>
                </c:pt>
                <c:pt idx="5210">
                  <c:v>33.892466235574602</c:v>
                </c:pt>
                <c:pt idx="5211">
                  <c:v>33.869079847477728</c:v>
                </c:pt>
                <c:pt idx="5212">
                  <c:v>33.846099243690603</c:v>
                </c:pt>
                <c:pt idx="5213">
                  <c:v>33.823515388048612</c:v>
                </c:pt>
                <c:pt idx="5214">
                  <c:v>33.801319364949862</c:v>
                </c:pt>
                <c:pt idx="5215">
                  <c:v>33.7795023793553</c:v>
                </c:pt>
                <c:pt idx="5216">
                  <c:v>33.758055756788671</c:v>
                </c:pt>
                <c:pt idx="5217">
                  <c:v>33.736970943336573</c:v>
                </c:pt>
                <c:pt idx="5218">
                  <c:v>33.716239505648339</c:v>
                </c:pt>
                <c:pt idx="5219">
                  <c:v>33.69585313093615</c:v>
                </c:pt>
                <c:pt idx="5220">
                  <c:v>33.675803626974961</c:v>
                </c:pt>
                <c:pt idx="5221">
                  <c:v>33.656082922102527</c:v>
                </c:pt>
                <c:pt idx="5222">
                  <c:v>33.636683065219437</c:v>
                </c:pt>
                <c:pt idx="5223">
                  <c:v>33.617596225789121</c:v>
                </c:pt>
                <c:pt idx="5224">
                  <c:v>33.598814693837703</c:v>
                </c:pt>
                <c:pt idx="5225">
                  <c:v>33.580330879954168</c:v>
                </c:pt>
                <c:pt idx="5226">
                  <c:v>33.562137315290343</c:v>
                </c:pt>
                <c:pt idx="5227">
                  <c:v>33.54422665156077</c:v>
                </c:pt>
                <c:pt idx="5228">
                  <c:v>33.5265916610429</c:v>
                </c:pt>
                <c:pt idx="5229">
                  <c:v>33.509225236576917</c:v>
                </c:pt>
                <c:pt idx="5230">
                  <c:v>33.492120391565813</c:v>
                </c:pt>
                <c:pt idx="5231">
                  <c:v>33.47527025997541</c:v>
                </c:pt>
                <c:pt idx="5232">
                  <c:v>33.458668096334307</c:v>
                </c:pt>
                <c:pt idx="5233">
                  <c:v>33.442307275733953</c:v>
                </c:pt>
                <c:pt idx="5234">
                  <c:v>33.426181293828513</c:v>
                </c:pt>
                <c:pt idx="5235">
                  <c:v>33.410283766835043</c:v>
                </c:pt>
                <c:pt idx="5236">
                  <c:v>33.394608431533378</c:v>
                </c:pt>
                <c:pt idx="5237">
                  <c:v>33.379149145266148</c:v>
                </c:pt>
                <c:pt idx="5238">
                  <c:v>33.363899885938757</c:v>
                </c:pt>
                <c:pt idx="5239">
                  <c:v>33.348854752019463</c:v>
                </c:pt>
                <c:pt idx="5240">
                  <c:v>33.334007962539332</c:v>
                </c:pt>
                <c:pt idx="5241">
                  <c:v>33.319353857092153</c:v>
                </c:pt>
                <c:pt idx="5242">
                  <c:v>33.304886895834628</c:v>
                </c:pt>
                <c:pt idx="5243">
                  <c:v>33.2906016594862</c:v>
                </c:pt>
                <c:pt idx="5244">
                  <c:v>33.276492849329102</c:v>
                </c:pt>
                <c:pt idx="5245">
                  <c:v>33.2625552872084</c:v>
                </c:pt>
                <c:pt idx="5246">
                  <c:v>33.248783915531959</c:v>
                </c:pt>
                <c:pt idx="5247">
                  <c:v>33.235173797270463</c:v>
                </c:pt>
                <c:pt idx="5248">
                  <c:v>33.221720115957353</c:v>
                </c:pt>
                <c:pt idx="5249">
                  <c:v>33.208418175688941</c:v>
                </c:pt>
                <c:pt idx="5250">
                  <c:v>33.195263401124279</c:v>
                </c:pt>
                <c:pt idx="5251">
                  <c:v>33.182251337485262</c:v>
                </c:pt>
                <c:pt idx="5252">
                  <c:v>33.169377650556548</c:v>
                </c:pt>
                <c:pt idx="5253">
                  <c:v>33.156638126685657</c:v>
                </c:pt>
                <c:pt idx="5254">
                  <c:v>33.144028672782859</c:v>
                </c:pt>
                <c:pt idx="5255">
                  <c:v>33.131545316321301</c:v>
                </c:pt>
                <c:pt idx="5256">
                  <c:v>33.119184205336801</c:v>
                </c:pt>
                <c:pt idx="5257">
                  <c:v>33.106941608428137</c:v>
                </c:pt>
                <c:pt idx="5258">
                  <c:v>33.094813914756777</c:v>
                </c:pt>
                <c:pt idx="5259">
                  <c:v>33.08279763404704</c:v>
                </c:pt>
                <c:pt idx="5260">
                  <c:v>33.07088939658604</c:v>
                </c:pt>
                <c:pt idx="5261">
                  <c:v>33.059085953223708</c:v>
                </c:pt>
                <c:pt idx="5262">
                  <c:v>33.047384175372748</c:v>
                </c:pt>
                <c:pt idx="5263">
                  <c:v>33.035781055008691</c:v>
                </c:pt>
                <c:pt idx="5264">
                  <c:v>33.024273704669888</c:v>
                </c:pt>
                <c:pt idx="5265">
                  <c:v>33.012859357457437</c:v>
                </c:pt>
                <c:pt idx="5266">
                  <c:v>33.001535367035309</c:v>
                </c:pt>
                <c:pt idx="5267">
                  <c:v>32.990299207630201</c:v>
                </c:pt>
                <c:pt idx="5268">
                  <c:v>32.97914847403171</c:v>
                </c:pt>
                <c:pt idx="5269">
                  <c:v>32.96808088159213</c:v>
                </c:pt>
                <c:pt idx="5270">
                  <c:v>32.957094266226662</c:v>
                </c:pt>
                <c:pt idx="5271">
                  <c:v>32.94618658441324</c:v>
                </c:pt>
                <c:pt idx="5272">
                  <c:v>32.935355913192623</c:v>
                </c:pt>
                <c:pt idx="5273">
                  <c:v>32.924600450168349</c:v>
                </c:pt>
                <c:pt idx="5274">
                  <c:v>32.913918513506829</c:v>
                </c:pt>
                <c:pt idx="5275">
                  <c:v>32.903308541937207</c:v>
                </c:pt>
                <c:pt idx="5276">
                  <c:v>32.892769094751451</c:v>
                </c:pt>
                <c:pt idx="5277">
                  <c:v>32.88229885180435</c:v>
                </c:pt>
                <c:pt idx="5278">
                  <c:v>32.871896613513478</c:v>
                </c:pt>
                <c:pt idx="5279">
                  <c:v>32.861561300859258</c:v>
                </c:pt>
                <c:pt idx="5280">
                  <c:v>32.851291955384809</c:v>
                </c:pt>
                <c:pt idx="5281">
                  <c:v>32.841087739196162</c:v>
                </c:pt>
                <c:pt idx="5282">
                  <c:v>32.830947934962133</c:v>
                </c:pt>
                <c:pt idx="5283">
                  <c:v>32.820871945914277</c:v>
                </c:pt>
                <c:pt idx="5284">
                  <c:v>32.810859295847003</c:v>
                </c:pt>
                <c:pt idx="5285">
                  <c:v>32.800909629117548</c:v>
                </c:pt>
                <c:pt idx="5286">
                  <c:v>32.791022710645919</c:v>
                </c:pt>
                <c:pt idx="5287">
                  <c:v>32.781198425914901</c:v>
                </c:pt>
                <c:pt idx="5288">
                  <c:v>32.77143678097012</c:v>
                </c:pt>
                <c:pt idx="5289">
                  <c:v>32.761737902420009</c:v>
                </c:pt>
                <c:pt idx="5290">
                  <c:v>32.752102037435797</c:v>
                </c:pt>
                <c:pt idx="5291">
                  <c:v>32.742529553751467</c:v>
                </c:pt>
                <c:pt idx="5292">
                  <c:v>32.733020939663923</c:v>
                </c:pt>
                <c:pt idx="5293">
                  <c:v>32.723576804032753</c:v>
                </c:pt>
                <c:pt idx="5294">
                  <c:v>32.714197876280387</c:v>
                </c:pt>
                <c:pt idx="5295">
                  <c:v>32.704885006392097</c:v>
                </c:pt>
                <c:pt idx="5296">
                  <c:v>32.695639164915953</c:v>
                </c:pt>
                <c:pt idx="5297">
                  <c:v>32.686461442962752</c:v>
                </c:pt>
                <c:pt idx="5298">
                  <c:v>32.677353052206158</c:v>
                </c:pt>
                <c:pt idx="5299">
                  <c:v>32.668315324882663</c:v>
                </c:pt>
                <c:pt idx="5300">
                  <c:v>32.659349713791492</c:v>
                </c:pt>
                <c:pt idx="5301">
                  <c:v>32.650457792294723</c:v>
                </c:pt>
                <c:pt idx="5302">
                  <c:v>32.641641254317207</c:v>
                </c:pt>
                <c:pt idx="5303">
                  <c:v>32.632901914346682</c:v>
                </c:pt>
                <c:pt idx="5304">
                  <c:v>32.624241707433526</c:v>
                </c:pt>
                <c:pt idx="5305">
                  <c:v>32.615662689191097</c:v>
                </c:pt>
                <c:pt idx="5306">
                  <c:v>32.607167035795463</c:v>
                </c:pt>
                <c:pt idx="5307">
                  <c:v>32.598757043985501</c:v>
                </c:pt>
                <c:pt idx="5308">
                  <c:v>32.590435131062861</c:v>
                </c:pt>
                <c:pt idx="5309">
                  <c:v>32.582203834892098</c:v>
                </c:pt>
                <c:pt idx="5310">
                  <c:v>32.574065813900482</c:v>
                </c:pt>
                <c:pt idx="5311">
                  <c:v>32.566023847078128</c:v>
                </c:pt>
                <c:pt idx="5312">
                  <c:v>32.558080833977932</c:v>
                </c:pt>
                <c:pt idx="5313">
                  <c:v>32.550239794715601</c:v>
                </c:pt>
                <c:pt idx="5314">
                  <c:v>32.542503869969657</c:v>
                </c:pt>
                <c:pt idx="5315">
                  <c:v>32.534876320981432</c:v>
                </c:pt>
                <c:pt idx="5316">
                  <c:v>32.527360529554997</c:v>
                </c:pt>
                <c:pt idx="5317">
                  <c:v>32.519959998057303</c:v>
                </c:pt>
                <c:pt idx="5318">
                  <c:v>32.512678349418081</c:v>
                </c:pt>
                <c:pt idx="5319">
                  <c:v>32.505519327129868</c:v>
                </c:pt>
                <c:pt idx="5320">
                  <c:v>32.49848679524797</c:v>
                </c:pt>
                <c:pt idx="5321">
                  <c:v>32.491584738390557</c:v>
                </c:pt>
                <c:pt idx="5322">
                  <c:v>32.484817261738542</c:v>
                </c:pt>
                <c:pt idx="5323">
                  <c:v>32.478188591035732</c:v>
                </c:pt>
                <c:pt idx="5324">
                  <c:v>32.471703072588603</c:v>
                </c:pt>
                <c:pt idx="5325">
                  <c:v>32.465365173266527</c:v>
                </c:pt>
                <c:pt idx="5326">
                  <c:v>32.459179480501682</c:v>
                </c:pt>
                <c:pt idx="5327">
                  <c:v>32.453150702289037</c:v>
                </c:pt>
                <c:pt idx="5328">
                  <c:v>32.447283667186291</c:v>
                </c:pt>
                <c:pt idx="5329">
                  <c:v>32.441583324314067</c:v>
                </c:pt>
                <c:pt idx="5330">
                  <c:v>32.436054743355761</c:v>
                </c:pt>
                <c:pt idx="5331">
                  <c:v>32.430703114557488</c:v>
                </c:pt>
                <c:pt idx="5332">
                  <c:v>32.42553374872827</c:v>
                </c:pt>
                <c:pt idx="5333">
                  <c:v>32.42055207723984</c:v>
                </c:pt>
                <c:pt idx="5334">
                  <c:v>32.415763652026833</c:v>
                </c:pt>
                <c:pt idx="5335">
                  <c:v>32.4111741455866</c:v>
                </c:pt>
                <c:pt idx="5336">
                  <c:v>32.406789350979373</c:v>
                </c:pt>
                <c:pt idx="5337">
                  <c:v>32.402615181828132</c:v>
                </c:pt>
                <c:pt idx="5338">
                  <c:v>32.398657672318649</c:v>
                </c:pt>
                <c:pt idx="5339">
                  <c:v>32.394922977199577</c:v>
                </c:pt>
                <c:pt idx="5340">
                  <c:v>32.391417371782289</c:v>
                </c:pt>
                <c:pt idx="5341">
                  <c:v>32.388147251941021</c:v>
                </c:pt>
                <c:pt idx="5342">
                  <c:v>32.385119134112777</c:v>
                </c:pt>
                <c:pt idx="5343">
                  <c:v>32.382339655297358</c:v>
                </c:pt>
                <c:pt idx="5344">
                  <c:v>32.379815573057421</c:v>
                </c:pt>
                <c:pt idx="5345">
                  <c:v>32.377553765518378</c:v>
                </c:pt>
                <c:pt idx="5346">
                  <c:v>32.375561231368437</c:v>
                </c:pt>
                <c:pt idx="5347">
                  <c:v>32.373845089858669</c:v>
                </c:pt>
                <c:pt idx="5348">
                  <c:v>32.372412580802902</c:v>
                </c:pt>
                <c:pt idx="5349">
                  <c:v>32.371271064577741</c:v>
                </c:pt>
                <c:pt idx="5350">
                  <c:v>32.37042802212266</c:v>
                </c:pt>
                <c:pt idx="5351">
                  <c:v>32.36989105493992</c:v>
                </c:pt>
                <c:pt idx="5352">
                  <c:v>32.369667885094543</c:v>
                </c:pt>
                <c:pt idx="5353">
                  <c:v>32.369766355214402</c:v>
                </c:pt>
                <c:pt idx="5354">
                  <c:v>32.370194428490137</c:v>
                </c:pt>
                <c:pt idx="5355">
                  <c:v>32.370960188675262</c:v>
                </c:pt>
                <c:pt idx="5356">
                  <c:v>32.372071840086008</c:v>
                </c:pt>
                <c:pt idx="5357">
                  <c:v>32.373537707601407</c:v>
                </c:pt>
                <c:pt idx="5358">
                  <c:v>32.375366236663403</c:v>
                </c:pt>
                <c:pt idx="5359">
                  <c:v>32.377565993276619</c:v>
                </c:pt>
                <c:pt idx="5360">
                  <c:v>32.380145664008573</c:v>
                </c:pt>
                <c:pt idx="5361">
                  <c:v>32.38311405598953</c:v>
                </c:pt>
                <c:pt idx="5362">
                  <c:v>32.386480096912578</c:v>
                </c:pt>
                <c:pt idx="5363">
                  <c:v>32.390252835033642</c:v>
                </c:pt>
                <c:pt idx="5364">
                  <c:v>32.394441439171374</c:v>
                </c:pt>
                <c:pt idx="5365">
                  <c:v>32.399055198707288</c:v>
                </c:pt>
                <c:pt idx="5366">
                  <c:v>32.404103523585682</c:v>
                </c:pt>
                <c:pt idx="5367">
                  <c:v>32.4095959443137</c:v>
                </c:pt>
                <c:pt idx="5368">
                  <c:v>32.415542111961201</c:v>
                </c:pt>
                <c:pt idx="5369">
                  <c:v>32.421951798160912</c:v>
                </c:pt>
                <c:pt idx="5370">
                  <c:v>32.428834895108373</c:v>
                </c:pt>
                <c:pt idx="5371">
                  <c:v>32.436201415561882</c:v>
                </c:pt>
                <c:pt idx="5372">
                  <c:v>32.444061492842543</c:v>
                </c:pt>
                <c:pt idx="5373">
                  <c:v>32.452425380834413</c:v>
                </c:pt>
                <c:pt idx="5374">
                  <c:v>32.461303453984073</c:v>
                </c:pt>
                <c:pt idx="5375">
                  <c:v>32.470706207301077</c:v>
                </c:pt>
                <c:pt idx="5376">
                  <c:v>32.480644256357841</c:v>
                </c:pt>
                <c:pt idx="5377">
                  <c:v>32.491128337289453</c:v>
                </c:pt>
                <c:pt idx="5378">
                  <c:v>32.502169306793903</c:v>
                </c:pt>
                <c:pt idx="5379">
                  <c:v>32.513778142131898</c:v>
                </c:pt>
                <c:pt idx="5380">
                  <c:v>32.525965941127012</c:v>
                </c:pt>
                <c:pt idx="5381">
                  <c:v>32.538743922165601</c:v>
                </c:pt>
                <c:pt idx="5382">
                  <c:v>32.552123424196822</c:v>
                </c:pt>
                <c:pt idx="5383">
                  <c:v>32.566115906732648</c:v>
                </c:pt>
                <c:pt idx="5384">
                  <c:v>32.580732949847828</c:v>
                </c:pt>
                <c:pt idx="5385">
                  <c:v>32.595986254179998</c:v>
                </c:pt>
                <c:pt idx="5386">
                  <c:v>32.611887640929417</c:v>
                </c:pt>
                <c:pt idx="5387">
                  <c:v>32.628449051859398</c:v>
                </c:pt>
                <c:pt idx="5388">
                  <c:v>32.645682549295827</c:v>
                </c:pt>
                <c:pt idx="5389">
                  <c:v>32.663600316127528</c:v>
                </c:pt>
                <c:pt idx="5390">
                  <c:v>32.682214655806099</c:v>
                </c:pt>
                <c:pt idx="5391">
                  <c:v>32.701537992345941</c:v>
                </c:pt>
                <c:pt idx="5392">
                  <c:v>32.721582870324241</c:v>
                </c:pt>
                <c:pt idx="5393">
                  <c:v>32.742361954880977</c:v>
                </c:pt>
                <c:pt idx="5394">
                  <c:v>32.763888031718963</c:v>
                </c:pt>
                <c:pt idx="5395">
                  <c:v>32.786174007103853</c:v>
                </c:pt>
                <c:pt idx="5396">
                  <c:v>32.809232907864008</c:v>
                </c:pt>
                <c:pt idx="5397">
                  <c:v>32.833077881390643</c:v>
                </c:pt>
                <c:pt idx="5398">
                  <c:v>32.857722195637827</c:v>
                </c:pt>
                <c:pt idx="5399">
                  <c:v>32.883179239122377</c:v>
                </c:pt>
                <c:pt idx="5400">
                  <c:v>32.909462520923903</c:v>
                </c:pt>
                <c:pt idx="5401">
                  <c:v>32.936585670684813</c:v>
                </c:pt>
                <c:pt idx="5402">
                  <c:v>32.964562438610344</c:v>
                </c:pt>
                <c:pt idx="5403">
                  <c:v>32.993406695468579</c:v>
                </c:pt>
                <c:pt idx="5404">
                  <c:v>33.023132432590359</c:v>
                </c:pt>
                <c:pt idx="5405">
                  <c:v>33.05375376186926</c:v>
                </c:pt>
                <c:pt idx="5406">
                  <c:v>33.085284915761797</c:v>
                </c:pt>
                <c:pt idx="5407">
                  <c:v>33.117740247287202</c:v>
                </c:pt>
                <c:pt idx="5408">
                  <c:v>33.15113423002753</c:v>
                </c:pt>
                <c:pt idx="5409">
                  <c:v>33.185481458127647</c:v>
                </c:pt>
                <c:pt idx="5410">
                  <c:v>33.220796646295263</c:v>
                </c:pt>
                <c:pt idx="5411">
                  <c:v>33.25709462980074</c:v>
                </c:pt>
                <c:pt idx="5412">
                  <c:v>33.294390364477422</c:v>
                </c:pt>
                <c:pt idx="5413">
                  <c:v>33.332698926721399</c:v>
                </c:pt>
                <c:pt idx="5414">
                  <c:v>33.372035513491461</c:v>
                </c:pt>
                <c:pt idx="5415">
                  <c:v>33.41241544230941</c:v>
                </c:pt>
                <c:pt idx="5416">
                  <c:v>33.453854151259641</c:v>
                </c:pt>
                <c:pt idx="5417">
                  <c:v>33.496367198989503</c:v>
                </c:pt>
                <c:pt idx="5418">
                  <c:v>33.539970264709062</c:v>
                </c:pt>
                <c:pt idx="5419">
                  <c:v>33.584679148191199</c:v>
                </c:pt>
                <c:pt idx="5420">
                  <c:v>33.630509769771663</c:v>
                </c:pt>
                <c:pt idx="5421">
                  <c:v>33.67747817034887</c:v>
                </c:pt>
                <c:pt idx="5422">
                  <c:v>33.725600511384222</c:v>
                </c:pt>
                <c:pt idx="5423">
                  <c:v>33.774893074901797</c:v>
                </c:pt>
                <c:pt idx="5424">
                  <c:v>33.825372263488518</c:v>
                </c:pt>
                <c:pt idx="5425">
                  <c:v>33.877054600294088</c:v>
                </c:pt>
                <c:pt idx="5426">
                  <c:v>33.929956729031034</c:v>
                </c:pt>
                <c:pt idx="5427">
                  <c:v>33.984095413974693</c:v>
                </c:pt>
                <c:pt idx="5428">
                  <c:v>34.039487539963169</c:v>
                </c:pt>
                <c:pt idx="5429">
                  <c:v>34.096150112397439</c:v>
                </c:pt>
                <c:pt idx="5430">
                  <c:v>34.154100257241197</c:v>
                </c:pt>
                <c:pt idx="5431">
                  <c:v>34.213355221021011</c:v>
                </c:pt>
                <c:pt idx="5432">
                  <c:v>34.273932370826238</c:v>
                </c:pt>
                <c:pt idx="5433">
                  <c:v>34.335849194308999</c:v>
                </c:pt>
                <c:pt idx="5434">
                  <c:v>34.399123299684227</c:v>
                </c:pt>
                <c:pt idx="5435">
                  <c:v>34.463772415729728</c:v>
                </c:pt>
                <c:pt idx="5436">
                  <c:v>34.529814391786047</c:v>
                </c:pt>
                <c:pt idx="5437">
                  <c:v>34.597267197756523</c:v>
                </c:pt>
                <c:pt idx="5438">
                  <c:v>34.666148924107361</c:v>
                </c:pt>
                <c:pt idx="5439">
                  <c:v>34.736477781867499</c:v>
                </c:pt>
                <c:pt idx="5440">
                  <c:v>34.808272102628699</c:v>
                </c:pt>
                <c:pt idx="5441">
                  <c:v>34.881550338545587</c:v>
                </c:pt>
                <c:pt idx="5442">
                  <c:v>34.956331062335508</c:v>
                </c:pt>
                <c:pt idx="5443">
                  <c:v>35.03263296727868</c:v>
                </c:pt>
                <c:pt idx="5444">
                  <c:v>35.110474867218038</c:v>
                </c:pt>
                <c:pt idx="5445">
                  <c:v>35.189875696559433</c:v>
                </c:pt>
                <c:pt idx="5446">
                  <c:v>35.270854510271413</c:v>
                </c:pt>
                <c:pt idx="5447">
                  <c:v>35.353430483885418</c:v>
                </c:pt>
                <c:pt idx="5448">
                  <c:v>35.437622913495652</c:v>
                </c:pt>
                <c:pt idx="5449">
                  <c:v>35.523451215759053</c:v>
                </c:pt>
                <c:pt idx="5450">
                  <c:v>35.610934927895528</c:v>
                </c:pt>
                <c:pt idx="5451">
                  <c:v>35.700093707687621</c:v>
                </c:pt>
                <c:pt idx="5452">
                  <c:v>35.790947333480823</c:v>
                </c:pt>
                <c:pt idx="5453">
                  <c:v>35.883515704183267</c:v>
                </c:pt>
                <c:pt idx="5454">
                  <c:v>35.977818839266</c:v>
                </c:pt>
                <c:pt idx="5455">
                  <c:v>36.073876878762903</c:v>
                </c:pt>
                <c:pt idx="5456">
                  <c:v>36.171710083270561</c:v>
                </c:pt>
                <c:pt idx="5457">
                  <c:v>36.271338833948441</c:v>
                </c:pt>
                <c:pt idx="5458">
                  <c:v>36.372783632518761</c:v>
                </c:pt>
                <c:pt idx="5459">
                  <c:v>36.476065101266542</c:v>
                </c:pt>
                <c:pt idx="5460">
                  <c:v>36.5812039830397</c:v>
                </c:pt>
                <c:pt idx="5461">
                  <c:v>36.688221141248853</c:v>
                </c:pt>
                <c:pt idx="5462">
                  <c:v>36.797137559867402</c:v>
                </c:pt>
                <c:pt idx="5463">
                  <c:v>36.907974343431711</c:v>
                </c:pt>
                <c:pt idx="5464">
                  <c:v>37.020752717040772</c:v>
                </c:pt>
                <c:pt idx="5465">
                  <c:v>37.135494026356433</c:v>
                </c:pt>
                <c:pt idx="5466">
                  <c:v>37.25221973760344</c:v>
                </c:pt>
                <c:pt idx="5467">
                  <c:v>37.370951437569182</c:v>
                </c:pt>
                <c:pt idx="5468">
                  <c:v>37.49171083360396</c:v>
                </c:pt>
                <c:pt idx="5469">
                  <c:v>37.614519753620932</c:v>
                </c:pt>
                <c:pt idx="5470">
                  <c:v>37.739400146095861</c:v>
                </c:pt>
                <c:pt idx="5471">
                  <c:v>37.866374080067523</c:v>
                </c:pt>
                <c:pt idx="5472">
                  <c:v>37.995463745137371</c:v>
                </c:pt>
                <c:pt idx="5473">
                  <c:v>38.126691451469689</c:v>
                </c:pt>
                <c:pt idx="5474">
                  <c:v>38.260079629791633</c:v>
                </c:pt>
                <c:pt idx="5475">
                  <c:v>38.395650831393027</c:v>
                </c:pt>
                <c:pt idx="5476">
                  <c:v>38.53342772812664</c:v>
                </c:pt>
                <c:pt idx="5477">
                  <c:v>38.673433112407949</c:v>
                </c:pt>
                <c:pt idx="5478">
                  <c:v>40.599332585895262</c:v>
                </c:pt>
                <c:pt idx="5479">
                  <c:v>40.47472607394382</c:v>
                </c:pt>
                <c:pt idx="5480">
                  <c:v>40.35197488927971</c:v>
                </c:pt>
                <c:pt idx="5481">
                  <c:v>40.231058301146327</c:v>
                </c:pt>
                <c:pt idx="5482">
                  <c:v>40.111955699349863</c:v>
                </c:pt>
                <c:pt idx="5483">
                  <c:v>39.994646594259279</c:v>
                </c:pt>
                <c:pt idx="5484">
                  <c:v>39.8791106168064</c:v>
                </c:pt>
                <c:pt idx="5485">
                  <c:v>39.76532751848584</c:v>
                </c:pt>
                <c:pt idx="5486">
                  <c:v>39.653277171354958</c:v>
                </c:pt>
                <c:pt idx="5487">
                  <c:v>39.542939568034008</c:v>
                </c:pt>
                <c:pt idx="5488">
                  <c:v>39.434294821705997</c:v>
                </c:pt>
                <c:pt idx="5489">
                  <c:v>39.32732316611672</c:v>
                </c:pt>
                <c:pt idx="5490">
                  <c:v>39.222004955574818</c:v>
                </c:pt>
                <c:pt idx="5491">
                  <c:v>39.118320664951703</c:v>
                </c:pt>
                <c:pt idx="5492">
                  <c:v>39.016250889681601</c:v>
                </c:pt>
                <c:pt idx="5493">
                  <c:v>38.915776345761557</c:v>
                </c:pt>
                <c:pt idx="5494">
                  <c:v>38.816877869751387</c:v>
                </c:pt>
                <c:pt idx="5495">
                  <c:v>38.719536418773771</c:v>
                </c:pt>
                <c:pt idx="5496">
                  <c:v>38.623733070514099</c:v>
                </c:pt>
                <c:pt idx="5497">
                  <c:v>38.529449023220643</c:v>
                </c:pt>
                <c:pt idx="5498">
                  <c:v>38.43666559570444</c:v>
                </c:pt>
                <c:pt idx="5499">
                  <c:v>38.34536422733936</c:v>
                </c:pt>
                <c:pt idx="5500">
                  <c:v>38.255526478062052</c:v>
                </c:pt>
                <c:pt idx="5501">
                  <c:v>38.167134028371983</c:v>
                </c:pt>
                <c:pt idx="5502">
                  <c:v>38.0801686793314</c:v>
                </c:pt>
                <c:pt idx="5503">
                  <c:v>37.994612352565397</c:v>
                </c:pt>
                <c:pt idx="5504">
                  <c:v>37.910447090261798</c:v>
                </c:pt>
                <c:pt idx="5505">
                  <c:v>37.827655055171348</c:v>
                </c:pt>
                <c:pt idx="5506">
                  <c:v>37.746218530607479</c:v>
                </c:pt>
                <c:pt idx="5507">
                  <c:v>37.666119920446469</c:v>
                </c:pt>
                <c:pt idx="5508">
                  <c:v>37.587341749127432</c:v>
                </c:pt>
                <c:pt idx="5509">
                  <c:v>37.509866661652232</c:v>
                </c:pt>
                <c:pt idx="5510">
                  <c:v>37.433677423585593</c:v>
                </c:pt>
                <c:pt idx="5511">
                  <c:v>37.358756921054983</c:v>
                </c:pt>
                <c:pt idx="5512">
                  <c:v>37.285088160750718</c:v>
                </c:pt>
                <c:pt idx="5513">
                  <c:v>37.212654269925899</c:v>
                </c:pt>
                <c:pt idx="5514">
                  <c:v>37.141438496396418</c:v>
                </c:pt>
                <c:pt idx="5515">
                  <c:v>37.071424208541032</c:v>
                </c:pt>
                <c:pt idx="5516">
                  <c:v>37.002594895301208</c:v>
                </c:pt>
                <c:pt idx="5517">
                  <c:v>36.9349341661813</c:v>
                </c:pt>
                <c:pt idx="5518">
                  <c:v>36.868425751248388</c:v>
                </c:pt>
                <c:pt idx="5519">
                  <c:v>36.803053501132453</c:v>
                </c:pt>
                <c:pt idx="5520">
                  <c:v>36.7388013870262</c:v>
                </c:pt>
                <c:pt idx="5521">
                  <c:v>36.675653500685151</c:v>
                </c:pt>
                <c:pt idx="5522">
                  <c:v>36.613594054427637</c:v>
                </c:pt>
                <c:pt idx="5523">
                  <c:v>36.552607381134862</c:v>
                </c:pt>
                <c:pt idx="5524">
                  <c:v>36.4926779342507</c:v>
                </c:pt>
                <c:pt idx="5525">
                  <c:v>36.433790287781918</c:v>
                </c:pt>
                <c:pt idx="5526">
                  <c:v>36.375929136298083</c:v>
                </c:pt>
                <c:pt idx="5527">
                  <c:v>36.319079294931541</c:v>
                </c:pt>
                <c:pt idx="5528">
                  <c:v>36.263225699377443</c:v>
                </c:pt>
                <c:pt idx="5529">
                  <c:v>36.208353405893781</c:v>
                </c:pt>
                <c:pt idx="5530">
                  <c:v>36.15444759130127</c:v>
                </c:pt>
                <c:pt idx="5531">
                  <c:v>36.101493552983541</c:v>
                </c:pt>
                <c:pt idx="5532">
                  <c:v>36.049476708886949</c:v>
                </c:pt>
                <c:pt idx="5533">
                  <c:v>35.998382597520653</c:v>
                </c:pt>
                <c:pt idx="5534">
                  <c:v>35.948196877956647</c:v>
                </c:pt>
                <c:pt idx="5535">
                  <c:v>35.898905329829731</c:v>
                </c:pt>
                <c:pt idx="5536">
                  <c:v>35.850493853337433</c:v>
                </c:pt>
                <c:pt idx="5537">
                  <c:v>35.802948469240206</c:v>
                </c:pt>
                <c:pt idx="5538">
                  <c:v>35.756255318861271</c:v>
                </c:pt>
                <c:pt idx="5539">
                  <c:v>35.710400664086542</c:v>
                </c:pt>
                <c:pt idx="5540">
                  <c:v>35.665370887364901</c:v>
                </c:pt>
                <c:pt idx="5541">
                  <c:v>35.621152491707903</c:v>
                </c:pt>
                <c:pt idx="5542">
                  <c:v>35.577732100689978</c:v>
                </c:pt>
                <c:pt idx="5543">
                  <c:v>35.535096458448344</c:v>
                </c:pt>
                <c:pt idx="5544">
                  <c:v>35.493232429682998</c:v>
                </c:pt>
                <c:pt idx="5545">
                  <c:v>35.452126999656812</c:v>
                </c:pt>
                <c:pt idx="5546">
                  <c:v>35.411767274195341</c:v>
                </c:pt>
                <c:pt idx="5547">
                  <c:v>35.372140479687069</c:v>
                </c:pt>
                <c:pt idx="5548">
                  <c:v>35.33323396308321</c:v>
                </c:pt>
                <c:pt idx="5549">
                  <c:v>35.29503519189781</c:v>
                </c:pt>
                <c:pt idx="5550">
                  <c:v>35.25753175420769</c:v>
                </c:pt>
                <c:pt idx="5551">
                  <c:v>35.220711358652522</c:v>
                </c:pt>
                <c:pt idx="5552">
                  <c:v>35.184561834434717</c:v>
                </c:pt>
                <c:pt idx="5553">
                  <c:v>35.149071131319538</c:v>
                </c:pt>
                <c:pt idx="5554">
                  <c:v>35.11422731963507</c:v>
                </c:pt>
                <c:pt idx="5555">
                  <c:v>35.080018590272147</c:v>
                </c:pt>
                <c:pt idx="5556">
                  <c:v>35.046433254684423</c:v>
                </c:pt>
                <c:pt idx="5557">
                  <c:v>35.013459744888372</c:v>
                </c:pt>
                <c:pt idx="5558">
                  <c:v>34.981086613463248</c:v>
                </c:pt>
                <c:pt idx="5559">
                  <c:v>34.949302533551183</c:v>
                </c:pt>
                <c:pt idx="5560">
                  <c:v>34.918096298856987</c:v>
                </c:pt>
                <c:pt idx="5561">
                  <c:v>34.88745682364835</c:v>
                </c:pt>
                <c:pt idx="5562">
                  <c:v>34.857373142755812</c:v>
                </c:pt>
                <c:pt idx="5563">
                  <c:v>34.827834411572567</c:v>
                </c:pt>
                <c:pt idx="5564">
                  <c:v>34.798829906054813</c:v>
                </c:pt>
                <c:pt idx="5565">
                  <c:v>34.770349022721369</c:v>
                </c:pt>
                <c:pt idx="5566">
                  <c:v>34.742381278653951</c:v>
                </c:pt>
                <c:pt idx="5567">
                  <c:v>34.714916311497063</c:v>
                </c:pt>
                <c:pt idx="5568">
                  <c:v>34.687943879458011</c:v>
                </c:pt>
                <c:pt idx="5569">
                  <c:v>34.661453861306917</c:v>
                </c:pt>
                <c:pt idx="5570">
                  <c:v>34.635436256376707</c:v>
                </c:pt>
                <c:pt idx="5571">
                  <c:v>34.609881184563037</c:v>
                </c:pt>
                <c:pt idx="5572">
                  <c:v>34.5847788863245</c:v>
                </c:pt>
                <c:pt idx="5573">
                  <c:v>34.560119722682373</c:v>
                </c:pt>
                <c:pt idx="5574">
                  <c:v>34.535894175220797</c:v>
                </c:pt>
                <c:pt idx="5575">
                  <c:v>34.512092846086723</c:v>
                </c:pt>
                <c:pt idx="5576">
                  <c:v>34.488706457989842</c:v>
                </c:pt>
                <c:pt idx="5577">
                  <c:v>34.465725854202731</c:v>
                </c:pt>
                <c:pt idx="5578">
                  <c:v>34.443141998560733</c:v>
                </c:pt>
                <c:pt idx="5579">
                  <c:v>34.420945975461969</c:v>
                </c:pt>
                <c:pt idx="5580">
                  <c:v>34.3991289898674</c:v>
                </c:pt>
                <c:pt idx="5581">
                  <c:v>34.377682367300778</c:v>
                </c:pt>
                <c:pt idx="5582">
                  <c:v>34.356597553848673</c:v>
                </c:pt>
                <c:pt idx="5583">
                  <c:v>34.335866116160453</c:v>
                </c:pt>
                <c:pt idx="5584">
                  <c:v>34.31547974144825</c:v>
                </c:pt>
                <c:pt idx="5585">
                  <c:v>34.295430237487068</c:v>
                </c:pt>
                <c:pt idx="5586">
                  <c:v>34.275709532614648</c:v>
                </c:pt>
                <c:pt idx="5587">
                  <c:v>34.256309675731558</c:v>
                </c:pt>
                <c:pt idx="5588">
                  <c:v>34.237222836301243</c:v>
                </c:pt>
                <c:pt idx="5589">
                  <c:v>34.21844130434981</c:v>
                </c:pt>
                <c:pt idx="5590">
                  <c:v>34.199957490466282</c:v>
                </c:pt>
                <c:pt idx="5591">
                  <c:v>34.181763925802443</c:v>
                </c:pt>
                <c:pt idx="5592">
                  <c:v>34.163853262072898</c:v>
                </c:pt>
                <c:pt idx="5593">
                  <c:v>34.146218271555021</c:v>
                </c:pt>
                <c:pt idx="5594">
                  <c:v>34.128851847089031</c:v>
                </c:pt>
                <c:pt idx="5595">
                  <c:v>34.111747002077927</c:v>
                </c:pt>
                <c:pt idx="5596">
                  <c:v>34.094896870487517</c:v>
                </c:pt>
                <c:pt idx="5597">
                  <c:v>34.078294706846421</c:v>
                </c:pt>
                <c:pt idx="5598">
                  <c:v>34.061933886246052</c:v>
                </c:pt>
                <c:pt idx="5599">
                  <c:v>34.045807904340613</c:v>
                </c:pt>
                <c:pt idx="5600">
                  <c:v>34.029910377347157</c:v>
                </c:pt>
                <c:pt idx="5601">
                  <c:v>34.014235042045513</c:v>
                </c:pt>
                <c:pt idx="5602">
                  <c:v>33.998775755778269</c:v>
                </c:pt>
                <c:pt idx="5603">
                  <c:v>33.983526496450878</c:v>
                </c:pt>
                <c:pt idx="5604">
                  <c:v>33.968481362531577</c:v>
                </c:pt>
                <c:pt idx="5605">
                  <c:v>33.953634573051438</c:v>
                </c:pt>
                <c:pt idx="5606">
                  <c:v>33.938980467604267</c:v>
                </c:pt>
                <c:pt idx="5607">
                  <c:v>33.924513506346763</c:v>
                </c:pt>
                <c:pt idx="5608">
                  <c:v>33.910228269998314</c:v>
                </c:pt>
                <c:pt idx="5609">
                  <c:v>33.896119459841209</c:v>
                </c:pt>
                <c:pt idx="5610">
                  <c:v>33.882181897720507</c:v>
                </c:pt>
                <c:pt idx="5611">
                  <c:v>33.868410526044073</c:v>
                </c:pt>
                <c:pt idx="5612">
                  <c:v>33.854800407782541</c:v>
                </c:pt>
                <c:pt idx="5613">
                  <c:v>33.84134672646946</c:v>
                </c:pt>
                <c:pt idx="5614">
                  <c:v>33.828044786201048</c:v>
                </c:pt>
                <c:pt idx="5615">
                  <c:v>33.814890011636372</c:v>
                </c:pt>
                <c:pt idx="5616">
                  <c:v>33.801877947997347</c:v>
                </c:pt>
                <c:pt idx="5617">
                  <c:v>33.789004261068648</c:v>
                </c:pt>
                <c:pt idx="5618">
                  <c:v>33.776264737197771</c:v>
                </c:pt>
                <c:pt idx="5619">
                  <c:v>33.76365528329498</c:v>
                </c:pt>
                <c:pt idx="5620">
                  <c:v>33.751171926833401</c:v>
                </c:pt>
                <c:pt idx="5621">
                  <c:v>33.738810815848922</c:v>
                </c:pt>
                <c:pt idx="5622">
                  <c:v>33.726568218940251</c:v>
                </c:pt>
                <c:pt idx="5623">
                  <c:v>33.714440525268877</c:v>
                </c:pt>
                <c:pt idx="5624">
                  <c:v>33.702424244559161</c:v>
                </c:pt>
                <c:pt idx="5625">
                  <c:v>33.690516007098161</c:v>
                </c:pt>
                <c:pt idx="5626">
                  <c:v>33.678712563735829</c:v>
                </c:pt>
                <c:pt idx="5627">
                  <c:v>33.66701078588487</c:v>
                </c:pt>
                <c:pt idx="5628">
                  <c:v>33.655407665520798</c:v>
                </c:pt>
                <c:pt idx="5629">
                  <c:v>33.643900315182002</c:v>
                </c:pt>
                <c:pt idx="5630">
                  <c:v>33.632485967969558</c:v>
                </c:pt>
                <c:pt idx="5631">
                  <c:v>33.621161977547423</c:v>
                </c:pt>
                <c:pt idx="5632">
                  <c:v>33.609925818142322</c:v>
                </c:pt>
                <c:pt idx="5633">
                  <c:v>33.598775084543831</c:v>
                </c:pt>
                <c:pt idx="5634">
                  <c:v>33.587707492104236</c:v>
                </c:pt>
                <c:pt idx="5635">
                  <c:v>33.576720876738797</c:v>
                </c:pt>
                <c:pt idx="5636">
                  <c:v>33.565813194925362</c:v>
                </c:pt>
                <c:pt idx="5637">
                  <c:v>33.554982523704723</c:v>
                </c:pt>
                <c:pt idx="5638">
                  <c:v>33.544227060680463</c:v>
                </c:pt>
                <c:pt idx="5639">
                  <c:v>33.533545124018943</c:v>
                </c:pt>
                <c:pt idx="5640">
                  <c:v>33.522935152449321</c:v>
                </c:pt>
                <c:pt idx="5641">
                  <c:v>33.512395705263557</c:v>
                </c:pt>
                <c:pt idx="5642">
                  <c:v>33.501925462316457</c:v>
                </c:pt>
                <c:pt idx="5643">
                  <c:v>33.491523224025613</c:v>
                </c:pt>
                <c:pt idx="5644">
                  <c:v>33.481187911371357</c:v>
                </c:pt>
                <c:pt idx="5645">
                  <c:v>33.47091856589693</c:v>
                </c:pt>
                <c:pt idx="5646">
                  <c:v>33.460714349708297</c:v>
                </c:pt>
                <c:pt idx="5647">
                  <c:v>33.450574545474247</c:v>
                </c:pt>
                <c:pt idx="5648">
                  <c:v>33.440498556426377</c:v>
                </c:pt>
                <c:pt idx="5649">
                  <c:v>33.430485906359131</c:v>
                </c:pt>
                <c:pt idx="5650">
                  <c:v>33.420536239629683</c:v>
                </c:pt>
                <c:pt idx="5651">
                  <c:v>33.410649321158033</c:v>
                </c:pt>
                <c:pt idx="5652">
                  <c:v>33.400825036427008</c:v>
                </c:pt>
                <c:pt idx="5653">
                  <c:v>33.391063391482227</c:v>
                </c:pt>
                <c:pt idx="5654">
                  <c:v>33.381364512932109</c:v>
                </c:pt>
                <c:pt idx="5655">
                  <c:v>33.371728647947897</c:v>
                </c:pt>
                <c:pt idx="5656">
                  <c:v>33.362156164263581</c:v>
                </c:pt>
                <c:pt idx="5657">
                  <c:v>33.352647550176023</c:v>
                </c:pt>
                <c:pt idx="5658">
                  <c:v>33.343203414544853</c:v>
                </c:pt>
                <c:pt idx="5659">
                  <c:v>33.333824486792487</c:v>
                </c:pt>
                <c:pt idx="5660">
                  <c:v>33.324511616904232</c:v>
                </c:pt>
                <c:pt idx="5661">
                  <c:v>33.315265775428053</c:v>
                </c:pt>
                <c:pt idx="5662">
                  <c:v>33.306088053474852</c:v>
                </c:pt>
                <c:pt idx="5663">
                  <c:v>33.296979662718279</c:v>
                </c:pt>
                <c:pt idx="5664">
                  <c:v>33.28794193539477</c:v>
                </c:pt>
                <c:pt idx="5665">
                  <c:v>33.278976324303613</c:v>
                </c:pt>
                <c:pt idx="5666">
                  <c:v>33.27008440280683</c:v>
                </c:pt>
                <c:pt idx="5667">
                  <c:v>33.261267864829342</c:v>
                </c:pt>
                <c:pt idx="5668">
                  <c:v>33.252528524858803</c:v>
                </c:pt>
                <c:pt idx="5669">
                  <c:v>33.243868317945648</c:v>
                </c:pt>
                <c:pt idx="5670">
                  <c:v>33.235289299703233</c:v>
                </c:pt>
                <c:pt idx="5671">
                  <c:v>33.226793646307598</c:v>
                </c:pt>
                <c:pt idx="5672">
                  <c:v>33.218383654497593</c:v>
                </c:pt>
                <c:pt idx="5673">
                  <c:v>33.210061741574982</c:v>
                </c:pt>
                <c:pt idx="5674">
                  <c:v>33.201830445404212</c:v>
                </c:pt>
                <c:pt idx="5675">
                  <c:v>33.193692424412603</c:v>
                </c:pt>
                <c:pt idx="5676">
                  <c:v>33.185650457590228</c:v>
                </c:pt>
                <c:pt idx="5677">
                  <c:v>33.177707444490053</c:v>
                </c:pt>
                <c:pt idx="5678">
                  <c:v>33.169866405227722</c:v>
                </c:pt>
                <c:pt idx="5679">
                  <c:v>33.1621304804818</c:v>
                </c:pt>
                <c:pt idx="5680">
                  <c:v>33.154502931493532</c:v>
                </c:pt>
                <c:pt idx="5681">
                  <c:v>33.146987140067097</c:v>
                </c:pt>
                <c:pt idx="5682">
                  <c:v>33.13958660856941</c:v>
                </c:pt>
                <c:pt idx="5683">
                  <c:v>33.132304959930202</c:v>
                </c:pt>
                <c:pt idx="5684">
                  <c:v>33.125145937641982</c:v>
                </c:pt>
                <c:pt idx="5685">
                  <c:v>33.118113405760099</c:v>
                </c:pt>
                <c:pt idx="5686">
                  <c:v>33.111211348902692</c:v>
                </c:pt>
                <c:pt idx="5687">
                  <c:v>33.10444387225067</c:v>
                </c:pt>
                <c:pt idx="5688">
                  <c:v>33.097815201547853</c:v>
                </c:pt>
                <c:pt idx="5689">
                  <c:v>33.09132968310071</c:v>
                </c:pt>
                <c:pt idx="5690">
                  <c:v>33.084991783778641</c:v>
                </c:pt>
                <c:pt idx="5691">
                  <c:v>33.078806091013803</c:v>
                </c:pt>
                <c:pt idx="5692">
                  <c:v>33.072777312801151</c:v>
                </c:pt>
                <c:pt idx="5693">
                  <c:v>33.066910277698433</c:v>
                </c:pt>
                <c:pt idx="5694">
                  <c:v>33.061209934826202</c:v>
                </c:pt>
                <c:pt idx="5695">
                  <c:v>33.055681353867868</c:v>
                </c:pt>
                <c:pt idx="5696">
                  <c:v>33.050329725069602</c:v>
                </c:pt>
                <c:pt idx="5697">
                  <c:v>33.045160359240363</c:v>
                </c:pt>
                <c:pt idx="5698">
                  <c:v>33.040178687751961</c:v>
                </c:pt>
                <c:pt idx="5699">
                  <c:v>33.035390262538947</c:v>
                </c:pt>
                <c:pt idx="5700">
                  <c:v>33.030800756098721</c:v>
                </c:pt>
                <c:pt idx="5701">
                  <c:v>33.026415961491487</c:v>
                </c:pt>
                <c:pt idx="5702">
                  <c:v>33.022241792340232</c:v>
                </c:pt>
                <c:pt idx="5703">
                  <c:v>33.018284282830777</c:v>
                </c:pt>
                <c:pt idx="5704">
                  <c:v>33.014549587711677</c:v>
                </c:pt>
                <c:pt idx="5705">
                  <c:v>33.011043982294403</c:v>
                </c:pt>
                <c:pt idx="5706">
                  <c:v>33.007773862453142</c:v>
                </c:pt>
                <c:pt idx="5707">
                  <c:v>33.004745744624898</c:v>
                </c:pt>
                <c:pt idx="5708">
                  <c:v>33.001966265809479</c:v>
                </c:pt>
                <c:pt idx="5709">
                  <c:v>32.999442183569542</c:v>
                </c:pt>
                <c:pt idx="5710">
                  <c:v>32.997180376030499</c:v>
                </c:pt>
                <c:pt idx="5711">
                  <c:v>32.995187841880558</c:v>
                </c:pt>
                <c:pt idx="5712">
                  <c:v>32.993471700370797</c:v>
                </c:pt>
                <c:pt idx="5713">
                  <c:v>32.992039191315023</c:v>
                </c:pt>
                <c:pt idx="5714">
                  <c:v>32.990897675089847</c:v>
                </c:pt>
                <c:pt idx="5715">
                  <c:v>32.990054632634781</c:v>
                </c:pt>
                <c:pt idx="5716">
                  <c:v>32.989517665452027</c:v>
                </c:pt>
                <c:pt idx="5717">
                  <c:v>32.989294495606643</c:v>
                </c:pt>
                <c:pt idx="5718">
                  <c:v>32.989392965726523</c:v>
                </c:pt>
                <c:pt idx="5719">
                  <c:v>32.989821039002251</c:v>
                </c:pt>
                <c:pt idx="5720">
                  <c:v>32.990586799187362</c:v>
                </c:pt>
                <c:pt idx="5721">
                  <c:v>32.991698450598101</c:v>
                </c:pt>
                <c:pt idx="5722">
                  <c:v>32.993164318113529</c:v>
                </c:pt>
                <c:pt idx="5723">
                  <c:v>32.994992847175531</c:v>
                </c:pt>
                <c:pt idx="5724">
                  <c:v>32.997192603788747</c:v>
                </c:pt>
                <c:pt idx="5725">
                  <c:v>32.999772274520701</c:v>
                </c:pt>
                <c:pt idx="5726">
                  <c:v>33.002740666501651</c:v>
                </c:pt>
                <c:pt idx="5727">
                  <c:v>33.006106707424713</c:v>
                </c:pt>
                <c:pt idx="5728">
                  <c:v>33.009879445545749</c:v>
                </c:pt>
                <c:pt idx="5729">
                  <c:v>33.014068049683473</c:v>
                </c:pt>
                <c:pt idx="5730">
                  <c:v>33.018681809219387</c:v>
                </c:pt>
                <c:pt idx="5731">
                  <c:v>33.023730134097796</c:v>
                </c:pt>
                <c:pt idx="5732">
                  <c:v>33.029222554825807</c:v>
                </c:pt>
                <c:pt idx="5733">
                  <c:v>33.035168722473308</c:v>
                </c:pt>
                <c:pt idx="5734">
                  <c:v>33.041578408673011</c:v>
                </c:pt>
                <c:pt idx="5735">
                  <c:v>33.048461505620473</c:v>
                </c:pt>
                <c:pt idx="5736">
                  <c:v>33.055828026074003</c:v>
                </c:pt>
                <c:pt idx="5737">
                  <c:v>33.063688103354671</c:v>
                </c:pt>
                <c:pt idx="5738">
                  <c:v>33.072051991346513</c:v>
                </c:pt>
                <c:pt idx="5739">
                  <c:v>33.080930064496179</c:v>
                </c:pt>
                <c:pt idx="5740">
                  <c:v>33.090332817813199</c:v>
                </c:pt>
                <c:pt idx="5741">
                  <c:v>33.100270866869963</c:v>
                </c:pt>
                <c:pt idx="5742">
                  <c:v>33.110754947801567</c:v>
                </c:pt>
                <c:pt idx="5743">
                  <c:v>33.121795917306017</c:v>
                </c:pt>
                <c:pt idx="5744">
                  <c:v>33.13340475264399</c:v>
                </c:pt>
                <c:pt idx="5745">
                  <c:v>33.145592551639133</c:v>
                </c:pt>
                <c:pt idx="5746">
                  <c:v>33.158370532677708</c:v>
                </c:pt>
                <c:pt idx="5747">
                  <c:v>33.171750034708943</c:v>
                </c:pt>
                <c:pt idx="5748">
                  <c:v>33.185742517244748</c:v>
                </c:pt>
                <c:pt idx="5749">
                  <c:v>33.200359560359942</c:v>
                </c:pt>
                <c:pt idx="5750">
                  <c:v>33.215612864692098</c:v>
                </c:pt>
                <c:pt idx="5751">
                  <c:v>33.231514251441553</c:v>
                </c:pt>
                <c:pt idx="5752">
                  <c:v>33.248075662371512</c:v>
                </c:pt>
                <c:pt idx="5753">
                  <c:v>33.265309159807941</c:v>
                </c:pt>
                <c:pt idx="5754">
                  <c:v>33.283226926639642</c:v>
                </c:pt>
                <c:pt idx="5755">
                  <c:v>33.301841266318213</c:v>
                </c:pt>
                <c:pt idx="5756">
                  <c:v>33.321164602858047</c:v>
                </c:pt>
                <c:pt idx="5757">
                  <c:v>33.341209480836334</c:v>
                </c:pt>
                <c:pt idx="5758">
                  <c:v>33.361988565393077</c:v>
                </c:pt>
                <c:pt idx="5759">
                  <c:v>33.383514642231077</c:v>
                </c:pt>
                <c:pt idx="5760">
                  <c:v>33.405800617615952</c:v>
                </c:pt>
                <c:pt idx="5761">
                  <c:v>33.428859518376122</c:v>
                </c:pt>
                <c:pt idx="5762">
                  <c:v>33.452704491902757</c:v>
                </c:pt>
                <c:pt idx="5763">
                  <c:v>33.477348806149962</c:v>
                </c:pt>
                <c:pt idx="5764">
                  <c:v>33.502805849634498</c:v>
                </c:pt>
                <c:pt idx="5765">
                  <c:v>33.52908913143601</c:v>
                </c:pt>
                <c:pt idx="5766">
                  <c:v>33.55621228119692</c:v>
                </c:pt>
                <c:pt idx="5767">
                  <c:v>33.584189049122458</c:v>
                </c:pt>
                <c:pt idx="5768">
                  <c:v>33.6130333059807</c:v>
                </c:pt>
                <c:pt idx="5769">
                  <c:v>33.642759043102473</c:v>
                </c:pt>
                <c:pt idx="5770">
                  <c:v>33.673380372381381</c:v>
                </c:pt>
                <c:pt idx="5771">
                  <c:v>33.704911526273932</c:v>
                </c:pt>
                <c:pt idx="5772">
                  <c:v>33.737366857799323</c:v>
                </c:pt>
                <c:pt idx="5773">
                  <c:v>33.770760840539651</c:v>
                </c:pt>
                <c:pt idx="5774">
                  <c:v>33.805108068639782</c:v>
                </c:pt>
                <c:pt idx="5775">
                  <c:v>33.840423256807362</c:v>
                </c:pt>
                <c:pt idx="5776">
                  <c:v>33.876721240312847</c:v>
                </c:pt>
                <c:pt idx="5777">
                  <c:v>33.914016974989529</c:v>
                </c:pt>
                <c:pt idx="5778">
                  <c:v>33.952325537233492</c:v>
                </c:pt>
                <c:pt idx="5779">
                  <c:v>33.991662124003582</c:v>
                </c:pt>
                <c:pt idx="5780">
                  <c:v>34.032042052821531</c:v>
                </c:pt>
                <c:pt idx="5781">
                  <c:v>34.073480761771762</c:v>
                </c:pt>
                <c:pt idx="5782">
                  <c:v>34.11599380950161</c:v>
                </c:pt>
                <c:pt idx="5783">
                  <c:v>34.159596875221162</c:v>
                </c:pt>
                <c:pt idx="5784">
                  <c:v>34.204305758703313</c:v>
                </c:pt>
                <c:pt idx="5785">
                  <c:v>34.25013638028377</c:v>
                </c:pt>
                <c:pt idx="5786">
                  <c:v>34.297104780860998</c:v>
                </c:pt>
                <c:pt idx="5787">
                  <c:v>34.345227121896322</c:v>
                </c:pt>
                <c:pt idx="5788">
                  <c:v>34.394519685413897</c:v>
                </c:pt>
                <c:pt idx="5789">
                  <c:v>34.444998874000618</c:v>
                </c:pt>
                <c:pt idx="5790">
                  <c:v>34.496681210806202</c:v>
                </c:pt>
                <c:pt idx="5791">
                  <c:v>34.54958333954314</c:v>
                </c:pt>
                <c:pt idx="5792">
                  <c:v>34.603722024486807</c:v>
                </c:pt>
                <c:pt idx="5793">
                  <c:v>34.659114150475297</c:v>
                </c:pt>
                <c:pt idx="5794">
                  <c:v>34.715776722909553</c:v>
                </c:pt>
                <c:pt idx="5795">
                  <c:v>34.773726867753311</c:v>
                </c:pt>
                <c:pt idx="5796">
                  <c:v>34.832981831533132</c:v>
                </c:pt>
                <c:pt idx="5797">
                  <c:v>34.893558981338352</c:v>
                </c:pt>
                <c:pt idx="5798">
                  <c:v>34.955475804821113</c:v>
                </c:pt>
                <c:pt idx="5799">
                  <c:v>35.018749910196348</c:v>
                </c:pt>
                <c:pt idx="5800">
                  <c:v>35.083399026241842</c:v>
                </c:pt>
                <c:pt idx="5801">
                  <c:v>35.149441002298147</c:v>
                </c:pt>
                <c:pt idx="5802">
                  <c:v>35.216893808268637</c:v>
                </c:pt>
                <c:pt idx="5803">
                  <c:v>35.285775534619468</c:v>
                </c:pt>
                <c:pt idx="5804">
                  <c:v>35.356104392379621</c:v>
                </c:pt>
                <c:pt idx="5805">
                  <c:v>35.427898713140813</c:v>
                </c:pt>
                <c:pt idx="5806">
                  <c:v>35.501176949057701</c:v>
                </c:pt>
                <c:pt idx="5807">
                  <c:v>35.575957672847629</c:v>
                </c:pt>
                <c:pt idx="5808">
                  <c:v>35.652259577790787</c:v>
                </c:pt>
                <c:pt idx="5809">
                  <c:v>35.730101477730159</c:v>
                </c:pt>
                <c:pt idx="5810">
                  <c:v>35.809502307071547</c:v>
                </c:pt>
                <c:pt idx="5811">
                  <c:v>35.890481120783519</c:v>
                </c:pt>
                <c:pt idx="5812">
                  <c:v>35.973057094397539</c:v>
                </c:pt>
                <c:pt idx="5813">
                  <c:v>36.057249524007773</c:v>
                </c:pt>
                <c:pt idx="5814">
                  <c:v>36.143077826271167</c:v>
                </c:pt>
                <c:pt idx="5815">
                  <c:v>36.230561538407642</c:v>
                </c:pt>
                <c:pt idx="5816">
                  <c:v>36.319720318199742</c:v>
                </c:pt>
                <c:pt idx="5817">
                  <c:v>36.410573943992929</c:v>
                </c:pt>
                <c:pt idx="5818">
                  <c:v>36.503142314695381</c:v>
                </c:pt>
                <c:pt idx="5819">
                  <c:v>36.597445449778121</c:v>
                </c:pt>
                <c:pt idx="5820">
                  <c:v>36.693503489275017</c:v>
                </c:pt>
                <c:pt idx="5821">
                  <c:v>36.791336693782682</c:v>
                </c:pt>
                <c:pt idx="5822">
                  <c:v>36.890965444460548</c:v>
                </c:pt>
                <c:pt idx="5823">
                  <c:v>36.992410243030882</c:v>
                </c:pt>
                <c:pt idx="5824">
                  <c:v>37.09569171177867</c:v>
                </c:pt>
                <c:pt idx="5825">
                  <c:v>37.200830593551821</c:v>
                </c:pt>
                <c:pt idx="5826">
                  <c:v>37.307847751760939</c:v>
                </c:pt>
                <c:pt idx="5827">
                  <c:v>37.416764170379523</c:v>
                </c:pt>
                <c:pt idx="5828">
                  <c:v>37.527600953943811</c:v>
                </c:pt>
                <c:pt idx="5829">
                  <c:v>37.640379327552878</c:v>
                </c:pt>
                <c:pt idx="5830">
                  <c:v>37.75512063686854</c:v>
                </c:pt>
                <c:pt idx="5831">
                  <c:v>37.871846348115547</c:v>
                </c:pt>
                <c:pt idx="5832">
                  <c:v>37.990578048081296</c:v>
                </c:pt>
                <c:pt idx="5833">
                  <c:v>38.111337444116067</c:v>
                </c:pt>
                <c:pt idx="5834">
                  <c:v>38.234146364133039</c:v>
                </c:pt>
                <c:pt idx="5835">
                  <c:v>38.359026756607967</c:v>
                </c:pt>
                <c:pt idx="5836">
                  <c:v>38.486000690579651</c:v>
                </c:pt>
                <c:pt idx="5837">
                  <c:v>38.615090355649478</c:v>
                </c:pt>
                <c:pt idx="5838">
                  <c:v>38.74631806198181</c:v>
                </c:pt>
                <c:pt idx="5839">
                  <c:v>38.879706240303747</c:v>
                </c:pt>
                <c:pt idx="5840">
                  <c:v>39.015277441905141</c:v>
                </c:pt>
                <c:pt idx="5841">
                  <c:v>39.153054338638761</c:v>
                </c:pt>
                <c:pt idx="5842">
                  <c:v>39.293059722920063</c:v>
                </c:pt>
                <c:pt idx="5843">
                  <c:v>39.435316507727407</c:v>
                </c:pt>
                <c:pt idx="5844">
                  <c:v>41.218959196407603</c:v>
                </c:pt>
                <c:pt idx="5845">
                  <c:v>41.094352684456169</c:v>
                </c:pt>
                <c:pt idx="5846">
                  <c:v>40.971601499792037</c:v>
                </c:pt>
                <c:pt idx="5847">
                  <c:v>40.850684911658661</c:v>
                </c:pt>
                <c:pt idx="5848">
                  <c:v>40.731582309862198</c:v>
                </c:pt>
                <c:pt idx="5849">
                  <c:v>40.614273204771628</c:v>
                </c:pt>
                <c:pt idx="5850">
                  <c:v>40.498737227318742</c:v>
                </c:pt>
                <c:pt idx="5851">
                  <c:v>40.38495412899816</c:v>
                </c:pt>
                <c:pt idx="5852">
                  <c:v>40.272903781867313</c:v>
                </c:pt>
                <c:pt idx="5853">
                  <c:v>40.162566178546363</c:v>
                </c:pt>
                <c:pt idx="5854">
                  <c:v>40.053921432218317</c:v>
                </c:pt>
                <c:pt idx="5855">
                  <c:v>39.946949776629047</c:v>
                </c:pt>
                <c:pt idx="5856">
                  <c:v>39.841631566087138</c:v>
                </c:pt>
                <c:pt idx="5857">
                  <c:v>39.737947275464037</c:v>
                </c:pt>
                <c:pt idx="5858">
                  <c:v>39.635877500193949</c:v>
                </c:pt>
                <c:pt idx="5859">
                  <c:v>39.535402956273899</c:v>
                </c:pt>
                <c:pt idx="5860">
                  <c:v>39.436504480263743</c:v>
                </c:pt>
                <c:pt idx="5861">
                  <c:v>39.339163029286098</c:v>
                </c:pt>
                <c:pt idx="5862">
                  <c:v>39.24335968102644</c:v>
                </c:pt>
                <c:pt idx="5863">
                  <c:v>39.149075633732977</c:v>
                </c:pt>
                <c:pt idx="5864">
                  <c:v>39.056292206216781</c:v>
                </c:pt>
                <c:pt idx="5865">
                  <c:v>38.964990837851708</c:v>
                </c:pt>
                <c:pt idx="5866">
                  <c:v>38.8751530885744</c:v>
                </c:pt>
                <c:pt idx="5867">
                  <c:v>38.786760638884331</c:v>
                </c:pt>
                <c:pt idx="5868">
                  <c:v>38.699795289843749</c:v>
                </c:pt>
                <c:pt idx="5869">
                  <c:v>38.614238963077732</c:v>
                </c:pt>
                <c:pt idx="5870">
                  <c:v>38.53007370077416</c:v>
                </c:pt>
                <c:pt idx="5871">
                  <c:v>38.447281665683668</c:v>
                </c:pt>
                <c:pt idx="5872">
                  <c:v>38.36584514111982</c:v>
                </c:pt>
                <c:pt idx="5873">
                  <c:v>38.285746530958811</c:v>
                </c:pt>
                <c:pt idx="5874">
                  <c:v>38.206968359639781</c:v>
                </c:pt>
                <c:pt idx="5875">
                  <c:v>38.129493272164588</c:v>
                </c:pt>
                <c:pt idx="5876">
                  <c:v>38.053304034097927</c:v>
                </c:pt>
                <c:pt idx="5877">
                  <c:v>37.97838353156731</c:v>
                </c:pt>
                <c:pt idx="5878">
                  <c:v>37.904714771263038</c:v>
                </c:pt>
                <c:pt idx="5879">
                  <c:v>37.83228088043824</c:v>
                </c:pt>
                <c:pt idx="5880">
                  <c:v>37.761065106908767</c:v>
                </c:pt>
                <c:pt idx="5881">
                  <c:v>37.69105081905338</c:v>
                </c:pt>
                <c:pt idx="5882">
                  <c:v>37.622221505813542</c:v>
                </c:pt>
                <c:pt idx="5883">
                  <c:v>37.55456077669362</c:v>
                </c:pt>
                <c:pt idx="5884">
                  <c:v>37.488052361760751</c:v>
                </c:pt>
                <c:pt idx="5885">
                  <c:v>37.422680111644787</c:v>
                </c:pt>
                <c:pt idx="5886">
                  <c:v>37.358427997538527</c:v>
                </c:pt>
                <c:pt idx="5887">
                  <c:v>37.295280111197499</c:v>
                </c:pt>
                <c:pt idx="5888">
                  <c:v>37.233220664939999</c:v>
                </c:pt>
                <c:pt idx="5889">
                  <c:v>37.172233991647197</c:v>
                </c:pt>
                <c:pt idx="5890">
                  <c:v>37.112304544763028</c:v>
                </c:pt>
                <c:pt idx="5891">
                  <c:v>37.053416898294252</c:v>
                </c:pt>
                <c:pt idx="5892">
                  <c:v>36.995555746810417</c:v>
                </c:pt>
                <c:pt idx="5893">
                  <c:v>36.938705905443882</c:v>
                </c:pt>
                <c:pt idx="5894">
                  <c:v>36.882852309889799</c:v>
                </c:pt>
                <c:pt idx="5895">
                  <c:v>36.827980016406109</c:v>
                </c:pt>
                <c:pt idx="5896">
                  <c:v>36.774074201813619</c:v>
                </c:pt>
                <c:pt idx="5897">
                  <c:v>36.721120163495897</c:v>
                </c:pt>
                <c:pt idx="5898">
                  <c:v>36.669103319399298</c:v>
                </c:pt>
                <c:pt idx="5899">
                  <c:v>36.618009208033001</c:v>
                </c:pt>
                <c:pt idx="5900">
                  <c:v>36.567823488468981</c:v>
                </c:pt>
                <c:pt idx="5901">
                  <c:v>36.518531940342058</c:v>
                </c:pt>
                <c:pt idx="5902">
                  <c:v>36.470120463849781</c:v>
                </c:pt>
                <c:pt idx="5903">
                  <c:v>36.422575079752562</c:v>
                </c:pt>
                <c:pt idx="5904">
                  <c:v>36.375881929373598</c:v>
                </c:pt>
                <c:pt idx="5905">
                  <c:v>36.330027274598898</c:v>
                </c:pt>
                <c:pt idx="5906">
                  <c:v>36.284997497877228</c:v>
                </c:pt>
                <c:pt idx="5907">
                  <c:v>36.240779102220237</c:v>
                </c:pt>
                <c:pt idx="5908">
                  <c:v>36.19735871120232</c:v>
                </c:pt>
                <c:pt idx="5909">
                  <c:v>36.154723068960678</c:v>
                </c:pt>
                <c:pt idx="5910">
                  <c:v>36.112859040195353</c:v>
                </c:pt>
                <c:pt idx="5911">
                  <c:v>36.071753610169146</c:v>
                </c:pt>
                <c:pt idx="5912">
                  <c:v>36.03139388470769</c:v>
                </c:pt>
                <c:pt idx="5913">
                  <c:v>35.99176709019941</c:v>
                </c:pt>
                <c:pt idx="5914">
                  <c:v>35.952860573595551</c:v>
                </c:pt>
                <c:pt idx="5915">
                  <c:v>35.914661802410137</c:v>
                </c:pt>
                <c:pt idx="5916">
                  <c:v>35.877158364720039</c:v>
                </c:pt>
                <c:pt idx="5917">
                  <c:v>35.840337969164857</c:v>
                </c:pt>
                <c:pt idx="5918">
                  <c:v>35.804188444947052</c:v>
                </c:pt>
                <c:pt idx="5919">
                  <c:v>35.7686977418319</c:v>
                </c:pt>
                <c:pt idx="5920">
                  <c:v>35.733853930147419</c:v>
                </c:pt>
                <c:pt idx="5921">
                  <c:v>35.699645200784488</c:v>
                </c:pt>
                <c:pt idx="5922">
                  <c:v>35.666059865196772</c:v>
                </c:pt>
                <c:pt idx="5923">
                  <c:v>35.633086355400707</c:v>
                </c:pt>
                <c:pt idx="5924">
                  <c:v>35.60071322397561</c:v>
                </c:pt>
                <c:pt idx="5925">
                  <c:v>35.568929144063532</c:v>
                </c:pt>
                <c:pt idx="5926">
                  <c:v>35.537722909369329</c:v>
                </c:pt>
                <c:pt idx="5927">
                  <c:v>35.507083434160712</c:v>
                </c:pt>
                <c:pt idx="5928">
                  <c:v>35.476999753268139</c:v>
                </c:pt>
                <c:pt idx="5929">
                  <c:v>35.447461022084923</c:v>
                </c:pt>
                <c:pt idx="5930">
                  <c:v>35.418456516567147</c:v>
                </c:pt>
                <c:pt idx="5931">
                  <c:v>35.389975633233703</c:v>
                </c:pt>
                <c:pt idx="5932">
                  <c:v>35.362007889166293</c:v>
                </c:pt>
                <c:pt idx="5933">
                  <c:v>35.334542922009412</c:v>
                </c:pt>
                <c:pt idx="5934">
                  <c:v>35.307570489970352</c:v>
                </c:pt>
                <c:pt idx="5935">
                  <c:v>35.281080471819259</c:v>
                </c:pt>
                <c:pt idx="5936">
                  <c:v>35.255062866889048</c:v>
                </c:pt>
                <c:pt idx="5937">
                  <c:v>35.229507795075399</c:v>
                </c:pt>
                <c:pt idx="5938">
                  <c:v>35.204405496836841</c:v>
                </c:pt>
                <c:pt idx="5939">
                  <c:v>35.179746333194721</c:v>
                </c:pt>
                <c:pt idx="5940">
                  <c:v>35.155520785733152</c:v>
                </c:pt>
                <c:pt idx="5941">
                  <c:v>35.131719456599058</c:v>
                </c:pt>
                <c:pt idx="5942">
                  <c:v>35.108333068502183</c:v>
                </c:pt>
                <c:pt idx="5943">
                  <c:v>35.085352464715072</c:v>
                </c:pt>
                <c:pt idx="5944">
                  <c:v>35.062768609073068</c:v>
                </c:pt>
                <c:pt idx="5945">
                  <c:v>35.04057258597431</c:v>
                </c:pt>
                <c:pt idx="5946">
                  <c:v>35.018755600379748</c:v>
                </c:pt>
                <c:pt idx="5947">
                  <c:v>34.997308977813127</c:v>
                </c:pt>
                <c:pt idx="5948">
                  <c:v>34.976224164361021</c:v>
                </c:pt>
                <c:pt idx="5949">
                  <c:v>34.955492726672801</c:v>
                </c:pt>
                <c:pt idx="5950">
                  <c:v>34.935106351960599</c:v>
                </c:pt>
                <c:pt idx="5951">
                  <c:v>34.915056847999409</c:v>
                </c:pt>
                <c:pt idx="5952">
                  <c:v>34.895336143126997</c:v>
                </c:pt>
                <c:pt idx="5953">
                  <c:v>34.875936286243913</c:v>
                </c:pt>
                <c:pt idx="5954">
                  <c:v>34.856849446813563</c:v>
                </c:pt>
                <c:pt idx="5955">
                  <c:v>34.838067914862137</c:v>
                </c:pt>
                <c:pt idx="5956">
                  <c:v>34.819584100978616</c:v>
                </c:pt>
                <c:pt idx="5957">
                  <c:v>34.801390536314798</c:v>
                </c:pt>
                <c:pt idx="5958">
                  <c:v>34.783479872585232</c:v>
                </c:pt>
                <c:pt idx="5959">
                  <c:v>34.765844882067363</c:v>
                </c:pt>
                <c:pt idx="5960">
                  <c:v>34.748478457601372</c:v>
                </c:pt>
                <c:pt idx="5961">
                  <c:v>34.731373612590268</c:v>
                </c:pt>
                <c:pt idx="5962">
                  <c:v>34.714523480999873</c:v>
                </c:pt>
                <c:pt idx="5963">
                  <c:v>34.697921317358769</c:v>
                </c:pt>
                <c:pt idx="5964">
                  <c:v>34.681560496758387</c:v>
                </c:pt>
                <c:pt idx="5965">
                  <c:v>34.665434514852961</c:v>
                </c:pt>
                <c:pt idx="5966">
                  <c:v>34.649536987859513</c:v>
                </c:pt>
                <c:pt idx="5967">
                  <c:v>34.633861652557847</c:v>
                </c:pt>
                <c:pt idx="5968">
                  <c:v>34.618402366290603</c:v>
                </c:pt>
                <c:pt idx="5969">
                  <c:v>34.603153106963219</c:v>
                </c:pt>
                <c:pt idx="5970">
                  <c:v>34.588107973043932</c:v>
                </c:pt>
                <c:pt idx="5971">
                  <c:v>34.573261183563787</c:v>
                </c:pt>
                <c:pt idx="5972">
                  <c:v>34.558607078116623</c:v>
                </c:pt>
                <c:pt idx="5973">
                  <c:v>34.544140116859097</c:v>
                </c:pt>
                <c:pt idx="5974">
                  <c:v>34.529854880510648</c:v>
                </c:pt>
                <c:pt idx="5975">
                  <c:v>34.515746070353551</c:v>
                </c:pt>
                <c:pt idx="5976">
                  <c:v>34.501808508232848</c:v>
                </c:pt>
                <c:pt idx="5977">
                  <c:v>34.488037136556407</c:v>
                </c:pt>
                <c:pt idx="5978">
                  <c:v>34.474427018294897</c:v>
                </c:pt>
                <c:pt idx="5979">
                  <c:v>34.460973336981823</c:v>
                </c:pt>
                <c:pt idx="5980">
                  <c:v>34.447671396713389</c:v>
                </c:pt>
                <c:pt idx="5981">
                  <c:v>34.434516622148742</c:v>
                </c:pt>
                <c:pt idx="5982">
                  <c:v>34.42150455850971</c:v>
                </c:pt>
                <c:pt idx="5983">
                  <c:v>34.408630871581003</c:v>
                </c:pt>
                <c:pt idx="5984">
                  <c:v>34.395891347710098</c:v>
                </c:pt>
                <c:pt idx="5985">
                  <c:v>34.383281893807307</c:v>
                </c:pt>
                <c:pt idx="5986">
                  <c:v>34.370798537345742</c:v>
                </c:pt>
                <c:pt idx="5987">
                  <c:v>34.358437426361249</c:v>
                </c:pt>
                <c:pt idx="5988">
                  <c:v>34.346194829452593</c:v>
                </c:pt>
                <c:pt idx="5989">
                  <c:v>34.334067135781218</c:v>
                </c:pt>
                <c:pt idx="5990">
                  <c:v>34.322050855071502</c:v>
                </c:pt>
                <c:pt idx="5991">
                  <c:v>34.310142617610488</c:v>
                </c:pt>
                <c:pt idx="5992">
                  <c:v>34.29833917424817</c:v>
                </c:pt>
                <c:pt idx="5993">
                  <c:v>34.286637396397197</c:v>
                </c:pt>
                <c:pt idx="5994">
                  <c:v>34.275034276033153</c:v>
                </c:pt>
                <c:pt idx="5995">
                  <c:v>34.263526925694343</c:v>
                </c:pt>
                <c:pt idx="5996">
                  <c:v>34.252112578481899</c:v>
                </c:pt>
                <c:pt idx="5997">
                  <c:v>34.240788588059772</c:v>
                </c:pt>
                <c:pt idx="5998">
                  <c:v>34.229552428654671</c:v>
                </c:pt>
                <c:pt idx="5999">
                  <c:v>34.218401695056158</c:v>
                </c:pt>
                <c:pt idx="6000">
                  <c:v>34.207334102616578</c:v>
                </c:pt>
                <c:pt idx="6001">
                  <c:v>34.196347487251117</c:v>
                </c:pt>
                <c:pt idx="6002">
                  <c:v>34.185439805437703</c:v>
                </c:pt>
                <c:pt idx="6003">
                  <c:v>34.174609134217057</c:v>
                </c:pt>
                <c:pt idx="6004">
                  <c:v>34.163853671192811</c:v>
                </c:pt>
                <c:pt idx="6005">
                  <c:v>34.153171734531298</c:v>
                </c:pt>
                <c:pt idx="6006">
                  <c:v>34.142561762961662</c:v>
                </c:pt>
                <c:pt idx="6007">
                  <c:v>34.13202231577592</c:v>
                </c:pt>
                <c:pt idx="6008">
                  <c:v>34.121552072828813</c:v>
                </c:pt>
                <c:pt idx="6009">
                  <c:v>34.111149834537962</c:v>
                </c:pt>
                <c:pt idx="6010">
                  <c:v>34.100814521883713</c:v>
                </c:pt>
                <c:pt idx="6011">
                  <c:v>34.090545176409279</c:v>
                </c:pt>
                <c:pt idx="6012">
                  <c:v>34.080340960220617</c:v>
                </c:pt>
                <c:pt idx="6013">
                  <c:v>34.070201155986567</c:v>
                </c:pt>
                <c:pt idx="6014">
                  <c:v>34.060125166938732</c:v>
                </c:pt>
                <c:pt idx="6015">
                  <c:v>34.050112516871472</c:v>
                </c:pt>
                <c:pt idx="6016">
                  <c:v>34.040162850142011</c:v>
                </c:pt>
                <c:pt idx="6017">
                  <c:v>34.030275931670381</c:v>
                </c:pt>
                <c:pt idx="6018">
                  <c:v>34.02045164693935</c:v>
                </c:pt>
                <c:pt idx="6019">
                  <c:v>34.010690001994568</c:v>
                </c:pt>
                <c:pt idx="6020">
                  <c:v>34.000991123444457</c:v>
                </c:pt>
                <c:pt idx="6021">
                  <c:v>33.991355258460239</c:v>
                </c:pt>
                <c:pt idx="6022">
                  <c:v>33.98178277477593</c:v>
                </c:pt>
                <c:pt idx="6023">
                  <c:v>33.972274160688357</c:v>
                </c:pt>
                <c:pt idx="6024">
                  <c:v>33.962830025057201</c:v>
                </c:pt>
                <c:pt idx="6025">
                  <c:v>33.953451097304843</c:v>
                </c:pt>
                <c:pt idx="6026">
                  <c:v>33.944138227416573</c:v>
                </c:pt>
                <c:pt idx="6027">
                  <c:v>33.934892385940387</c:v>
                </c:pt>
                <c:pt idx="6028">
                  <c:v>33.9257146639872</c:v>
                </c:pt>
                <c:pt idx="6029">
                  <c:v>33.916606273230613</c:v>
                </c:pt>
                <c:pt idx="6030">
                  <c:v>33.907568545907097</c:v>
                </c:pt>
                <c:pt idx="6031">
                  <c:v>33.898602934815962</c:v>
                </c:pt>
                <c:pt idx="6032">
                  <c:v>33.889711013319172</c:v>
                </c:pt>
                <c:pt idx="6033">
                  <c:v>33.880894475341663</c:v>
                </c:pt>
                <c:pt idx="6034">
                  <c:v>33.872155135371131</c:v>
                </c:pt>
                <c:pt idx="6035">
                  <c:v>33.863494928458003</c:v>
                </c:pt>
                <c:pt idx="6036">
                  <c:v>33.85491591021556</c:v>
                </c:pt>
                <c:pt idx="6037">
                  <c:v>33.846420256819933</c:v>
                </c:pt>
                <c:pt idx="6038">
                  <c:v>33.838010265009942</c:v>
                </c:pt>
                <c:pt idx="6039">
                  <c:v>33.82968835208731</c:v>
                </c:pt>
                <c:pt idx="6040">
                  <c:v>33.82145705591654</c:v>
                </c:pt>
                <c:pt idx="6041">
                  <c:v>33.813319034924952</c:v>
                </c:pt>
                <c:pt idx="6042">
                  <c:v>33.805277068102569</c:v>
                </c:pt>
                <c:pt idx="6043">
                  <c:v>33.797334055002381</c:v>
                </c:pt>
                <c:pt idx="6044">
                  <c:v>33.789493015740057</c:v>
                </c:pt>
                <c:pt idx="6045">
                  <c:v>33.78175709099412</c:v>
                </c:pt>
                <c:pt idx="6046">
                  <c:v>33.77412954200588</c:v>
                </c:pt>
                <c:pt idx="6047">
                  <c:v>33.766613750579452</c:v>
                </c:pt>
                <c:pt idx="6048">
                  <c:v>33.759213219081751</c:v>
                </c:pt>
                <c:pt idx="6049">
                  <c:v>33.751931570442522</c:v>
                </c:pt>
                <c:pt idx="6050">
                  <c:v>33.744772548154323</c:v>
                </c:pt>
                <c:pt idx="6051">
                  <c:v>33.737740016272433</c:v>
                </c:pt>
                <c:pt idx="6052">
                  <c:v>33.730837959415027</c:v>
                </c:pt>
                <c:pt idx="6053">
                  <c:v>33.724070482763011</c:v>
                </c:pt>
                <c:pt idx="6054">
                  <c:v>33.71744181206018</c:v>
                </c:pt>
                <c:pt idx="6055">
                  <c:v>33.710956293613037</c:v>
                </c:pt>
                <c:pt idx="6056">
                  <c:v>33.704618394290989</c:v>
                </c:pt>
                <c:pt idx="6057">
                  <c:v>33.698432701526151</c:v>
                </c:pt>
                <c:pt idx="6058">
                  <c:v>33.692403923313499</c:v>
                </c:pt>
                <c:pt idx="6059">
                  <c:v>33.686536888210767</c:v>
                </c:pt>
                <c:pt idx="6060">
                  <c:v>33.680836545338529</c:v>
                </c:pt>
                <c:pt idx="6061">
                  <c:v>33.675307964380217</c:v>
                </c:pt>
                <c:pt idx="6062">
                  <c:v>33.669956335581958</c:v>
                </c:pt>
                <c:pt idx="6063">
                  <c:v>33.664786969752697</c:v>
                </c:pt>
                <c:pt idx="6064">
                  <c:v>33.659805298264303</c:v>
                </c:pt>
                <c:pt idx="6065">
                  <c:v>33.655016873051281</c:v>
                </c:pt>
                <c:pt idx="6066">
                  <c:v>33.650427366611048</c:v>
                </c:pt>
                <c:pt idx="6067">
                  <c:v>33.646042572003829</c:v>
                </c:pt>
                <c:pt idx="6068">
                  <c:v>33.641868402852573</c:v>
                </c:pt>
                <c:pt idx="6069">
                  <c:v>33.637910893343111</c:v>
                </c:pt>
                <c:pt idx="6070">
                  <c:v>33.63417619822404</c:v>
                </c:pt>
                <c:pt idx="6071">
                  <c:v>33.630670592806759</c:v>
                </c:pt>
                <c:pt idx="6072">
                  <c:v>33.627400472965483</c:v>
                </c:pt>
                <c:pt idx="6073">
                  <c:v>33.624372355137233</c:v>
                </c:pt>
                <c:pt idx="6074">
                  <c:v>33.621592876321841</c:v>
                </c:pt>
                <c:pt idx="6075">
                  <c:v>33.619068794081883</c:v>
                </c:pt>
                <c:pt idx="6076">
                  <c:v>33.616806986542841</c:v>
                </c:pt>
                <c:pt idx="6077">
                  <c:v>33.614814452392892</c:v>
                </c:pt>
                <c:pt idx="6078">
                  <c:v>33.613098310883139</c:v>
                </c:pt>
                <c:pt idx="6079">
                  <c:v>33.61166580182735</c:v>
                </c:pt>
                <c:pt idx="6080">
                  <c:v>33.610524285602189</c:v>
                </c:pt>
                <c:pt idx="6081">
                  <c:v>33.609681243147108</c:v>
                </c:pt>
                <c:pt idx="6082">
                  <c:v>33.609144275964383</c:v>
                </c:pt>
                <c:pt idx="6083">
                  <c:v>33.608921106119013</c:v>
                </c:pt>
                <c:pt idx="6084">
                  <c:v>33.609019576238872</c:v>
                </c:pt>
                <c:pt idx="6085">
                  <c:v>33.6094476495146</c:v>
                </c:pt>
                <c:pt idx="6086">
                  <c:v>33.610213409699703</c:v>
                </c:pt>
                <c:pt idx="6087">
                  <c:v>33.611325061110442</c:v>
                </c:pt>
                <c:pt idx="6088">
                  <c:v>33.612790928625877</c:v>
                </c:pt>
                <c:pt idx="6089">
                  <c:v>33.614619457687851</c:v>
                </c:pt>
                <c:pt idx="6090">
                  <c:v>33.616819214301088</c:v>
                </c:pt>
                <c:pt idx="6091">
                  <c:v>33.619398885033043</c:v>
                </c:pt>
                <c:pt idx="6092">
                  <c:v>33.622367277014</c:v>
                </c:pt>
                <c:pt idx="6093">
                  <c:v>33.625733317937062</c:v>
                </c:pt>
                <c:pt idx="6094">
                  <c:v>33.629506056058098</c:v>
                </c:pt>
                <c:pt idx="6095">
                  <c:v>33.633694660195829</c:v>
                </c:pt>
                <c:pt idx="6096">
                  <c:v>33.63830841973175</c:v>
                </c:pt>
                <c:pt idx="6097">
                  <c:v>33.643356744610138</c:v>
                </c:pt>
                <c:pt idx="6098">
                  <c:v>33.648849165338142</c:v>
                </c:pt>
                <c:pt idx="6099">
                  <c:v>33.65479533298565</c:v>
                </c:pt>
                <c:pt idx="6100">
                  <c:v>33.66120501918536</c:v>
                </c:pt>
                <c:pt idx="6101">
                  <c:v>33.668088116132822</c:v>
                </c:pt>
                <c:pt idx="6102">
                  <c:v>33.675454636586352</c:v>
                </c:pt>
                <c:pt idx="6103">
                  <c:v>33.68331471386702</c:v>
                </c:pt>
                <c:pt idx="6104">
                  <c:v>33.691678601858861</c:v>
                </c:pt>
                <c:pt idx="6105">
                  <c:v>33.700556675008528</c:v>
                </c:pt>
                <c:pt idx="6106">
                  <c:v>33.70995942832554</c:v>
                </c:pt>
                <c:pt idx="6107">
                  <c:v>33.71989747738229</c:v>
                </c:pt>
                <c:pt idx="6108">
                  <c:v>33.730381558313901</c:v>
                </c:pt>
                <c:pt idx="6109">
                  <c:v>33.741422527818351</c:v>
                </c:pt>
                <c:pt idx="6110">
                  <c:v>33.753031363156332</c:v>
                </c:pt>
                <c:pt idx="6111">
                  <c:v>33.765219162151467</c:v>
                </c:pt>
                <c:pt idx="6112">
                  <c:v>33.777997143190049</c:v>
                </c:pt>
                <c:pt idx="6113">
                  <c:v>33.791376645221277</c:v>
                </c:pt>
                <c:pt idx="6114">
                  <c:v>33.805369127757103</c:v>
                </c:pt>
                <c:pt idx="6115">
                  <c:v>33.819986170872284</c:v>
                </c:pt>
                <c:pt idx="6116">
                  <c:v>33.835239475204418</c:v>
                </c:pt>
                <c:pt idx="6117">
                  <c:v>33.85114086195388</c:v>
                </c:pt>
                <c:pt idx="6118">
                  <c:v>33.867702272883847</c:v>
                </c:pt>
                <c:pt idx="6119">
                  <c:v>33.884935770320283</c:v>
                </c:pt>
                <c:pt idx="6120">
                  <c:v>33.902853537151998</c:v>
                </c:pt>
                <c:pt idx="6121">
                  <c:v>33.921467876830548</c:v>
                </c:pt>
                <c:pt idx="6122">
                  <c:v>33.940791213370403</c:v>
                </c:pt>
                <c:pt idx="6123">
                  <c:v>33.960836091348668</c:v>
                </c:pt>
                <c:pt idx="6124">
                  <c:v>33.981615175905418</c:v>
                </c:pt>
                <c:pt idx="6125">
                  <c:v>34.003141252743397</c:v>
                </c:pt>
                <c:pt idx="6126">
                  <c:v>34.025427228128301</c:v>
                </c:pt>
                <c:pt idx="6127">
                  <c:v>34.048486128888463</c:v>
                </c:pt>
                <c:pt idx="6128">
                  <c:v>34.072331102415113</c:v>
                </c:pt>
                <c:pt idx="6129">
                  <c:v>34.096975416662303</c:v>
                </c:pt>
                <c:pt idx="6130">
                  <c:v>34.12243246014684</c:v>
                </c:pt>
                <c:pt idx="6131">
                  <c:v>34.148715741948358</c:v>
                </c:pt>
                <c:pt idx="6132">
                  <c:v>34.175838891709262</c:v>
                </c:pt>
                <c:pt idx="6133">
                  <c:v>34.203815659634813</c:v>
                </c:pt>
                <c:pt idx="6134">
                  <c:v>34.232659916493041</c:v>
                </c:pt>
                <c:pt idx="6135">
                  <c:v>34.262385653614807</c:v>
                </c:pt>
                <c:pt idx="6136">
                  <c:v>34.293006982893722</c:v>
                </c:pt>
                <c:pt idx="6137">
                  <c:v>34.324538136786273</c:v>
                </c:pt>
                <c:pt idx="6138">
                  <c:v>34.35699346831165</c:v>
                </c:pt>
                <c:pt idx="6139">
                  <c:v>34.390387451051978</c:v>
                </c:pt>
                <c:pt idx="6140">
                  <c:v>34.424734679152117</c:v>
                </c:pt>
                <c:pt idx="6141">
                  <c:v>34.460049867319697</c:v>
                </c:pt>
                <c:pt idx="6142">
                  <c:v>34.496347850825202</c:v>
                </c:pt>
                <c:pt idx="6143">
                  <c:v>34.533643585501871</c:v>
                </c:pt>
                <c:pt idx="6144">
                  <c:v>34.57195214774584</c:v>
                </c:pt>
                <c:pt idx="6145">
                  <c:v>34.611288734515931</c:v>
                </c:pt>
                <c:pt idx="6146">
                  <c:v>34.651668663333851</c:v>
                </c:pt>
                <c:pt idx="6147">
                  <c:v>34.693107372284111</c:v>
                </c:pt>
                <c:pt idx="6148">
                  <c:v>34.735620420013952</c:v>
                </c:pt>
                <c:pt idx="6149">
                  <c:v>34.779223485733503</c:v>
                </c:pt>
                <c:pt idx="6150">
                  <c:v>34.823932369215647</c:v>
                </c:pt>
                <c:pt idx="6151">
                  <c:v>34.869762990796097</c:v>
                </c:pt>
                <c:pt idx="6152">
                  <c:v>34.916731391373332</c:v>
                </c:pt>
                <c:pt idx="6153">
                  <c:v>34.964853732408677</c:v>
                </c:pt>
                <c:pt idx="6154">
                  <c:v>35.014146295926253</c:v>
                </c:pt>
                <c:pt idx="6155">
                  <c:v>35.064625484512973</c:v>
                </c:pt>
                <c:pt idx="6156">
                  <c:v>35.116307821318543</c:v>
                </c:pt>
                <c:pt idx="6157">
                  <c:v>35.169209950055482</c:v>
                </c:pt>
                <c:pt idx="6158">
                  <c:v>35.223348634999162</c:v>
                </c:pt>
                <c:pt idx="6159">
                  <c:v>35.278740760987638</c:v>
                </c:pt>
                <c:pt idx="6160">
                  <c:v>35.335403333421901</c:v>
                </c:pt>
                <c:pt idx="6161">
                  <c:v>35.393353478265652</c:v>
                </c:pt>
                <c:pt idx="6162">
                  <c:v>35.452608442045459</c:v>
                </c:pt>
                <c:pt idx="6163">
                  <c:v>35.513185591850693</c:v>
                </c:pt>
                <c:pt idx="6164">
                  <c:v>35.575102415333447</c:v>
                </c:pt>
                <c:pt idx="6165">
                  <c:v>35.638376520708697</c:v>
                </c:pt>
                <c:pt idx="6166">
                  <c:v>35.703025636754198</c:v>
                </c:pt>
                <c:pt idx="6167">
                  <c:v>35.769067612810503</c:v>
                </c:pt>
                <c:pt idx="6168">
                  <c:v>35.836520418780999</c:v>
                </c:pt>
                <c:pt idx="6169">
                  <c:v>35.905402145131809</c:v>
                </c:pt>
                <c:pt idx="6170">
                  <c:v>35.975731002891962</c:v>
                </c:pt>
                <c:pt idx="6171">
                  <c:v>36.047525323653147</c:v>
                </c:pt>
                <c:pt idx="6172">
                  <c:v>36.120803559570042</c:v>
                </c:pt>
                <c:pt idx="6173">
                  <c:v>36.195584283359977</c:v>
                </c:pt>
                <c:pt idx="6174">
                  <c:v>36.271886188303128</c:v>
                </c:pt>
                <c:pt idx="6175">
                  <c:v>36.349728088242493</c:v>
                </c:pt>
                <c:pt idx="6176">
                  <c:v>36.429128917583903</c:v>
                </c:pt>
                <c:pt idx="6177">
                  <c:v>36.510107731295861</c:v>
                </c:pt>
                <c:pt idx="6178">
                  <c:v>36.592683704909902</c:v>
                </c:pt>
                <c:pt idx="6179">
                  <c:v>36.676876134520121</c:v>
                </c:pt>
                <c:pt idx="6180">
                  <c:v>36.762704436783508</c:v>
                </c:pt>
                <c:pt idx="6181">
                  <c:v>36.850188148919983</c:v>
                </c:pt>
                <c:pt idx="6182">
                  <c:v>36.939346928712077</c:v>
                </c:pt>
                <c:pt idx="6183">
                  <c:v>37.030200554505271</c:v>
                </c:pt>
                <c:pt idx="6184">
                  <c:v>37.122768925207723</c:v>
                </c:pt>
                <c:pt idx="6185">
                  <c:v>37.217072060290448</c:v>
                </c:pt>
                <c:pt idx="6186">
                  <c:v>37.313130099787351</c:v>
                </c:pt>
                <c:pt idx="6187">
                  <c:v>37.410963304295016</c:v>
                </c:pt>
                <c:pt idx="6188">
                  <c:v>37.510592054972889</c:v>
                </c:pt>
                <c:pt idx="6189">
                  <c:v>37.612036853543209</c:v>
                </c:pt>
                <c:pt idx="6190">
                  <c:v>37.715318322291012</c:v>
                </c:pt>
                <c:pt idx="6191">
                  <c:v>37.820457204064162</c:v>
                </c:pt>
                <c:pt idx="6192">
                  <c:v>37.927474362273287</c:v>
                </c:pt>
                <c:pt idx="6193">
                  <c:v>38.036390780891871</c:v>
                </c:pt>
                <c:pt idx="6194">
                  <c:v>38.147227564456138</c:v>
                </c:pt>
                <c:pt idx="6195">
                  <c:v>38.260005938065227</c:v>
                </c:pt>
                <c:pt idx="6196">
                  <c:v>38.374747247380867</c:v>
                </c:pt>
                <c:pt idx="6197">
                  <c:v>38.491472958627902</c:v>
                </c:pt>
                <c:pt idx="6198">
                  <c:v>38.610204658593617</c:v>
                </c:pt>
                <c:pt idx="6199">
                  <c:v>38.730964054628409</c:v>
                </c:pt>
                <c:pt idx="6200">
                  <c:v>38.853772974645373</c:v>
                </c:pt>
                <c:pt idx="6201">
                  <c:v>38.978653367120323</c:v>
                </c:pt>
                <c:pt idx="6202">
                  <c:v>39.105627301091992</c:v>
                </c:pt>
                <c:pt idx="6203">
                  <c:v>39.234716966161841</c:v>
                </c:pt>
                <c:pt idx="6204">
                  <c:v>39.365944672494138</c:v>
                </c:pt>
                <c:pt idx="6205">
                  <c:v>39.499332850816089</c:v>
                </c:pt>
                <c:pt idx="6206">
                  <c:v>39.634904052417468</c:v>
                </c:pt>
                <c:pt idx="6207">
                  <c:v>39.772680949151102</c:v>
                </c:pt>
                <c:pt idx="6208">
                  <c:v>39.912686333432397</c:v>
                </c:pt>
                <c:pt idx="6209">
                  <c:v>41.838585806919951</c:v>
                </c:pt>
                <c:pt idx="6210">
                  <c:v>41.71397929496851</c:v>
                </c:pt>
                <c:pt idx="6211">
                  <c:v>41.591228110304399</c:v>
                </c:pt>
                <c:pt idx="6212">
                  <c:v>41.470311522171023</c:v>
                </c:pt>
                <c:pt idx="6213">
                  <c:v>41.351208920374532</c:v>
                </c:pt>
                <c:pt idx="6214">
                  <c:v>41.233899815283962</c:v>
                </c:pt>
                <c:pt idx="6215">
                  <c:v>41.118363837831083</c:v>
                </c:pt>
                <c:pt idx="6216">
                  <c:v>41.004580739510502</c:v>
                </c:pt>
                <c:pt idx="6217">
                  <c:v>40.892530392379662</c:v>
                </c:pt>
                <c:pt idx="6218">
                  <c:v>40.782192789058698</c:v>
                </c:pt>
                <c:pt idx="6219">
                  <c:v>40.67354804273068</c:v>
                </c:pt>
                <c:pt idx="6220">
                  <c:v>40.566576387141403</c:v>
                </c:pt>
                <c:pt idx="6221">
                  <c:v>40.4612581765995</c:v>
                </c:pt>
                <c:pt idx="6222">
                  <c:v>40.357573885976379</c:v>
                </c:pt>
                <c:pt idx="6223">
                  <c:v>40.255504110706298</c:v>
                </c:pt>
                <c:pt idx="6224">
                  <c:v>40.155029566786233</c:v>
                </c:pt>
                <c:pt idx="6225">
                  <c:v>40.056131090776077</c:v>
                </c:pt>
                <c:pt idx="6226">
                  <c:v>39.958789639798447</c:v>
                </c:pt>
                <c:pt idx="6227">
                  <c:v>39.862986291538782</c:v>
                </c:pt>
                <c:pt idx="6228">
                  <c:v>39.768702244245333</c:v>
                </c:pt>
                <c:pt idx="6229">
                  <c:v>39.675918816729137</c:v>
                </c:pt>
                <c:pt idx="6230">
                  <c:v>39.584617448364043</c:v>
                </c:pt>
                <c:pt idx="6231">
                  <c:v>39.494779699086742</c:v>
                </c:pt>
                <c:pt idx="6232">
                  <c:v>39.406387249396651</c:v>
                </c:pt>
                <c:pt idx="6233">
                  <c:v>39.319421900356083</c:v>
                </c:pt>
                <c:pt idx="6234">
                  <c:v>39.233865573590073</c:v>
                </c:pt>
                <c:pt idx="6235">
                  <c:v>39.149700311286487</c:v>
                </c:pt>
                <c:pt idx="6236">
                  <c:v>39.066908276196031</c:v>
                </c:pt>
                <c:pt idx="6237">
                  <c:v>38.98547175163214</c:v>
                </c:pt>
                <c:pt idx="6238">
                  <c:v>38.905373141471152</c:v>
                </c:pt>
                <c:pt idx="6239">
                  <c:v>38.826594970152122</c:v>
                </c:pt>
                <c:pt idx="6240">
                  <c:v>38.749119882676929</c:v>
                </c:pt>
                <c:pt idx="6241">
                  <c:v>38.672930644610283</c:v>
                </c:pt>
                <c:pt idx="6242">
                  <c:v>38.598010142079673</c:v>
                </c:pt>
                <c:pt idx="6243">
                  <c:v>38.5243413817754</c:v>
                </c:pt>
                <c:pt idx="6244">
                  <c:v>38.451907490950568</c:v>
                </c:pt>
                <c:pt idx="6245">
                  <c:v>38.380691717421101</c:v>
                </c:pt>
                <c:pt idx="6246">
                  <c:v>38.310677429565708</c:v>
                </c:pt>
                <c:pt idx="6247">
                  <c:v>38.241848116325897</c:v>
                </c:pt>
                <c:pt idx="6248">
                  <c:v>38.174187387205983</c:v>
                </c:pt>
                <c:pt idx="6249">
                  <c:v>38.107678972273092</c:v>
                </c:pt>
                <c:pt idx="6250">
                  <c:v>38.04230672215715</c:v>
                </c:pt>
                <c:pt idx="6251">
                  <c:v>37.978054608050883</c:v>
                </c:pt>
                <c:pt idx="6252">
                  <c:v>37.914906721709833</c:v>
                </c:pt>
                <c:pt idx="6253">
                  <c:v>37.852847275452319</c:v>
                </c:pt>
                <c:pt idx="6254">
                  <c:v>37.791860602159538</c:v>
                </c:pt>
                <c:pt idx="6255">
                  <c:v>37.731931155275383</c:v>
                </c:pt>
                <c:pt idx="6256">
                  <c:v>37.673043508806593</c:v>
                </c:pt>
                <c:pt idx="6257">
                  <c:v>37.615182357322759</c:v>
                </c:pt>
                <c:pt idx="6258">
                  <c:v>37.558332515956231</c:v>
                </c:pt>
                <c:pt idx="6259">
                  <c:v>37.502478920402133</c:v>
                </c:pt>
                <c:pt idx="6260">
                  <c:v>37.44760662691845</c:v>
                </c:pt>
                <c:pt idx="6261">
                  <c:v>37.393700812325967</c:v>
                </c:pt>
                <c:pt idx="6262">
                  <c:v>37.340746774008217</c:v>
                </c:pt>
                <c:pt idx="6263">
                  <c:v>37.288729929911632</c:v>
                </c:pt>
                <c:pt idx="6264">
                  <c:v>37.237635818545343</c:v>
                </c:pt>
                <c:pt idx="6265">
                  <c:v>37.18745009898133</c:v>
                </c:pt>
                <c:pt idx="6266">
                  <c:v>37.138158550854399</c:v>
                </c:pt>
                <c:pt idx="6267">
                  <c:v>37.089747074362123</c:v>
                </c:pt>
                <c:pt idx="6268">
                  <c:v>37.042201690264903</c:v>
                </c:pt>
                <c:pt idx="6269">
                  <c:v>36.995508539885961</c:v>
                </c:pt>
                <c:pt idx="6270">
                  <c:v>36.949653885111218</c:v>
                </c:pt>
                <c:pt idx="6271">
                  <c:v>36.904624108389569</c:v>
                </c:pt>
                <c:pt idx="6272">
                  <c:v>36.860405712732572</c:v>
                </c:pt>
                <c:pt idx="6273">
                  <c:v>36.816985321714647</c:v>
                </c:pt>
                <c:pt idx="6274">
                  <c:v>36.774349679473033</c:v>
                </c:pt>
                <c:pt idx="6275">
                  <c:v>36.73248565070768</c:v>
                </c:pt>
                <c:pt idx="6276">
                  <c:v>36.691380220681488</c:v>
                </c:pt>
                <c:pt idx="6277">
                  <c:v>36.651020495220017</c:v>
                </c:pt>
                <c:pt idx="6278">
                  <c:v>36.611393700711758</c:v>
                </c:pt>
                <c:pt idx="6279">
                  <c:v>36.572487184107914</c:v>
                </c:pt>
                <c:pt idx="6280">
                  <c:v>36.534288412922493</c:v>
                </c:pt>
                <c:pt idx="6281">
                  <c:v>36.496784975232373</c:v>
                </c:pt>
                <c:pt idx="6282">
                  <c:v>36.459964579677177</c:v>
                </c:pt>
                <c:pt idx="6283">
                  <c:v>36.4238150554594</c:v>
                </c:pt>
                <c:pt idx="6284">
                  <c:v>36.388324352344227</c:v>
                </c:pt>
                <c:pt idx="6285">
                  <c:v>36.353480540659753</c:v>
                </c:pt>
                <c:pt idx="6286">
                  <c:v>36.319271811296822</c:v>
                </c:pt>
                <c:pt idx="6287">
                  <c:v>36.285686475709099</c:v>
                </c:pt>
                <c:pt idx="6288">
                  <c:v>36.252712965913048</c:v>
                </c:pt>
                <c:pt idx="6289">
                  <c:v>36.220339834487959</c:v>
                </c:pt>
                <c:pt idx="6290">
                  <c:v>36.18855575457588</c:v>
                </c:pt>
                <c:pt idx="6291">
                  <c:v>36.157349519881663</c:v>
                </c:pt>
                <c:pt idx="6292">
                  <c:v>36.126710044673061</c:v>
                </c:pt>
                <c:pt idx="6293">
                  <c:v>36.09662636378048</c:v>
                </c:pt>
                <c:pt idx="6294">
                  <c:v>36.067087632597257</c:v>
                </c:pt>
                <c:pt idx="6295">
                  <c:v>36.038083127079489</c:v>
                </c:pt>
                <c:pt idx="6296">
                  <c:v>36.009602243746038</c:v>
                </c:pt>
                <c:pt idx="6297">
                  <c:v>35.98163449967862</c:v>
                </c:pt>
                <c:pt idx="6298">
                  <c:v>35.954169532521753</c:v>
                </c:pt>
                <c:pt idx="6299">
                  <c:v>35.927197100482701</c:v>
                </c:pt>
                <c:pt idx="6300">
                  <c:v>35.900707082331607</c:v>
                </c:pt>
                <c:pt idx="6301">
                  <c:v>35.874689477401382</c:v>
                </c:pt>
                <c:pt idx="6302">
                  <c:v>35.849134405587733</c:v>
                </c:pt>
                <c:pt idx="6303">
                  <c:v>35.824032107349183</c:v>
                </c:pt>
                <c:pt idx="6304">
                  <c:v>35.799372943707063</c:v>
                </c:pt>
                <c:pt idx="6305">
                  <c:v>35.775147396245487</c:v>
                </c:pt>
                <c:pt idx="6306">
                  <c:v>35.751346067111392</c:v>
                </c:pt>
                <c:pt idx="6307">
                  <c:v>35.727959679014518</c:v>
                </c:pt>
                <c:pt idx="6308">
                  <c:v>35.704979075227399</c:v>
                </c:pt>
                <c:pt idx="6309">
                  <c:v>35.682395219585409</c:v>
                </c:pt>
                <c:pt idx="6310">
                  <c:v>35.660199196486651</c:v>
                </c:pt>
                <c:pt idx="6311">
                  <c:v>35.638382210892082</c:v>
                </c:pt>
                <c:pt idx="6312">
                  <c:v>35.616935588325468</c:v>
                </c:pt>
                <c:pt idx="6313">
                  <c:v>35.595850774873369</c:v>
                </c:pt>
                <c:pt idx="6314">
                  <c:v>35.57511933718515</c:v>
                </c:pt>
                <c:pt idx="6315">
                  <c:v>35.55473296247294</c:v>
                </c:pt>
                <c:pt idx="6316">
                  <c:v>35.534683458511743</c:v>
                </c:pt>
                <c:pt idx="6317">
                  <c:v>35.514962753639317</c:v>
                </c:pt>
                <c:pt idx="6318">
                  <c:v>35.495562896756262</c:v>
                </c:pt>
                <c:pt idx="6319">
                  <c:v>35.476476057325911</c:v>
                </c:pt>
                <c:pt idx="6320">
                  <c:v>35.457694525374478</c:v>
                </c:pt>
                <c:pt idx="6321">
                  <c:v>35.439210711490958</c:v>
                </c:pt>
                <c:pt idx="6322">
                  <c:v>35.421017146827133</c:v>
                </c:pt>
                <c:pt idx="6323">
                  <c:v>35.403106483097567</c:v>
                </c:pt>
                <c:pt idx="6324">
                  <c:v>35.385471492579711</c:v>
                </c:pt>
                <c:pt idx="6325">
                  <c:v>35.368105068113721</c:v>
                </c:pt>
                <c:pt idx="6326">
                  <c:v>35.351000223102588</c:v>
                </c:pt>
                <c:pt idx="6327">
                  <c:v>35.3341500915122</c:v>
                </c:pt>
                <c:pt idx="6328">
                  <c:v>35.317547927871097</c:v>
                </c:pt>
                <c:pt idx="6329">
                  <c:v>35.301187107270742</c:v>
                </c:pt>
                <c:pt idx="6330">
                  <c:v>35.285061125365303</c:v>
                </c:pt>
                <c:pt idx="6331">
                  <c:v>35.269163598371861</c:v>
                </c:pt>
                <c:pt idx="6332">
                  <c:v>35.253488263070182</c:v>
                </c:pt>
                <c:pt idx="6333">
                  <c:v>35.238028976802951</c:v>
                </c:pt>
                <c:pt idx="6334">
                  <c:v>35.222779717475561</c:v>
                </c:pt>
                <c:pt idx="6335">
                  <c:v>35.20773458355626</c:v>
                </c:pt>
                <c:pt idx="6336">
                  <c:v>35.192887794076142</c:v>
                </c:pt>
                <c:pt idx="6337">
                  <c:v>35.178233688628971</c:v>
                </c:pt>
                <c:pt idx="6338">
                  <c:v>35.163766727371438</c:v>
                </c:pt>
                <c:pt idx="6339">
                  <c:v>35.149481491022989</c:v>
                </c:pt>
                <c:pt idx="6340">
                  <c:v>35.135372680865899</c:v>
                </c:pt>
                <c:pt idx="6341">
                  <c:v>35.121435118745197</c:v>
                </c:pt>
                <c:pt idx="6342">
                  <c:v>35.107663747068763</c:v>
                </c:pt>
                <c:pt idx="6343">
                  <c:v>35.094053628807252</c:v>
                </c:pt>
                <c:pt idx="6344">
                  <c:v>35.08059994749415</c:v>
                </c:pt>
                <c:pt idx="6345">
                  <c:v>35.067298007225737</c:v>
                </c:pt>
                <c:pt idx="6346">
                  <c:v>35.054143232661083</c:v>
                </c:pt>
                <c:pt idx="6347">
                  <c:v>35.041131169022037</c:v>
                </c:pt>
                <c:pt idx="6348">
                  <c:v>35.028257482093338</c:v>
                </c:pt>
                <c:pt idx="6349">
                  <c:v>35.015517958222453</c:v>
                </c:pt>
                <c:pt idx="6350">
                  <c:v>35.002908504319663</c:v>
                </c:pt>
                <c:pt idx="6351">
                  <c:v>34.990425147858083</c:v>
                </c:pt>
                <c:pt idx="6352">
                  <c:v>34.978064036873597</c:v>
                </c:pt>
                <c:pt idx="6353">
                  <c:v>34.965821439964927</c:v>
                </c:pt>
                <c:pt idx="6354">
                  <c:v>34.953693746293567</c:v>
                </c:pt>
                <c:pt idx="6355">
                  <c:v>34.941677465583822</c:v>
                </c:pt>
                <c:pt idx="6356">
                  <c:v>34.929769228122836</c:v>
                </c:pt>
                <c:pt idx="6357">
                  <c:v>34.917965784760497</c:v>
                </c:pt>
                <c:pt idx="6358">
                  <c:v>34.906264006909552</c:v>
                </c:pt>
                <c:pt idx="6359">
                  <c:v>34.894660886545488</c:v>
                </c:pt>
                <c:pt idx="6360">
                  <c:v>34.88315353620667</c:v>
                </c:pt>
                <c:pt idx="6361">
                  <c:v>34.871739188994241</c:v>
                </c:pt>
                <c:pt idx="6362">
                  <c:v>34.860415198572113</c:v>
                </c:pt>
                <c:pt idx="6363">
                  <c:v>34.849179039167012</c:v>
                </c:pt>
                <c:pt idx="6364">
                  <c:v>34.838028305568507</c:v>
                </c:pt>
                <c:pt idx="6365">
                  <c:v>34.826960713128933</c:v>
                </c:pt>
                <c:pt idx="6366">
                  <c:v>34.815974097763458</c:v>
                </c:pt>
                <c:pt idx="6367">
                  <c:v>34.805066415950037</c:v>
                </c:pt>
                <c:pt idx="6368">
                  <c:v>34.794235744729413</c:v>
                </c:pt>
                <c:pt idx="6369">
                  <c:v>34.783480281705152</c:v>
                </c:pt>
                <c:pt idx="6370">
                  <c:v>34.772798345043633</c:v>
                </c:pt>
                <c:pt idx="6371">
                  <c:v>34.762188373474011</c:v>
                </c:pt>
                <c:pt idx="6372">
                  <c:v>34.751648926288247</c:v>
                </c:pt>
                <c:pt idx="6373">
                  <c:v>34.741178683341147</c:v>
                </c:pt>
                <c:pt idx="6374">
                  <c:v>34.730776445050303</c:v>
                </c:pt>
                <c:pt idx="6375">
                  <c:v>34.720441132396047</c:v>
                </c:pt>
                <c:pt idx="6376">
                  <c:v>34.71017178692162</c:v>
                </c:pt>
                <c:pt idx="6377">
                  <c:v>34.699967570732973</c:v>
                </c:pt>
                <c:pt idx="6378">
                  <c:v>34.689827766498922</c:v>
                </c:pt>
                <c:pt idx="6379">
                  <c:v>34.679751777451081</c:v>
                </c:pt>
                <c:pt idx="6380">
                  <c:v>34.669739127383821</c:v>
                </c:pt>
                <c:pt idx="6381">
                  <c:v>34.659789460654338</c:v>
                </c:pt>
                <c:pt idx="6382">
                  <c:v>34.649902542182723</c:v>
                </c:pt>
                <c:pt idx="6383">
                  <c:v>34.640078257451698</c:v>
                </c:pt>
                <c:pt idx="6384">
                  <c:v>34.630316612506917</c:v>
                </c:pt>
                <c:pt idx="6385">
                  <c:v>34.620617733956813</c:v>
                </c:pt>
                <c:pt idx="6386">
                  <c:v>34.610981868972573</c:v>
                </c:pt>
                <c:pt idx="6387">
                  <c:v>34.601409385288257</c:v>
                </c:pt>
                <c:pt idx="6388">
                  <c:v>34.591900771200713</c:v>
                </c:pt>
                <c:pt idx="6389">
                  <c:v>34.582456635569542</c:v>
                </c:pt>
                <c:pt idx="6390">
                  <c:v>34.573077707817177</c:v>
                </c:pt>
                <c:pt idx="6391">
                  <c:v>34.563764837928922</c:v>
                </c:pt>
                <c:pt idx="6392">
                  <c:v>34.554518996452742</c:v>
                </c:pt>
                <c:pt idx="6393">
                  <c:v>34.545341274499542</c:v>
                </c:pt>
                <c:pt idx="6394">
                  <c:v>34.536232883742947</c:v>
                </c:pt>
                <c:pt idx="6395">
                  <c:v>34.527195156419452</c:v>
                </c:pt>
                <c:pt idx="6396">
                  <c:v>34.518229545328282</c:v>
                </c:pt>
                <c:pt idx="6397">
                  <c:v>34.50933762383152</c:v>
                </c:pt>
                <c:pt idx="6398">
                  <c:v>34.500521085854011</c:v>
                </c:pt>
                <c:pt idx="6399">
                  <c:v>34.491781745883458</c:v>
                </c:pt>
                <c:pt idx="6400">
                  <c:v>34.483121538970337</c:v>
                </c:pt>
                <c:pt idx="6401">
                  <c:v>34.474542520727908</c:v>
                </c:pt>
                <c:pt idx="6402">
                  <c:v>34.466046867332253</c:v>
                </c:pt>
                <c:pt idx="6403">
                  <c:v>34.457636875522269</c:v>
                </c:pt>
                <c:pt idx="6404">
                  <c:v>34.449314962599658</c:v>
                </c:pt>
                <c:pt idx="6405">
                  <c:v>34.441083666428902</c:v>
                </c:pt>
                <c:pt idx="6406">
                  <c:v>34.432945645437293</c:v>
                </c:pt>
                <c:pt idx="6407">
                  <c:v>34.424903678614918</c:v>
                </c:pt>
                <c:pt idx="6408">
                  <c:v>34.416960665514722</c:v>
                </c:pt>
                <c:pt idx="6409">
                  <c:v>34.409119626252412</c:v>
                </c:pt>
                <c:pt idx="6410">
                  <c:v>34.401383701506447</c:v>
                </c:pt>
                <c:pt idx="6411">
                  <c:v>34.393756152518222</c:v>
                </c:pt>
                <c:pt idx="6412">
                  <c:v>34.38624036109178</c:v>
                </c:pt>
                <c:pt idx="6413">
                  <c:v>34.378839829594099</c:v>
                </c:pt>
                <c:pt idx="6414">
                  <c:v>34.371558180954878</c:v>
                </c:pt>
                <c:pt idx="6415">
                  <c:v>34.364399158666643</c:v>
                </c:pt>
                <c:pt idx="6416">
                  <c:v>34.357366626784767</c:v>
                </c:pt>
                <c:pt idx="6417">
                  <c:v>34.350464569927347</c:v>
                </c:pt>
                <c:pt idx="6418">
                  <c:v>34.343697093275352</c:v>
                </c:pt>
                <c:pt idx="6419">
                  <c:v>34.337068422572521</c:v>
                </c:pt>
                <c:pt idx="6420">
                  <c:v>34.3305829041254</c:v>
                </c:pt>
                <c:pt idx="6421">
                  <c:v>34.324245004803323</c:v>
                </c:pt>
                <c:pt idx="6422">
                  <c:v>34.318059312038493</c:v>
                </c:pt>
                <c:pt idx="6423">
                  <c:v>34.312030533825833</c:v>
                </c:pt>
                <c:pt idx="6424">
                  <c:v>34.306163498723102</c:v>
                </c:pt>
                <c:pt idx="6425">
                  <c:v>34.300463155850871</c:v>
                </c:pt>
                <c:pt idx="6426">
                  <c:v>34.294934574892551</c:v>
                </c:pt>
                <c:pt idx="6427">
                  <c:v>34.289582946094299</c:v>
                </c:pt>
                <c:pt idx="6428">
                  <c:v>34.284413580265053</c:v>
                </c:pt>
                <c:pt idx="6429">
                  <c:v>34.279431908776637</c:v>
                </c:pt>
                <c:pt idx="6430">
                  <c:v>34.274643483563608</c:v>
                </c:pt>
                <c:pt idx="6431">
                  <c:v>34.270053977123403</c:v>
                </c:pt>
                <c:pt idx="6432">
                  <c:v>34.26566918251617</c:v>
                </c:pt>
                <c:pt idx="6433">
                  <c:v>34.261495013364922</c:v>
                </c:pt>
                <c:pt idx="6434">
                  <c:v>34.257537503855453</c:v>
                </c:pt>
                <c:pt idx="6435">
                  <c:v>34.253802808736367</c:v>
                </c:pt>
                <c:pt idx="6436">
                  <c:v>34.250297203319093</c:v>
                </c:pt>
                <c:pt idx="6437">
                  <c:v>34.247027083477818</c:v>
                </c:pt>
                <c:pt idx="6438">
                  <c:v>34.243998965649567</c:v>
                </c:pt>
                <c:pt idx="6439">
                  <c:v>34.241219486834162</c:v>
                </c:pt>
                <c:pt idx="6440">
                  <c:v>34.238695404594232</c:v>
                </c:pt>
                <c:pt idx="6441">
                  <c:v>34.236433597055182</c:v>
                </c:pt>
                <c:pt idx="6442">
                  <c:v>34.234441062905248</c:v>
                </c:pt>
                <c:pt idx="6443">
                  <c:v>34.23272492139548</c:v>
                </c:pt>
                <c:pt idx="6444">
                  <c:v>34.231292412339698</c:v>
                </c:pt>
                <c:pt idx="6445">
                  <c:v>34.230150896114537</c:v>
                </c:pt>
                <c:pt idx="6446">
                  <c:v>34.229307853659463</c:v>
                </c:pt>
                <c:pt idx="6447">
                  <c:v>34.228770886476731</c:v>
                </c:pt>
                <c:pt idx="6448">
                  <c:v>34.228547716631347</c:v>
                </c:pt>
                <c:pt idx="6449">
                  <c:v>34.228646186751213</c:v>
                </c:pt>
                <c:pt idx="6450">
                  <c:v>34.229074260026948</c:v>
                </c:pt>
                <c:pt idx="6451">
                  <c:v>34.229840020212038</c:v>
                </c:pt>
                <c:pt idx="6452">
                  <c:v>34.230951671622798</c:v>
                </c:pt>
                <c:pt idx="6453">
                  <c:v>34.232417539138211</c:v>
                </c:pt>
                <c:pt idx="6454">
                  <c:v>34.2342460682002</c:v>
                </c:pt>
                <c:pt idx="6455">
                  <c:v>34.23644582481343</c:v>
                </c:pt>
                <c:pt idx="6456">
                  <c:v>34.239025495545377</c:v>
                </c:pt>
                <c:pt idx="6457">
                  <c:v>34.241993887526327</c:v>
                </c:pt>
                <c:pt idx="6458">
                  <c:v>34.245359928449403</c:v>
                </c:pt>
                <c:pt idx="6459">
                  <c:v>34.249132666570432</c:v>
                </c:pt>
                <c:pt idx="6460">
                  <c:v>34.25332127070817</c:v>
                </c:pt>
                <c:pt idx="6461">
                  <c:v>34.257935030244077</c:v>
                </c:pt>
                <c:pt idx="6462">
                  <c:v>34.262983355122479</c:v>
                </c:pt>
                <c:pt idx="6463">
                  <c:v>34.268475775850497</c:v>
                </c:pt>
                <c:pt idx="6464">
                  <c:v>34.274421943497998</c:v>
                </c:pt>
                <c:pt idx="6465">
                  <c:v>34.280831629697687</c:v>
                </c:pt>
                <c:pt idx="6466">
                  <c:v>34.287714726645163</c:v>
                </c:pt>
                <c:pt idx="6467">
                  <c:v>34.295081247098693</c:v>
                </c:pt>
                <c:pt idx="6468">
                  <c:v>34.302941324379361</c:v>
                </c:pt>
                <c:pt idx="6469">
                  <c:v>34.311305212371202</c:v>
                </c:pt>
                <c:pt idx="6470">
                  <c:v>34.320183285520869</c:v>
                </c:pt>
                <c:pt idx="6471">
                  <c:v>34.329586038837881</c:v>
                </c:pt>
                <c:pt idx="6472">
                  <c:v>34.339524087894638</c:v>
                </c:pt>
                <c:pt idx="6473">
                  <c:v>34.350008168826243</c:v>
                </c:pt>
                <c:pt idx="6474">
                  <c:v>34.361049138330692</c:v>
                </c:pt>
                <c:pt idx="6475">
                  <c:v>34.372657973668673</c:v>
                </c:pt>
                <c:pt idx="6476">
                  <c:v>34.384845772663787</c:v>
                </c:pt>
                <c:pt idx="6477">
                  <c:v>34.397623753702383</c:v>
                </c:pt>
                <c:pt idx="6478">
                  <c:v>34.411003255733597</c:v>
                </c:pt>
                <c:pt idx="6479">
                  <c:v>34.424995738269452</c:v>
                </c:pt>
                <c:pt idx="6480">
                  <c:v>34.439612781384618</c:v>
                </c:pt>
                <c:pt idx="6481">
                  <c:v>34.454866085716752</c:v>
                </c:pt>
                <c:pt idx="6482">
                  <c:v>34.470767472466207</c:v>
                </c:pt>
                <c:pt idx="6483">
                  <c:v>34.487328883396167</c:v>
                </c:pt>
                <c:pt idx="6484">
                  <c:v>34.504562380832617</c:v>
                </c:pt>
                <c:pt idx="6485">
                  <c:v>34.522480147664332</c:v>
                </c:pt>
                <c:pt idx="6486">
                  <c:v>34.541094487342882</c:v>
                </c:pt>
                <c:pt idx="6487">
                  <c:v>34.560417823882737</c:v>
                </c:pt>
                <c:pt idx="6488">
                  <c:v>34.580462701861023</c:v>
                </c:pt>
                <c:pt idx="6489">
                  <c:v>34.601241786417773</c:v>
                </c:pt>
                <c:pt idx="6490">
                  <c:v>34.62276786325576</c:v>
                </c:pt>
                <c:pt idx="6491">
                  <c:v>34.645053838640642</c:v>
                </c:pt>
                <c:pt idx="6492">
                  <c:v>34.668112739400819</c:v>
                </c:pt>
                <c:pt idx="6493">
                  <c:v>34.691957712927461</c:v>
                </c:pt>
                <c:pt idx="6494">
                  <c:v>34.716602027174638</c:v>
                </c:pt>
                <c:pt idx="6495">
                  <c:v>34.742059070659181</c:v>
                </c:pt>
                <c:pt idx="6496">
                  <c:v>34.768342352460699</c:v>
                </c:pt>
                <c:pt idx="6497">
                  <c:v>34.795465502221603</c:v>
                </c:pt>
                <c:pt idx="6498">
                  <c:v>34.823442270147147</c:v>
                </c:pt>
                <c:pt idx="6499">
                  <c:v>34.852286527005369</c:v>
                </c:pt>
                <c:pt idx="6500">
                  <c:v>34.882012264127162</c:v>
                </c:pt>
                <c:pt idx="6501">
                  <c:v>34.912633593406049</c:v>
                </c:pt>
                <c:pt idx="6502">
                  <c:v>34.944164747298593</c:v>
                </c:pt>
                <c:pt idx="6503">
                  <c:v>34.976620078824013</c:v>
                </c:pt>
                <c:pt idx="6504">
                  <c:v>35.01001406156432</c:v>
                </c:pt>
                <c:pt idx="6505">
                  <c:v>35.044361289664451</c:v>
                </c:pt>
                <c:pt idx="6506">
                  <c:v>35.079676477832038</c:v>
                </c:pt>
                <c:pt idx="6507">
                  <c:v>35.115974461337522</c:v>
                </c:pt>
                <c:pt idx="6508">
                  <c:v>35.153270196014198</c:v>
                </c:pt>
                <c:pt idx="6509">
                  <c:v>35.191578758258181</c:v>
                </c:pt>
                <c:pt idx="6510">
                  <c:v>35.230915345028272</c:v>
                </c:pt>
                <c:pt idx="6511">
                  <c:v>35.271295273846199</c:v>
                </c:pt>
                <c:pt idx="6512">
                  <c:v>35.312733982796438</c:v>
                </c:pt>
                <c:pt idx="6513">
                  <c:v>35.355247030526293</c:v>
                </c:pt>
                <c:pt idx="6514">
                  <c:v>35.398850096245852</c:v>
                </c:pt>
                <c:pt idx="6515">
                  <c:v>35.443558979728003</c:v>
                </c:pt>
                <c:pt idx="6516">
                  <c:v>35.489389601308439</c:v>
                </c:pt>
                <c:pt idx="6517">
                  <c:v>35.536358001885667</c:v>
                </c:pt>
                <c:pt idx="6518">
                  <c:v>35.584480342921019</c:v>
                </c:pt>
                <c:pt idx="6519">
                  <c:v>35.633772906438601</c:v>
                </c:pt>
                <c:pt idx="6520">
                  <c:v>35.684252095025307</c:v>
                </c:pt>
                <c:pt idx="6521">
                  <c:v>35.735934431830898</c:v>
                </c:pt>
                <c:pt idx="6522">
                  <c:v>35.788836560567823</c:v>
                </c:pt>
                <c:pt idx="6523">
                  <c:v>35.842975245511489</c:v>
                </c:pt>
                <c:pt idx="6524">
                  <c:v>35.89836737149998</c:v>
                </c:pt>
                <c:pt idx="6525">
                  <c:v>35.955029943934242</c:v>
                </c:pt>
                <c:pt idx="6526">
                  <c:v>36.012980088778001</c:v>
                </c:pt>
                <c:pt idx="6527">
                  <c:v>36.072235052557808</c:v>
                </c:pt>
                <c:pt idx="6528">
                  <c:v>36.132812202363041</c:v>
                </c:pt>
                <c:pt idx="6529">
                  <c:v>36.194729025845788</c:v>
                </c:pt>
                <c:pt idx="6530">
                  <c:v>36.258003131221031</c:v>
                </c:pt>
                <c:pt idx="6531">
                  <c:v>36.322652247266532</c:v>
                </c:pt>
                <c:pt idx="6532">
                  <c:v>36.388694223322837</c:v>
                </c:pt>
                <c:pt idx="6533">
                  <c:v>36.456147029293319</c:v>
                </c:pt>
                <c:pt idx="6534">
                  <c:v>36.525028755644144</c:v>
                </c:pt>
                <c:pt idx="6535">
                  <c:v>36.595357613404303</c:v>
                </c:pt>
                <c:pt idx="6536">
                  <c:v>36.667151934165503</c:v>
                </c:pt>
                <c:pt idx="6537">
                  <c:v>36.740430170082377</c:v>
                </c:pt>
                <c:pt idx="6538">
                  <c:v>36.815210893872312</c:v>
                </c:pt>
                <c:pt idx="6539">
                  <c:v>36.891512798815477</c:v>
                </c:pt>
                <c:pt idx="6540">
                  <c:v>36.969354698754849</c:v>
                </c:pt>
                <c:pt idx="6541">
                  <c:v>37.04875552809623</c:v>
                </c:pt>
                <c:pt idx="6542">
                  <c:v>37.129734341808209</c:v>
                </c:pt>
                <c:pt idx="6543">
                  <c:v>37.212310315422229</c:v>
                </c:pt>
                <c:pt idx="6544">
                  <c:v>37.296502745032463</c:v>
                </c:pt>
                <c:pt idx="6545">
                  <c:v>37.38233104729585</c:v>
                </c:pt>
                <c:pt idx="6546">
                  <c:v>37.469814759432317</c:v>
                </c:pt>
                <c:pt idx="6547">
                  <c:v>37.558973539224432</c:v>
                </c:pt>
                <c:pt idx="6548">
                  <c:v>37.649827165017591</c:v>
                </c:pt>
                <c:pt idx="6549">
                  <c:v>37.742395535720071</c:v>
                </c:pt>
                <c:pt idx="6550">
                  <c:v>37.836698670802797</c:v>
                </c:pt>
                <c:pt idx="6551">
                  <c:v>37.932756710299699</c:v>
                </c:pt>
                <c:pt idx="6552">
                  <c:v>38.030589914807358</c:v>
                </c:pt>
                <c:pt idx="6553">
                  <c:v>38.130218665485231</c:v>
                </c:pt>
                <c:pt idx="6554">
                  <c:v>38.231663464055551</c:v>
                </c:pt>
                <c:pt idx="6555">
                  <c:v>38.334944932803353</c:v>
                </c:pt>
                <c:pt idx="6556">
                  <c:v>38.440083814576496</c:v>
                </c:pt>
                <c:pt idx="6557">
                  <c:v>38.547100972785643</c:v>
                </c:pt>
                <c:pt idx="6558">
                  <c:v>38.656017391404212</c:v>
                </c:pt>
                <c:pt idx="6559">
                  <c:v>38.766854174968501</c:v>
                </c:pt>
                <c:pt idx="6560">
                  <c:v>38.879632548577561</c:v>
                </c:pt>
                <c:pt idx="6561">
                  <c:v>38.994373857893223</c:v>
                </c:pt>
                <c:pt idx="6562">
                  <c:v>39.111099569140222</c:v>
                </c:pt>
                <c:pt idx="6563">
                  <c:v>39.229831269105972</c:v>
                </c:pt>
                <c:pt idx="6564">
                  <c:v>39.35059066514075</c:v>
                </c:pt>
                <c:pt idx="6565">
                  <c:v>39.473399585157722</c:v>
                </c:pt>
                <c:pt idx="6566">
                  <c:v>39.59827997763265</c:v>
                </c:pt>
                <c:pt idx="6567">
                  <c:v>39.725253911604327</c:v>
                </c:pt>
                <c:pt idx="6568">
                  <c:v>39.854343576674147</c:v>
                </c:pt>
                <c:pt idx="6569">
                  <c:v>39.985571283006493</c:v>
                </c:pt>
                <c:pt idx="6570">
                  <c:v>40.118959461328423</c:v>
                </c:pt>
                <c:pt idx="6571">
                  <c:v>40.254530662929831</c:v>
                </c:pt>
                <c:pt idx="6572">
                  <c:v>40.392307559663422</c:v>
                </c:pt>
                <c:pt idx="6573">
                  <c:v>40.53231294394476</c:v>
                </c:pt>
                <c:pt idx="6574">
                  <c:v>42.458212417432279</c:v>
                </c:pt>
                <c:pt idx="6575">
                  <c:v>42.333605905480852</c:v>
                </c:pt>
                <c:pt idx="6576">
                  <c:v>42.210854720816741</c:v>
                </c:pt>
                <c:pt idx="6577">
                  <c:v>42.089938132683358</c:v>
                </c:pt>
                <c:pt idx="6578">
                  <c:v>41.97083553088688</c:v>
                </c:pt>
                <c:pt idx="6579">
                  <c:v>41.853526425796289</c:v>
                </c:pt>
                <c:pt idx="6580">
                  <c:v>41.737990448343417</c:v>
                </c:pt>
                <c:pt idx="6581">
                  <c:v>41.62420735002285</c:v>
                </c:pt>
                <c:pt idx="6582">
                  <c:v>41.512157002891989</c:v>
                </c:pt>
                <c:pt idx="6583">
                  <c:v>41.401819399571039</c:v>
                </c:pt>
                <c:pt idx="6584">
                  <c:v>41.293174653243007</c:v>
                </c:pt>
                <c:pt idx="6585">
                  <c:v>41.186202997653751</c:v>
                </c:pt>
                <c:pt idx="6586">
                  <c:v>41.080884787111827</c:v>
                </c:pt>
                <c:pt idx="6587">
                  <c:v>40.977200496488727</c:v>
                </c:pt>
                <c:pt idx="6588">
                  <c:v>40.875130721218618</c:v>
                </c:pt>
                <c:pt idx="6589">
                  <c:v>40.774656177298567</c:v>
                </c:pt>
                <c:pt idx="6590">
                  <c:v>40.675757701288433</c:v>
                </c:pt>
                <c:pt idx="6591">
                  <c:v>40.578416250310802</c:v>
                </c:pt>
                <c:pt idx="6592">
                  <c:v>40.48261290205113</c:v>
                </c:pt>
                <c:pt idx="6593">
                  <c:v>40.38832885475766</c:v>
                </c:pt>
                <c:pt idx="6594">
                  <c:v>40.295545427241471</c:v>
                </c:pt>
                <c:pt idx="6595">
                  <c:v>40.204244058876377</c:v>
                </c:pt>
                <c:pt idx="6596">
                  <c:v>40.114406309599083</c:v>
                </c:pt>
                <c:pt idx="6597">
                  <c:v>40.026013859909007</c:v>
                </c:pt>
                <c:pt idx="6598">
                  <c:v>39.939048510868417</c:v>
                </c:pt>
                <c:pt idx="6599">
                  <c:v>39.853492184102407</c:v>
                </c:pt>
                <c:pt idx="6600">
                  <c:v>39.76932692179885</c:v>
                </c:pt>
                <c:pt idx="6601">
                  <c:v>39.686534886708372</c:v>
                </c:pt>
                <c:pt idx="6602">
                  <c:v>39.605098362144503</c:v>
                </c:pt>
                <c:pt idx="6603">
                  <c:v>39.524999751983493</c:v>
                </c:pt>
                <c:pt idx="6604">
                  <c:v>39.446221580664442</c:v>
                </c:pt>
                <c:pt idx="6605">
                  <c:v>39.368746493189271</c:v>
                </c:pt>
                <c:pt idx="6606">
                  <c:v>39.292557255122617</c:v>
                </c:pt>
                <c:pt idx="6607">
                  <c:v>39.217636752592</c:v>
                </c:pt>
                <c:pt idx="6608">
                  <c:v>39.143967992287742</c:v>
                </c:pt>
                <c:pt idx="6609">
                  <c:v>39.071534101462923</c:v>
                </c:pt>
                <c:pt idx="6610">
                  <c:v>39.000318327933449</c:v>
                </c:pt>
                <c:pt idx="6611">
                  <c:v>38.930304040078063</c:v>
                </c:pt>
                <c:pt idx="6612">
                  <c:v>38.861474726838217</c:v>
                </c:pt>
                <c:pt idx="6613">
                  <c:v>38.793813997718317</c:v>
                </c:pt>
                <c:pt idx="6614">
                  <c:v>38.727305582785426</c:v>
                </c:pt>
                <c:pt idx="6615">
                  <c:v>38.661933332669498</c:v>
                </c:pt>
                <c:pt idx="6616">
                  <c:v>38.597681218563217</c:v>
                </c:pt>
                <c:pt idx="6617">
                  <c:v>38.534533332222182</c:v>
                </c:pt>
                <c:pt idx="6618">
                  <c:v>38.472473885964668</c:v>
                </c:pt>
                <c:pt idx="6619">
                  <c:v>38.411487212671872</c:v>
                </c:pt>
                <c:pt idx="6620">
                  <c:v>38.351557765787703</c:v>
                </c:pt>
                <c:pt idx="6621">
                  <c:v>38.292670119318942</c:v>
                </c:pt>
                <c:pt idx="6622">
                  <c:v>38.2348089678351</c:v>
                </c:pt>
                <c:pt idx="6623">
                  <c:v>38.177959126468558</c:v>
                </c:pt>
                <c:pt idx="6624">
                  <c:v>38.122105530914467</c:v>
                </c:pt>
                <c:pt idx="6625">
                  <c:v>38.067233237430798</c:v>
                </c:pt>
                <c:pt idx="6626">
                  <c:v>38.013327422838302</c:v>
                </c:pt>
                <c:pt idx="6627">
                  <c:v>37.960373384520572</c:v>
                </c:pt>
                <c:pt idx="6628">
                  <c:v>37.908356540423981</c:v>
                </c:pt>
                <c:pt idx="6629">
                  <c:v>37.857262429057663</c:v>
                </c:pt>
                <c:pt idx="6630">
                  <c:v>37.807076709493657</c:v>
                </c:pt>
                <c:pt idx="6631">
                  <c:v>37.757785161366733</c:v>
                </c:pt>
                <c:pt idx="6632">
                  <c:v>37.709373684874471</c:v>
                </c:pt>
                <c:pt idx="6633">
                  <c:v>37.661828300777252</c:v>
                </c:pt>
                <c:pt idx="6634">
                  <c:v>37.615135150398302</c:v>
                </c:pt>
                <c:pt idx="6635">
                  <c:v>37.569280495623559</c:v>
                </c:pt>
                <c:pt idx="6636">
                  <c:v>37.524250718901918</c:v>
                </c:pt>
                <c:pt idx="6637">
                  <c:v>37.48003232324492</c:v>
                </c:pt>
                <c:pt idx="6638">
                  <c:v>37.436611932227002</c:v>
                </c:pt>
                <c:pt idx="6639">
                  <c:v>37.393976289985368</c:v>
                </c:pt>
                <c:pt idx="6640">
                  <c:v>37.352112261220029</c:v>
                </c:pt>
                <c:pt idx="6641">
                  <c:v>37.311006831193822</c:v>
                </c:pt>
                <c:pt idx="6642">
                  <c:v>37.270647105732358</c:v>
                </c:pt>
                <c:pt idx="6643">
                  <c:v>37.2310203112241</c:v>
                </c:pt>
                <c:pt idx="6644">
                  <c:v>37.192113794620262</c:v>
                </c:pt>
                <c:pt idx="6645">
                  <c:v>37.153915023434841</c:v>
                </c:pt>
                <c:pt idx="6646">
                  <c:v>37.116411585744707</c:v>
                </c:pt>
                <c:pt idx="6647">
                  <c:v>37.079591190189539</c:v>
                </c:pt>
                <c:pt idx="6648">
                  <c:v>37.043441665971741</c:v>
                </c:pt>
                <c:pt idx="6649">
                  <c:v>37.007950962856583</c:v>
                </c:pt>
                <c:pt idx="6650">
                  <c:v>36.973107151172087</c:v>
                </c:pt>
                <c:pt idx="6651">
                  <c:v>36.938898421809171</c:v>
                </c:pt>
                <c:pt idx="6652">
                  <c:v>36.905313086221462</c:v>
                </c:pt>
                <c:pt idx="6653">
                  <c:v>36.872339576425389</c:v>
                </c:pt>
                <c:pt idx="6654">
                  <c:v>36.839966445000293</c:v>
                </c:pt>
                <c:pt idx="6655">
                  <c:v>36.808182365088207</c:v>
                </c:pt>
                <c:pt idx="6656">
                  <c:v>36.776976130394011</c:v>
                </c:pt>
                <c:pt idx="6657">
                  <c:v>36.746336655185388</c:v>
                </c:pt>
                <c:pt idx="6658">
                  <c:v>36.716252974292829</c:v>
                </c:pt>
                <c:pt idx="6659">
                  <c:v>36.686714243109613</c:v>
                </c:pt>
                <c:pt idx="6660">
                  <c:v>36.65770973759183</c:v>
                </c:pt>
                <c:pt idx="6661">
                  <c:v>36.6292288542584</c:v>
                </c:pt>
                <c:pt idx="6662">
                  <c:v>36.601261110190983</c:v>
                </c:pt>
                <c:pt idx="6663">
                  <c:v>36.573796143034087</c:v>
                </c:pt>
                <c:pt idx="6664">
                  <c:v>36.546823710995042</c:v>
                </c:pt>
                <c:pt idx="6665">
                  <c:v>36.520333692843963</c:v>
                </c:pt>
                <c:pt idx="6666">
                  <c:v>36.494316087913731</c:v>
                </c:pt>
                <c:pt idx="6667">
                  <c:v>36.468761016100082</c:v>
                </c:pt>
                <c:pt idx="6668">
                  <c:v>36.443658717861517</c:v>
                </c:pt>
                <c:pt idx="6669">
                  <c:v>36.41899955421939</c:v>
                </c:pt>
                <c:pt idx="6670">
                  <c:v>36.394774006757828</c:v>
                </c:pt>
                <c:pt idx="6671">
                  <c:v>36.37097267762374</c:v>
                </c:pt>
                <c:pt idx="6672">
                  <c:v>36.347586289526859</c:v>
                </c:pt>
                <c:pt idx="6673">
                  <c:v>36.324605685739748</c:v>
                </c:pt>
                <c:pt idx="6674">
                  <c:v>36.30202183009775</c:v>
                </c:pt>
                <c:pt idx="6675">
                  <c:v>36.279825806999</c:v>
                </c:pt>
                <c:pt idx="6676">
                  <c:v>36.258008821404431</c:v>
                </c:pt>
                <c:pt idx="6677">
                  <c:v>36.236562198837809</c:v>
                </c:pt>
                <c:pt idx="6678">
                  <c:v>36.215477385385711</c:v>
                </c:pt>
                <c:pt idx="6679">
                  <c:v>36.194745947697477</c:v>
                </c:pt>
                <c:pt idx="6680">
                  <c:v>36.174359572985281</c:v>
                </c:pt>
                <c:pt idx="6681">
                  <c:v>36.154310069024099</c:v>
                </c:pt>
                <c:pt idx="6682">
                  <c:v>36.134589364151672</c:v>
                </c:pt>
                <c:pt idx="6683">
                  <c:v>36.115189507268589</c:v>
                </c:pt>
                <c:pt idx="6684">
                  <c:v>36.096102667838259</c:v>
                </c:pt>
                <c:pt idx="6685">
                  <c:v>36.077321135886827</c:v>
                </c:pt>
                <c:pt idx="6686">
                  <c:v>36.058837322003313</c:v>
                </c:pt>
                <c:pt idx="6687">
                  <c:v>36.040643757339467</c:v>
                </c:pt>
                <c:pt idx="6688">
                  <c:v>36.022733093609922</c:v>
                </c:pt>
                <c:pt idx="6689">
                  <c:v>36.005098103092052</c:v>
                </c:pt>
                <c:pt idx="6690">
                  <c:v>35.987731678626048</c:v>
                </c:pt>
                <c:pt idx="6691">
                  <c:v>35.970626833614944</c:v>
                </c:pt>
                <c:pt idx="6692">
                  <c:v>35.953776702024548</c:v>
                </c:pt>
                <c:pt idx="6693">
                  <c:v>35.937174538383452</c:v>
                </c:pt>
                <c:pt idx="6694">
                  <c:v>35.920813717783084</c:v>
                </c:pt>
                <c:pt idx="6695">
                  <c:v>35.904687735877637</c:v>
                </c:pt>
                <c:pt idx="6696">
                  <c:v>35.888790208884188</c:v>
                </c:pt>
                <c:pt idx="6697">
                  <c:v>35.873114873582523</c:v>
                </c:pt>
                <c:pt idx="6698">
                  <c:v>35.857655587315278</c:v>
                </c:pt>
                <c:pt idx="6699">
                  <c:v>35.842406327987902</c:v>
                </c:pt>
                <c:pt idx="6700">
                  <c:v>35.827361194068601</c:v>
                </c:pt>
                <c:pt idx="6701">
                  <c:v>35.812514404588477</c:v>
                </c:pt>
                <c:pt idx="6702">
                  <c:v>35.797860299141313</c:v>
                </c:pt>
                <c:pt idx="6703">
                  <c:v>35.78339333788378</c:v>
                </c:pt>
                <c:pt idx="6704">
                  <c:v>35.769108101535352</c:v>
                </c:pt>
                <c:pt idx="6705">
                  <c:v>35.75499929137824</c:v>
                </c:pt>
                <c:pt idx="6706">
                  <c:v>35.741061729257517</c:v>
                </c:pt>
                <c:pt idx="6707">
                  <c:v>35.727290357581097</c:v>
                </c:pt>
                <c:pt idx="6708">
                  <c:v>35.713680239319586</c:v>
                </c:pt>
                <c:pt idx="6709">
                  <c:v>35.700226558006477</c:v>
                </c:pt>
                <c:pt idx="6710">
                  <c:v>35.686924617738072</c:v>
                </c:pt>
                <c:pt idx="6711">
                  <c:v>35.673769843173417</c:v>
                </c:pt>
                <c:pt idx="6712">
                  <c:v>35.6607577795344</c:v>
                </c:pt>
                <c:pt idx="6713">
                  <c:v>35.647884092605672</c:v>
                </c:pt>
                <c:pt idx="6714">
                  <c:v>35.635144568734802</c:v>
                </c:pt>
                <c:pt idx="6715">
                  <c:v>35.622535114832012</c:v>
                </c:pt>
                <c:pt idx="6716">
                  <c:v>35.610051758370417</c:v>
                </c:pt>
                <c:pt idx="6717">
                  <c:v>35.597690647385953</c:v>
                </c:pt>
                <c:pt idx="6718">
                  <c:v>35.585448050477282</c:v>
                </c:pt>
                <c:pt idx="6719">
                  <c:v>35.573320356805922</c:v>
                </c:pt>
                <c:pt idx="6720">
                  <c:v>35.561304076096171</c:v>
                </c:pt>
                <c:pt idx="6721">
                  <c:v>35.549395838635178</c:v>
                </c:pt>
                <c:pt idx="6722">
                  <c:v>35.537592395272853</c:v>
                </c:pt>
                <c:pt idx="6723">
                  <c:v>35.525890617421901</c:v>
                </c:pt>
                <c:pt idx="6724">
                  <c:v>35.514287497057822</c:v>
                </c:pt>
                <c:pt idx="6725">
                  <c:v>35.502780146719019</c:v>
                </c:pt>
                <c:pt idx="6726">
                  <c:v>35.491365799506568</c:v>
                </c:pt>
                <c:pt idx="6727">
                  <c:v>35.48004180908444</c:v>
                </c:pt>
                <c:pt idx="6728">
                  <c:v>35.468805649679346</c:v>
                </c:pt>
                <c:pt idx="6729">
                  <c:v>35.457654916080848</c:v>
                </c:pt>
                <c:pt idx="6730">
                  <c:v>35.446587323641268</c:v>
                </c:pt>
                <c:pt idx="6731">
                  <c:v>35.435600708275821</c:v>
                </c:pt>
                <c:pt idx="6732">
                  <c:v>35.424693026462378</c:v>
                </c:pt>
                <c:pt idx="6733">
                  <c:v>35.413862355241747</c:v>
                </c:pt>
                <c:pt idx="6734">
                  <c:v>35.403106892217487</c:v>
                </c:pt>
                <c:pt idx="6735">
                  <c:v>35.392424955555967</c:v>
                </c:pt>
                <c:pt idx="6736">
                  <c:v>35.381814983986338</c:v>
                </c:pt>
                <c:pt idx="6737">
                  <c:v>35.371275536800582</c:v>
                </c:pt>
                <c:pt idx="6738">
                  <c:v>35.360805293853502</c:v>
                </c:pt>
                <c:pt idx="6739">
                  <c:v>35.350403055562623</c:v>
                </c:pt>
                <c:pt idx="6740">
                  <c:v>35.340067742908403</c:v>
                </c:pt>
                <c:pt idx="6741">
                  <c:v>35.329798397433962</c:v>
                </c:pt>
                <c:pt idx="6742">
                  <c:v>35.3195941812453</c:v>
                </c:pt>
                <c:pt idx="6743">
                  <c:v>35.309454377011257</c:v>
                </c:pt>
                <c:pt idx="6744">
                  <c:v>35.299378387963422</c:v>
                </c:pt>
                <c:pt idx="6745">
                  <c:v>35.289365737896148</c:v>
                </c:pt>
                <c:pt idx="6746">
                  <c:v>35.2794160711667</c:v>
                </c:pt>
                <c:pt idx="6747">
                  <c:v>35.269529152695057</c:v>
                </c:pt>
                <c:pt idx="6748">
                  <c:v>35.259704867964032</c:v>
                </c:pt>
                <c:pt idx="6749">
                  <c:v>35.249943223019258</c:v>
                </c:pt>
                <c:pt idx="6750">
                  <c:v>35.240244344469147</c:v>
                </c:pt>
                <c:pt idx="6751">
                  <c:v>35.230608479484921</c:v>
                </c:pt>
                <c:pt idx="6752">
                  <c:v>35.221035995800612</c:v>
                </c:pt>
                <c:pt idx="6753">
                  <c:v>35.211527381713047</c:v>
                </c:pt>
                <c:pt idx="6754">
                  <c:v>35.202083246081898</c:v>
                </c:pt>
                <c:pt idx="6755">
                  <c:v>35.192704318329532</c:v>
                </c:pt>
                <c:pt idx="6756">
                  <c:v>35.183391448441263</c:v>
                </c:pt>
                <c:pt idx="6757">
                  <c:v>35.174145606965098</c:v>
                </c:pt>
                <c:pt idx="6758">
                  <c:v>35.164967885011883</c:v>
                </c:pt>
                <c:pt idx="6759">
                  <c:v>35.155859494255303</c:v>
                </c:pt>
                <c:pt idx="6760">
                  <c:v>35.146821766931801</c:v>
                </c:pt>
                <c:pt idx="6761">
                  <c:v>35.137856155840623</c:v>
                </c:pt>
                <c:pt idx="6762">
                  <c:v>35.128964234343862</c:v>
                </c:pt>
                <c:pt idx="6763">
                  <c:v>35.120147696366352</c:v>
                </c:pt>
                <c:pt idx="6764">
                  <c:v>35.111408356395813</c:v>
                </c:pt>
                <c:pt idx="6765">
                  <c:v>35.102748149482679</c:v>
                </c:pt>
                <c:pt idx="6766">
                  <c:v>35.094169131240243</c:v>
                </c:pt>
                <c:pt idx="6767">
                  <c:v>35.085673477844587</c:v>
                </c:pt>
                <c:pt idx="6768">
                  <c:v>35.077263486034617</c:v>
                </c:pt>
                <c:pt idx="6769">
                  <c:v>35.068941573111999</c:v>
                </c:pt>
                <c:pt idx="6770">
                  <c:v>35.060710276941244</c:v>
                </c:pt>
                <c:pt idx="6771">
                  <c:v>35.052572255949627</c:v>
                </c:pt>
                <c:pt idx="6772">
                  <c:v>35.044530289127273</c:v>
                </c:pt>
                <c:pt idx="6773">
                  <c:v>35.03658727602707</c:v>
                </c:pt>
                <c:pt idx="6774">
                  <c:v>35.028746236764761</c:v>
                </c:pt>
                <c:pt idx="6775">
                  <c:v>35.021010312018802</c:v>
                </c:pt>
                <c:pt idx="6776">
                  <c:v>35.013382763030549</c:v>
                </c:pt>
                <c:pt idx="6777">
                  <c:v>35.005866971604121</c:v>
                </c:pt>
                <c:pt idx="6778">
                  <c:v>34.998466440106426</c:v>
                </c:pt>
                <c:pt idx="6779">
                  <c:v>34.991184791467212</c:v>
                </c:pt>
                <c:pt idx="6780">
                  <c:v>34.984025769178999</c:v>
                </c:pt>
                <c:pt idx="6781">
                  <c:v>34.976993237297108</c:v>
                </c:pt>
                <c:pt idx="6782">
                  <c:v>34.970091180439709</c:v>
                </c:pt>
                <c:pt idx="6783">
                  <c:v>34.963323703787701</c:v>
                </c:pt>
                <c:pt idx="6784">
                  <c:v>34.95669503308487</c:v>
                </c:pt>
                <c:pt idx="6785">
                  <c:v>34.950209514637727</c:v>
                </c:pt>
                <c:pt idx="6786">
                  <c:v>34.943871615315658</c:v>
                </c:pt>
                <c:pt idx="6787">
                  <c:v>34.937685922550827</c:v>
                </c:pt>
                <c:pt idx="6788">
                  <c:v>34.931657144338168</c:v>
                </c:pt>
                <c:pt idx="6789">
                  <c:v>34.92579010923545</c:v>
                </c:pt>
                <c:pt idx="6790">
                  <c:v>34.920089766363198</c:v>
                </c:pt>
                <c:pt idx="6791">
                  <c:v>34.914561185404892</c:v>
                </c:pt>
                <c:pt idx="6792">
                  <c:v>34.909209556606612</c:v>
                </c:pt>
                <c:pt idx="6793">
                  <c:v>34.904040190777387</c:v>
                </c:pt>
                <c:pt idx="6794">
                  <c:v>34.899058519288978</c:v>
                </c:pt>
                <c:pt idx="6795">
                  <c:v>34.894270094075971</c:v>
                </c:pt>
                <c:pt idx="6796">
                  <c:v>34.889680587635738</c:v>
                </c:pt>
                <c:pt idx="6797">
                  <c:v>34.885295793028497</c:v>
                </c:pt>
                <c:pt idx="6798">
                  <c:v>34.881121623877249</c:v>
                </c:pt>
                <c:pt idx="6799">
                  <c:v>34.877164114367787</c:v>
                </c:pt>
                <c:pt idx="6800">
                  <c:v>34.873429419248708</c:v>
                </c:pt>
                <c:pt idx="6801">
                  <c:v>34.869923813831441</c:v>
                </c:pt>
                <c:pt idx="6802">
                  <c:v>34.866653693990159</c:v>
                </c:pt>
                <c:pt idx="6803">
                  <c:v>34.863625576161922</c:v>
                </c:pt>
                <c:pt idx="6804">
                  <c:v>34.860846097346489</c:v>
                </c:pt>
                <c:pt idx="6805">
                  <c:v>34.858322015106559</c:v>
                </c:pt>
                <c:pt idx="6806">
                  <c:v>34.856060207567509</c:v>
                </c:pt>
                <c:pt idx="6807">
                  <c:v>34.854067673417568</c:v>
                </c:pt>
                <c:pt idx="6808">
                  <c:v>34.852351531907821</c:v>
                </c:pt>
                <c:pt idx="6809">
                  <c:v>34.85091902285204</c:v>
                </c:pt>
                <c:pt idx="6810">
                  <c:v>34.849777506626872</c:v>
                </c:pt>
                <c:pt idx="6811">
                  <c:v>34.848934464171812</c:v>
                </c:pt>
                <c:pt idx="6812">
                  <c:v>34.848397496989058</c:v>
                </c:pt>
                <c:pt idx="6813">
                  <c:v>34.848174327143681</c:v>
                </c:pt>
                <c:pt idx="6814">
                  <c:v>34.848272797263547</c:v>
                </c:pt>
                <c:pt idx="6815">
                  <c:v>34.848700870539297</c:v>
                </c:pt>
                <c:pt idx="6816">
                  <c:v>34.849466630724393</c:v>
                </c:pt>
                <c:pt idx="6817">
                  <c:v>34.850578282135132</c:v>
                </c:pt>
                <c:pt idx="6818">
                  <c:v>34.852044149650538</c:v>
                </c:pt>
                <c:pt idx="6819">
                  <c:v>34.853872678712527</c:v>
                </c:pt>
                <c:pt idx="6820">
                  <c:v>34.856072435325771</c:v>
                </c:pt>
                <c:pt idx="6821">
                  <c:v>34.858652106057718</c:v>
                </c:pt>
                <c:pt idx="6822">
                  <c:v>34.861620498038668</c:v>
                </c:pt>
                <c:pt idx="6823">
                  <c:v>34.86498653896173</c:v>
                </c:pt>
                <c:pt idx="6824">
                  <c:v>34.868759277082773</c:v>
                </c:pt>
                <c:pt idx="6825">
                  <c:v>34.872947881220497</c:v>
                </c:pt>
                <c:pt idx="6826">
                  <c:v>34.877561640756419</c:v>
                </c:pt>
                <c:pt idx="6827">
                  <c:v>34.882609965634813</c:v>
                </c:pt>
                <c:pt idx="6828">
                  <c:v>34.888102386362831</c:v>
                </c:pt>
                <c:pt idx="6829">
                  <c:v>34.894048554010318</c:v>
                </c:pt>
                <c:pt idx="6830">
                  <c:v>34.900458240210043</c:v>
                </c:pt>
                <c:pt idx="6831">
                  <c:v>34.907341337157497</c:v>
                </c:pt>
                <c:pt idx="6832">
                  <c:v>34.914707857611013</c:v>
                </c:pt>
                <c:pt idx="6833">
                  <c:v>34.922567934891703</c:v>
                </c:pt>
                <c:pt idx="6834">
                  <c:v>34.930931822883551</c:v>
                </c:pt>
                <c:pt idx="6835">
                  <c:v>34.939809896033204</c:v>
                </c:pt>
                <c:pt idx="6836">
                  <c:v>34.949212649350223</c:v>
                </c:pt>
                <c:pt idx="6837">
                  <c:v>34.959150698406987</c:v>
                </c:pt>
                <c:pt idx="6838">
                  <c:v>34.969634779338577</c:v>
                </c:pt>
                <c:pt idx="6839">
                  <c:v>34.980675748843041</c:v>
                </c:pt>
                <c:pt idx="6840">
                  <c:v>34.992284584181022</c:v>
                </c:pt>
                <c:pt idx="6841">
                  <c:v>35.00447238317615</c:v>
                </c:pt>
                <c:pt idx="6842">
                  <c:v>35.017250364214718</c:v>
                </c:pt>
                <c:pt idx="6843">
                  <c:v>35.030629866245953</c:v>
                </c:pt>
                <c:pt idx="6844">
                  <c:v>35.0446223487818</c:v>
                </c:pt>
                <c:pt idx="6845">
                  <c:v>35.059239391896959</c:v>
                </c:pt>
                <c:pt idx="6846">
                  <c:v>35.074492696229107</c:v>
                </c:pt>
                <c:pt idx="6847">
                  <c:v>35.09039408297857</c:v>
                </c:pt>
                <c:pt idx="6848">
                  <c:v>35.106955493908529</c:v>
                </c:pt>
                <c:pt idx="6849">
                  <c:v>35.124188991344973</c:v>
                </c:pt>
                <c:pt idx="6850">
                  <c:v>35.142106758176674</c:v>
                </c:pt>
                <c:pt idx="6851">
                  <c:v>35.160721097855252</c:v>
                </c:pt>
                <c:pt idx="6852">
                  <c:v>35.180044434395072</c:v>
                </c:pt>
                <c:pt idx="6853">
                  <c:v>35.200089312373372</c:v>
                </c:pt>
                <c:pt idx="6854">
                  <c:v>35.220868396930122</c:v>
                </c:pt>
                <c:pt idx="6855">
                  <c:v>35.242394473768087</c:v>
                </c:pt>
                <c:pt idx="6856">
                  <c:v>35.264680449152983</c:v>
                </c:pt>
                <c:pt idx="6857">
                  <c:v>35.287739349913153</c:v>
                </c:pt>
                <c:pt idx="6858">
                  <c:v>35.311584323439803</c:v>
                </c:pt>
                <c:pt idx="6859">
                  <c:v>35.336228637686972</c:v>
                </c:pt>
                <c:pt idx="6860">
                  <c:v>35.361685681171522</c:v>
                </c:pt>
                <c:pt idx="6861">
                  <c:v>35.387968962973041</c:v>
                </c:pt>
                <c:pt idx="6862">
                  <c:v>35.415092112733952</c:v>
                </c:pt>
                <c:pt idx="6863">
                  <c:v>35.443068880659482</c:v>
                </c:pt>
                <c:pt idx="6864">
                  <c:v>35.471913137517731</c:v>
                </c:pt>
                <c:pt idx="6865">
                  <c:v>35.501638874639497</c:v>
                </c:pt>
                <c:pt idx="6866">
                  <c:v>35.532260203918398</c:v>
                </c:pt>
                <c:pt idx="6867">
                  <c:v>35.563791357810949</c:v>
                </c:pt>
                <c:pt idx="6868">
                  <c:v>35.59624668933634</c:v>
                </c:pt>
                <c:pt idx="6869">
                  <c:v>35.629640672076661</c:v>
                </c:pt>
                <c:pt idx="6870">
                  <c:v>35.663987900176807</c:v>
                </c:pt>
                <c:pt idx="6871">
                  <c:v>35.699303088344401</c:v>
                </c:pt>
                <c:pt idx="6872">
                  <c:v>35.735601071849878</c:v>
                </c:pt>
                <c:pt idx="6873">
                  <c:v>35.772896806526553</c:v>
                </c:pt>
                <c:pt idx="6874">
                  <c:v>35.811205368770523</c:v>
                </c:pt>
                <c:pt idx="6875">
                  <c:v>35.850541955540592</c:v>
                </c:pt>
                <c:pt idx="6876">
                  <c:v>35.890921884358548</c:v>
                </c:pt>
                <c:pt idx="6877">
                  <c:v>35.9323605933088</c:v>
                </c:pt>
                <c:pt idx="6878">
                  <c:v>35.974873641038627</c:v>
                </c:pt>
                <c:pt idx="6879">
                  <c:v>36.0184767067582</c:v>
                </c:pt>
                <c:pt idx="6880">
                  <c:v>36.06318559024033</c:v>
                </c:pt>
                <c:pt idx="6881">
                  <c:v>36.109016211820801</c:v>
                </c:pt>
                <c:pt idx="6882">
                  <c:v>36.155984612398001</c:v>
                </c:pt>
                <c:pt idx="6883">
                  <c:v>36.204106953433353</c:v>
                </c:pt>
                <c:pt idx="6884">
                  <c:v>36.253399516950942</c:v>
                </c:pt>
                <c:pt idx="6885">
                  <c:v>36.303878705537649</c:v>
                </c:pt>
                <c:pt idx="6886">
                  <c:v>36.355561042343219</c:v>
                </c:pt>
                <c:pt idx="6887">
                  <c:v>36.408463171080157</c:v>
                </c:pt>
                <c:pt idx="6888">
                  <c:v>36.462601856023831</c:v>
                </c:pt>
                <c:pt idx="6889">
                  <c:v>36.517993982012307</c:v>
                </c:pt>
                <c:pt idx="6890">
                  <c:v>36.574656554446562</c:v>
                </c:pt>
                <c:pt idx="6891">
                  <c:v>36.632606699290328</c:v>
                </c:pt>
                <c:pt idx="6892">
                  <c:v>36.691861663070142</c:v>
                </c:pt>
                <c:pt idx="6893">
                  <c:v>36.752438812875383</c:v>
                </c:pt>
                <c:pt idx="6894">
                  <c:v>36.81435563635813</c:v>
                </c:pt>
                <c:pt idx="6895">
                  <c:v>36.877629741733358</c:v>
                </c:pt>
                <c:pt idx="6896">
                  <c:v>36.942278857778867</c:v>
                </c:pt>
                <c:pt idx="6897">
                  <c:v>37.008320833835199</c:v>
                </c:pt>
                <c:pt idx="6898">
                  <c:v>37.075773639805682</c:v>
                </c:pt>
                <c:pt idx="6899">
                  <c:v>37.144655366156499</c:v>
                </c:pt>
                <c:pt idx="6900">
                  <c:v>37.214984223916638</c:v>
                </c:pt>
                <c:pt idx="6901">
                  <c:v>37.286778544677837</c:v>
                </c:pt>
                <c:pt idx="6902">
                  <c:v>37.360056780594732</c:v>
                </c:pt>
                <c:pt idx="6903">
                  <c:v>37.434837504384653</c:v>
                </c:pt>
                <c:pt idx="6904">
                  <c:v>37.511139409327811</c:v>
                </c:pt>
                <c:pt idx="6905">
                  <c:v>37.588981309267183</c:v>
                </c:pt>
                <c:pt idx="6906">
                  <c:v>37.668382138608571</c:v>
                </c:pt>
                <c:pt idx="6907">
                  <c:v>37.749360952320551</c:v>
                </c:pt>
                <c:pt idx="6908">
                  <c:v>37.831936925934571</c:v>
                </c:pt>
                <c:pt idx="6909">
                  <c:v>37.916129355544797</c:v>
                </c:pt>
                <c:pt idx="6910">
                  <c:v>38.001957657808177</c:v>
                </c:pt>
                <c:pt idx="6911">
                  <c:v>38.089441369944652</c:v>
                </c:pt>
                <c:pt idx="6912">
                  <c:v>38.178600149736774</c:v>
                </c:pt>
                <c:pt idx="6913">
                  <c:v>38.269453775529961</c:v>
                </c:pt>
                <c:pt idx="6914">
                  <c:v>38.362022146232412</c:v>
                </c:pt>
                <c:pt idx="6915">
                  <c:v>38.456325281315152</c:v>
                </c:pt>
                <c:pt idx="6916">
                  <c:v>38.552383320812041</c:v>
                </c:pt>
                <c:pt idx="6917">
                  <c:v>38.650216525319713</c:v>
                </c:pt>
                <c:pt idx="6918">
                  <c:v>38.749845275997558</c:v>
                </c:pt>
                <c:pt idx="6919">
                  <c:v>38.851290074567892</c:v>
                </c:pt>
                <c:pt idx="6920">
                  <c:v>38.954571543315687</c:v>
                </c:pt>
                <c:pt idx="6921">
                  <c:v>39.059710425088838</c:v>
                </c:pt>
                <c:pt idx="6922">
                  <c:v>39.166727583297977</c:v>
                </c:pt>
                <c:pt idx="6923">
                  <c:v>39.27564400191654</c:v>
                </c:pt>
                <c:pt idx="6924">
                  <c:v>39.386480785480828</c:v>
                </c:pt>
                <c:pt idx="6925">
                  <c:v>39.499259159089902</c:v>
                </c:pt>
                <c:pt idx="6926">
                  <c:v>39.614000468405557</c:v>
                </c:pt>
                <c:pt idx="6927">
                  <c:v>39.730726179652571</c:v>
                </c:pt>
                <c:pt idx="6928">
                  <c:v>39.849457879618292</c:v>
                </c:pt>
                <c:pt idx="6929">
                  <c:v>39.970217275653091</c:v>
                </c:pt>
                <c:pt idx="6930">
                  <c:v>40.093026195670063</c:v>
                </c:pt>
                <c:pt idx="6931">
                  <c:v>40.217906588144999</c:v>
                </c:pt>
                <c:pt idx="6932">
                  <c:v>40.344880522116647</c:v>
                </c:pt>
                <c:pt idx="6933">
                  <c:v>40.473970187186502</c:v>
                </c:pt>
                <c:pt idx="6934">
                  <c:v>40.605197893518842</c:v>
                </c:pt>
                <c:pt idx="6935">
                  <c:v>40.738586071840771</c:v>
                </c:pt>
                <c:pt idx="6936">
                  <c:v>40.874157273442151</c:v>
                </c:pt>
                <c:pt idx="6937">
                  <c:v>41.011934170175778</c:v>
                </c:pt>
                <c:pt idx="6938">
                  <c:v>41.15193955445708</c:v>
                </c:pt>
                <c:pt idx="6939">
                  <c:v>43.07783902794462</c:v>
                </c:pt>
                <c:pt idx="6940">
                  <c:v>42.953232515993193</c:v>
                </c:pt>
                <c:pt idx="6941">
                  <c:v>42.830481331329082</c:v>
                </c:pt>
                <c:pt idx="6942">
                  <c:v>42.709564743195699</c:v>
                </c:pt>
                <c:pt idx="6943">
                  <c:v>42.590462141399222</c:v>
                </c:pt>
                <c:pt idx="6944">
                  <c:v>42.473153036308652</c:v>
                </c:pt>
                <c:pt idx="6945">
                  <c:v>42.357617058855759</c:v>
                </c:pt>
                <c:pt idx="6946">
                  <c:v>42.243833960535198</c:v>
                </c:pt>
                <c:pt idx="6947">
                  <c:v>42.131783613404323</c:v>
                </c:pt>
                <c:pt idx="6948">
                  <c:v>42.021446010083373</c:v>
                </c:pt>
                <c:pt idx="6949">
                  <c:v>41.912801263755348</c:v>
                </c:pt>
                <c:pt idx="6950">
                  <c:v>41.805829608166079</c:v>
                </c:pt>
                <c:pt idx="6951">
                  <c:v>41.700511397624183</c:v>
                </c:pt>
                <c:pt idx="6952">
                  <c:v>41.596827107001062</c:v>
                </c:pt>
                <c:pt idx="6953">
                  <c:v>41.494757331730973</c:v>
                </c:pt>
                <c:pt idx="6954">
                  <c:v>41.394282787810923</c:v>
                </c:pt>
                <c:pt idx="6955">
                  <c:v>41.295384311800767</c:v>
                </c:pt>
                <c:pt idx="6956">
                  <c:v>41.198042860823143</c:v>
                </c:pt>
                <c:pt idx="6957">
                  <c:v>41.102239512563457</c:v>
                </c:pt>
                <c:pt idx="6958">
                  <c:v>41.007955465270001</c:v>
                </c:pt>
                <c:pt idx="6959">
                  <c:v>40.915172037753813</c:v>
                </c:pt>
                <c:pt idx="6960">
                  <c:v>40.823870669388732</c:v>
                </c:pt>
                <c:pt idx="6961">
                  <c:v>40.734032920111432</c:v>
                </c:pt>
                <c:pt idx="6962">
                  <c:v>40.645640470421348</c:v>
                </c:pt>
                <c:pt idx="6963">
                  <c:v>40.558675121380773</c:v>
                </c:pt>
                <c:pt idx="6964">
                  <c:v>40.473118794614763</c:v>
                </c:pt>
                <c:pt idx="6965">
                  <c:v>40.388953532311177</c:v>
                </c:pt>
                <c:pt idx="6966">
                  <c:v>40.306161497220707</c:v>
                </c:pt>
                <c:pt idx="6967">
                  <c:v>40.224724972656851</c:v>
                </c:pt>
                <c:pt idx="6968">
                  <c:v>40.144626362495828</c:v>
                </c:pt>
                <c:pt idx="6969">
                  <c:v>40.065848191176798</c:v>
                </c:pt>
                <c:pt idx="6970">
                  <c:v>39.988373103701598</c:v>
                </c:pt>
                <c:pt idx="6971">
                  <c:v>39.912183865634951</c:v>
                </c:pt>
                <c:pt idx="6972">
                  <c:v>39.837263363104327</c:v>
                </c:pt>
                <c:pt idx="6973">
                  <c:v>39.763594602800083</c:v>
                </c:pt>
                <c:pt idx="6974">
                  <c:v>39.691160711975272</c:v>
                </c:pt>
                <c:pt idx="6975">
                  <c:v>39.619944938445798</c:v>
                </c:pt>
                <c:pt idx="6976">
                  <c:v>39.549930650590397</c:v>
                </c:pt>
                <c:pt idx="6977">
                  <c:v>39.481101337350573</c:v>
                </c:pt>
                <c:pt idx="6978">
                  <c:v>39.413440608230637</c:v>
                </c:pt>
                <c:pt idx="6979">
                  <c:v>39.346932193297761</c:v>
                </c:pt>
                <c:pt idx="6980">
                  <c:v>39.281559943181833</c:v>
                </c:pt>
                <c:pt idx="6981">
                  <c:v>39.217307829075573</c:v>
                </c:pt>
                <c:pt idx="6982">
                  <c:v>39.154159942734523</c:v>
                </c:pt>
                <c:pt idx="6983">
                  <c:v>39.092100496477023</c:v>
                </c:pt>
                <c:pt idx="6984">
                  <c:v>39.031113823184221</c:v>
                </c:pt>
                <c:pt idx="6985">
                  <c:v>38.971184376300052</c:v>
                </c:pt>
                <c:pt idx="6986">
                  <c:v>38.912296729831283</c:v>
                </c:pt>
                <c:pt idx="6987">
                  <c:v>38.854435578347427</c:v>
                </c:pt>
                <c:pt idx="6988">
                  <c:v>38.797585736980921</c:v>
                </c:pt>
                <c:pt idx="6989">
                  <c:v>38.741732141426809</c:v>
                </c:pt>
                <c:pt idx="6990">
                  <c:v>38.68685984794314</c:v>
                </c:pt>
                <c:pt idx="6991">
                  <c:v>38.63295403335065</c:v>
                </c:pt>
                <c:pt idx="6992">
                  <c:v>38.579999995032907</c:v>
                </c:pt>
                <c:pt idx="6993">
                  <c:v>38.527983150936308</c:v>
                </c:pt>
                <c:pt idx="6994">
                  <c:v>38.476889039570011</c:v>
                </c:pt>
                <c:pt idx="6995">
                  <c:v>38.426703320006013</c:v>
                </c:pt>
                <c:pt idx="6996">
                  <c:v>38.377411771879068</c:v>
                </c:pt>
                <c:pt idx="6997">
                  <c:v>38.329000295386813</c:v>
                </c:pt>
                <c:pt idx="6998">
                  <c:v>38.281454911289593</c:v>
                </c:pt>
                <c:pt idx="6999">
                  <c:v>38.234761760910629</c:v>
                </c:pt>
                <c:pt idx="7000">
                  <c:v>38.188907106135922</c:v>
                </c:pt>
                <c:pt idx="7001">
                  <c:v>38.143877329414252</c:v>
                </c:pt>
                <c:pt idx="7002">
                  <c:v>38.099658933757262</c:v>
                </c:pt>
                <c:pt idx="7003">
                  <c:v>38.056238542739351</c:v>
                </c:pt>
                <c:pt idx="7004">
                  <c:v>38.013602900497709</c:v>
                </c:pt>
                <c:pt idx="7005">
                  <c:v>37.971738871732363</c:v>
                </c:pt>
                <c:pt idx="7006">
                  <c:v>37.930633441706163</c:v>
                </c:pt>
                <c:pt idx="7007">
                  <c:v>37.890273716244707</c:v>
                </c:pt>
                <c:pt idx="7008">
                  <c:v>37.850646921736427</c:v>
                </c:pt>
                <c:pt idx="7009">
                  <c:v>37.811740405132568</c:v>
                </c:pt>
                <c:pt idx="7010">
                  <c:v>37.773541633947183</c:v>
                </c:pt>
                <c:pt idx="7011">
                  <c:v>37.736038196257063</c:v>
                </c:pt>
                <c:pt idx="7012">
                  <c:v>37.699217800701881</c:v>
                </c:pt>
                <c:pt idx="7013">
                  <c:v>37.663068276484083</c:v>
                </c:pt>
                <c:pt idx="7014">
                  <c:v>37.627577573368917</c:v>
                </c:pt>
                <c:pt idx="7015">
                  <c:v>37.592733761684443</c:v>
                </c:pt>
                <c:pt idx="7016">
                  <c:v>37.558525032321512</c:v>
                </c:pt>
                <c:pt idx="7017">
                  <c:v>37.524939696733803</c:v>
                </c:pt>
                <c:pt idx="7018">
                  <c:v>37.491966186937731</c:v>
                </c:pt>
                <c:pt idx="7019">
                  <c:v>37.45959305551262</c:v>
                </c:pt>
                <c:pt idx="7020">
                  <c:v>37.427808975600541</c:v>
                </c:pt>
                <c:pt idx="7021">
                  <c:v>37.396602740906353</c:v>
                </c:pt>
                <c:pt idx="7022">
                  <c:v>37.365963265697729</c:v>
                </c:pt>
                <c:pt idx="7023">
                  <c:v>37.335879584805163</c:v>
                </c:pt>
                <c:pt idx="7024">
                  <c:v>37.306340853621947</c:v>
                </c:pt>
                <c:pt idx="7025">
                  <c:v>37.277336348104178</c:v>
                </c:pt>
                <c:pt idx="7026">
                  <c:v>37.248855464770742</c:v>
                </c:pt>
                <c:pt idx="7027">
                  <c:v>37.22088772070331</c:v>
                </c:pt>
                <c:pt idx="7028">
                  <c:v>37.193422753546422</c:v>
                </c:pt>
                <c:pt idx="7029">
                  <c:v>37.166450321507398</c:v>
                </c:pt>
                <c:pt idx="7030">
                  <c:v>37.139960303356297</c:v>
                </c:pt>
                <c:pt idx="7031">
                  <c:v>37.113942698426072</c:v>
                </c:pt>
                <c:pt idx="7032">
                  <c:v>37.088387626612402</c:v>
                </c:pt>
                <c:pt idx="7033">
                  <c:v>37.063285328373873</c:v>
                </c:pt>
                <c:pt idx="7034">
                  <c:v>37.038626164731738</c:v>
                </c:pt>
                <c:pt idx="7035">
                  <c:v>37.014400617270162</c:v>
                </c:pt>
                <c:pt idx="7036">
                  <c:v>36.990599288136082</c:v>
                </c:pt>
                <c:pt idx="7037">
                  <c:v>36.967212900039208</c:v>
                </c:pt>
                <c:pt idx="7038">
                  <c:v>36.944232296252103</c:v>
                </c:pt>
                <c:pt idx="7039">
                  <c:v>36.921648440610078</c:v>
                </c:pt>
                <c:pt idx="7040">
                  <c:v>36.899452417511327</c:v>
                </c:pt>
                <c:pt idx="7041">
                  <c:v>36.877635431916758</c:v>
                </c:pt>
                <c:pt idx="7042">
                  <c:v>36.856188809350137</c:v>
                </c:pt>
                <c:pt idx="7043">
                  <c:v>36.835103995898052</c:v>
                </c:pt>
                <c:pt idx="7044">
                  <c:v>36.814372558209833</c:v>
                </c:pt>
                <c:pt idx="7045">
                  <c:v>36.793986183497623</c:v>
                </c:pt>
                <c:pt idx="7046">
                  <c:v>36.773936679536433</c:v>
                </c:pt>
                <c:pt idx="7047">
                  <c:v>36.754215974664007</c:v>
                </c:pt>
                <c:pt idx="7048">
                  <c:v>36.734816117780937</c:v>
                </c:pt>
                <c:pt idx="7049">
                  <c:v>36.715729278350601</c:v>
                </c:pt>
                <c:pt idx="7050">
                  <c:v>36.696947746399182</c:v>
                </c:pt>
                <c:pt idx="7051">
                  <c:v>36.678463932515648</c:v>
                </c:pt>
                <c:pt idx="7052">
                  <c:v>36.660270367851822</c:v>
                </c:pt>
                <c:pt idx="7053">
                  <c:v>36.642359704122264</c:v>
                </c:pt>
                <c:pt idx="7054">
                  <c:v>36.62472471360438</c:v>
                </c:pt>
                <c:pt idx="7055">
                  <c:v>36.607358289138404</c:v>
                </c:pt>
                <c:pt idx="7056">
                  <c:v>36.590253444127299</c:v>
                </c:pt>
                <c:pt idx="7057">
                  <c:v>36.573403312536897</c:v>
                </c:pt>
                <c:pt idx="7058">
                  <c:v>36.556801148895801</c:v>
                </c:pt>
                <c:pt idx="7059">
                  <c:v>36.540440328295418</c:v>
                </c:pt>
                <c:pt idx="7060">
                  <c:v>36.52431434639</c:v>
                </c:pt>
                <c:pt idx="7061">
                  <c:v>36.508416819396523</c:v>
                </c:pt>
                <c:pt idx="7062">
                  <c:v>36.492741484094871</c:v>
                </c:pt>
                <c:pt idx="7063">
                  <c:v>36.477282197827627</c:v>
                </c:pt>
                <c:pt idx="7064">
                  <c:v>36.462032938500258</c:v>
                </c:pt>
                <c:pt idx="7065">
                  <c:v>36.446987804580949</c:v>
                </c:pt>
                <c:pt idx="7066">
                  <c:v>36.432141015100818</c:v>
                </c:pt>
                <c:pt idx="7067">
                  <c:v>36.41748690965364</c:v>
                </c:pt>
                <c:pt idx="7068">
                  <c:v>36.403019948396121</c:v>
                </c:pt>
                <c:pt idx="7069">
                  <c:v>36.388734712047679</c:v>
                </c:pt>
                <c:pt idx="7070">
                  <c:v>36.374625901890568</c:v>
                </c:pt>
                <c:pt idx="7071">
                  <c:v>36.360688339769879</c:v>
                </c:pt>
                <c:pt idx="7072">
                  <c:v>36.346916968093431</c:v>
                </c:pt>
                <c:pt idx="7073">
                  <c:v>36.333306849831942</c:v>
                </c:pt>
                <c:pt idx="7074">
                  <c:v>36.319853168518833</c:v>
                </c:pt>
                <c:pt idx="7075">
                  <c:v>36.30655122825042</c:v>
                </c:pt>
                <c:pt idx="7076">
                  <c:v>36.293396453685759</c:v>
                </c:pt>
                <c:pt idx="7077">
                  <c:v>36.280384390046727</c:v>
                </c:pt>
                <c:pt idx="7078">
                  <c:v>36.267510703118027</c:v>
                </c:pt>
                <c:pt idx="7079">
                  <c:v>36.254771179247122</c:v>
                </c:pt>
                <c:pt idx="7080">
                  <c:v>36.242161725344353</c:v>
                </c:pt>
                <c:pt idx="7081">
                  <c:v>36.229678368882773</c:v>
                </c:pt>
                <c:pt idx="7082">
                  <c:v>36.21731725789828</c:v>
                </c:pt>
                <c:pt idx="7083">
                  <c:v>36.205074660989617</c:v>
                </c:pt>
                <c:pt idx="7084">
                  <c:v>36.192946967318257</c:v>
                </c:pt>
                <c:pt idx="7085">
                  <c:v>36.180930686608512</c:v>
                </c:pt>
                <c:pt idx="7086">
                  <c:v>36.169022449147512</c:v>
                </c:pt>
                <c:pt idx="7087">
                  <c:v>36.157219005785187</c:v>
                </c:pt>
                <c:pt idx="7088">
                  <c:v>36.145517227934242</c:v>
                </c:pt>
                <c:pt idx="7089">
                  <c:v>36.133914107570178</c:v>
                </c:pt>
                <c:pt idx="7090">
                  <c:v>36.122406757231353</c:v>
                </c:pt>
                <c:pt idx="7091">
                  <c:v>36.110992410018923</c:v>
                </c:pt>
                <c:pt idx="7092">
                  <c:v>36.099668419596782</c:v>
                </c:pt>
                <c:pt idx="7093">
                  <c:v>36.088432260191688</c:v>
                </c:pt>
                <c:pt idx="7094">
                  <c:v>36.077281526593183</c:v>
                </c:pt>
                <c:pt idx="7095">
                  <c:v>36.066213934153623</c:v>
                </c:pt>
                <c:pt idx="7096">
                  <c:v>36.055227318788162</c:v>
                </c:pt>
                <c:pt idx="7097">
                  <c:v>36.044319636974741</c:v>
                </c:pt>
                <c:pt idx="7098">
                  <c:v>36.033488965754103</c:v>
                </c:pt>
                <c:pt idx="7099">
                  <c:v>36.022733502729842</c:v>
                </c:pt>
                <c:pt idx="7100">
                  <c:v>36.012051566068301</c:v>
                </c:pt>
                <c:pt idx="7101">
                  <c:v>36.001441594498672</c:v>
                </c:pt>
                <c:pt idx="7102">
                  <c:v>35.99090214731293</c:v>
                </c:pt>
                <c:pt idx="7103">
                  <c:v>35.980431904365837</c:v>
                </c:pt>
                <c:pt idx="7104">
                  <c:v>35.970029666074979</c:v>
                </c:pt>
                <c:pt idx="7105">
                  <c:v>35.95969435342073</c:v>
                </c:pt>
                <c:pt idx="7106">
                  <c:v>35.949425007946289</c:v>
                </c:pt>
                <c:pt idx="7107">
                  <c:v>35.939220791757648</c:v>
                </c:pt>
                <c:pt idx="7108">
                  <c:v>35.929080987523598</c:v>
                </c:pt>
                <c:pt idx="7109">
                  <c:v>35.919004998475756</c:v>
                </c:pt>
                <c:pt idx="7110">
                  <c:v>35.908992348408503</c:v>
                </c:pt>
                <c:pt idx="7111">
                  <c:v>35.899042681679042</c:v>
                </c:pt>
                <c:pt idx="7112">
                  <c:v>35.889155763207391</c:v>
                </c:pt>
                <c:pt idx="7113">
                  <c:v>35.879331478476367</c:v>
                </c:pt>
                <c:pt idx="7114">
                  <c:v>35.8695698335316</c:v>
                </c:pt>
                <c:pt idx="7115">
                  <c:v>35.859870954981481</c:v>
                </c:pt>
                <c:pt idx="7116">
                  <c:v>35.850235089997248</c:v>
                </c:pt>
                <c:pt idx="7117">
                  <c:v>35.840662606312947</c:v>
                </c:pt>
                <c:pt idx="7118">
                  <c:v>35.831153992225403</c:v>
                </c:pt>
                <c:pt idx="7119">
                  <c:v>35.821709856594232</c:v>
                </c:pt>
                <c:pt idx="7120">
                  <c:v>35.812330928841881</c:v>
                </c:pt>
                <c:pt idx="7121">
                  <c:v>35.803018058953597</c:v>
                </c:pt>
                <c:pt idx="7122">
                  <c:v>35.793772217477432</c:v>
                </c:pt>
                <c:pt idx="7123">
                  <c:v>35.784594495524217</c:v>
                </c:pt>
                <c:pt idx="7124">
                  <c:v>35.775486104767637</c:v>
                </c:pt>
                <c:pt idx="7125">
                  <c:v>35.766448377444128</c:v>
                </c:pt>
                <c:pt idx="7126">
                  <c:v>35.757482766352958</c:v>
                </c:pt>
                <c:pt idx="7127">
                  <c:v>35.748590844856203</c:v>
                </c:pt>
                <c:pt idx="7128">
                  <c:v>35.739774306878701</c:v>
                </c:pt>
                <c:pt idx="7129">
                  <c:v>35.731034966908162</c:v>
                </c:pt>
                <c:pt idx="7130">
                  <c:v>35.72237475999502</c:v>
                </c:pt>
                <c:pt idx="7131">
                  <c:v>35.713795741752598</c:v>
                </c:pt>
                <c:pt idx="7132">
                  <c:v>35.70530008835695</c:v>
                </c:pt>
                <c:pt idx="7133">
                  <c:v>35.696890096546973</c:v>
                </c:pt>
                <c:pt idx="7134">
                  <c:v>35.688568183624341</c:v>
                </c:pt>
                <c:pt idx="7135">
                  <c:v>35.680336887453578</c:v>
                </c:pt>
                <c:pt idx="7136">
                  <c:v>35.672198866461969</c:v>
                </c:pt>
                <c:pt idx="7137">
                  <c:v>35.664156899639607</c:v>
                </c:pt>
                <c:pt idx="7138">
                  <c:v>35.656213886539412</c:v>
                </c:pt>
                <c:pt idx="7139">
                  <c:v>35.648372847277102</c:v>
                </c:pt>
                <c:pt idx="7140">
                  <c:v>35.640636922531151</c:v>
                </c:pt>
                <c:pt idx="7141">
                  <c:v>35.633009373542897</c:v>
                </c:pt>
                <c:pt idx="7142">
                  <c:v>35.625493582116462</c:v>
                </c:pt>
                <c:pt idx="7143">
                  <c:v>35.618093050618768</c:v>
                </c:pt>
                <c:pt idx="7144">
                  <c:v>35.610811401979547</c:v>
                </c:pt>
                <c:pt idx="7145">
                  <c:v>35.60365237969134</c:v>
                </c:pt>
                <c:pt idx="7146">
                  <c:v>35.596619847809457</c:v>
                </c:pt>
                <c:pt idx="7147">
                  <c:v>35.589717790952051</c:v>
                </c:pt>
                <c:pt idx="7148">
                  <c:v>35.582950314300042</c:v>
                </c:pt>
                <c:pt idx="7149">
                  <c:v>35.576321643597197</c:v>
                </c:pt>
                <c:pt idx="7150">
                  <c:v>35.569836125150083</c:v>
                </c:pt>
                <c:pt idx="7151">
                  <c:v>35.563498225828013</c:v>
                </c:pt>
                <c:pt idx="7152">
                  <c:v>35.557312533063161</c:v>
                </c:pt>
                <c:pt idx="7153">
                  <c:v>35.551283754850502</c:v>
                </c:pt>
                <c:pt idx="7154">
                  <c:v>35.545416719747799</c:v>
                </c:pt>
                <c:pt idx="7155">
                  <c:v>35.53971637687556</c:v>
                </c:pt>
                <c:pt idx="7156">
                  <c:v>35.534187795917227</c:v>
                </c:pt>
                <c:pt idx="7157">
                  <c:v>35.528836167118968</c:v>
                </c:pt>
                <c:pt idx="7158">
                  <c:v>35.523666801289743</c:v>
                </c:pt>
                <c:pt idx="7159">
                  <c:v>35.51868512980132</c:v>
                </c:pt>
                <c:pt idx="7160">
                  <c:v>35.513896704588298</c:v>
                </c:pt>
                <c:pt idx="7161">
                  <c:v>35.509307198148093</c:v>
                </c:pt>
                <c:pt idx="7162">
                  <c:v>35.504922403540853</c:v>
                </c:pt>
                <c:pt idx="7163">
                  <c:v>35.500748234389611</c:v>
                </c:pt>
                <c:pt idx="7164">
                  <c:v>35.496790724880142</c:v>
                </c:pt>
                <c:pt idx="7165">
                  <c:v>35.493056029761057</c:v>
                </c:pt>
                <c:pt idx="7166">
                  <c:v>35.489550424343783</c:v>
                </c:pt>
                <c:pt idx="7167">
                  <c:v>35.4862803045025</c:v>
                </c:pt>
                <c:pt idx="7168">
                  <c:v>35.483252186674257</c:v>
                </c:pt>
                <c:pt idx="7169">
                  <c:v>35.480472707858851</c:v>
                </c:pt>
                <c:pt idx="7170">
                  <c:v>35.4779486256189</c:v>
                </c:pt>
                <c:pt idx="7171">
                  <c:v>35.475686818079872</c:v>
                </c:pt>
                <c:pt idx="7172">
                  <c:v>35.473694283929937</c:v>
                </c:pt>
                <c:pt idx="7173">
                  <c:v>35.471978142420163</c:v>
                </c:pt>
                <c:pt idx="7174">
                  <c:v>35.470545633364367</c:v>
                </c:pt>
                <c:pt idx="7175">
                  <c:v>35.46940411713922</c:v>
                </c:pt>
                <c:pt idx="7176">
                  <c:v>35.468561074684153</c:v>
                </c:pt>
                <c:pt idx="7177">
                  <c:v>35.4680241075014</c:v>
                </c:pt>
                <c:pt idx="7178">
                  <c:v>35.467800937656023</c:v>
                </c:pt>
                <c:pt idx="7179">
                  <c:v>35.467899407775903</c:v>
                </c:pt>
                <c:pt idx="7180">
                  <c:v>35.468327481051617</c:v>
                </c:pt>
                <c:pt idx="7181">
                  <c:v>35.469093241236727</c:v>
                </c:pt>
                <c:pt idx="7182">
                  <c:v>35.470204892647459</c:v>
                </c:pt>
                <c:pt idx="7183">
                  <c:v>35.471670760162887</c:v>
                </c:pt>
                <c:pt idx="7184">
                  <c:v>35.47349928922489</c:v>
                </c:pt>
                <c:pt idx="7185">
                  <c:v>35.475699045838113</c:v>
                </c:pt>
                <c:pt idx="7186">
                  <c:v>35.47827871657006</c:v>
                </c:pt>
                <c:pt idx="7187">
                  <c:v>35.48124710855101</c:v>
                </c:pt>
                <c:pt idx="7188">
                  <c:v>35.484613149474072</c:v>
                </c:pt>
                <c:pt idx="7189">
                  <c:v>35.488385887595108</c:v>
                </c:pt>
                <c:pt idx="7190">
                  <c:v>35.492574491732853</c:v>
                </c:pt>
                <c:pt idx="7191">
                  <c:v>35.49718825126876</c:v>
                </c:pt>
                <c:pt idx="7192">
                  <c:v>35.502236576147148</c:v>
                </c:pt>
                <c:pt idx="7193">
                  <c:v>35.507728996875173</c:v>
                </c:pt>
                <c:pt idx="7194">
                  <c:v>35.513675164522667</c:v>
                </c:pt>
                <c:pt idx="7195">
                  <c:v>35.520084850722377</c:v>
                </c:pt>
                <c:pt idx="7196">
                  <c:v>35.526967947669853</c:v>
                </c:pt>
                <c:pt idx="7197">
                  <c:v>35.534334468123362</c:v>
                </c:pt>
                <c:pt idx="7198">
                  <c:v>35.542194545404051</c:v>
                </c:pt>
                <c:pt idx="7199">
                  <c:v>35.550558433395892</c:v>
                </c:pt>
                <c:pt idx="7200">
                  <c:v>35.559436506545538</c:v>
                </c:pt>
                <c:pt idx="7201">
                  <c:v>35.568839259862557</c:v>
                </c:pt>
                <c:pt idx="7202">
                  <c:v>35.578777308919328</c:v>
                </c:pt>
                <c:pt idx="7203">
                  <c:v>35.589261389850932</c:v>
                </c:pt>
                <c:pt idx="7204">
                  <c:v>35.600302359355382</c:v>
                </c:pt>
                <c:pt idx="7205">
                  <c:v>35.611911194693349</c:v>
                </c:pt>
                <c:pt idx="7206">
                  <c:v>35.624098993688499</c:v>
                </c:pt>
                <c:pt idx="7207">
                  <c:v>35.636876974727073</c:v>
                </c:pt>
                <c:pt idx="7208">
                  <c:v>35.650256476758287</c:v>
                </c:pt>
                <c:pt idx="7209">
                  <c:v>35.66424895929412</c:v>
                </c:pt>
                <c:pt idx="7210">
                  <c:v>35.678866002409308</c:v>
                </c:pt>
                <c:pt idx="7211">
                  <c:v>35.694119306741463</c:v>
                </c:pt>
                <c:pt idx="7212">
                  <c:v>35.710020693490897</c:v>
                </c:pt>
                <c:pt idx="7213">
                  <c:v>35.726582104420878</c:v>
                </c:pt>
                <c:pt idx="7214">
                  <c:v>35.743815601857307</c:v>
                </c:pt>
                <c:pt idx="7215">
                  <c:v>35.761733368689008</c:v>
                </c:pt>
                <c:pt idx="7216">
                  <c:v>35.780347708367579</c:v>
                </c:pt>
                <c:pt idx="7217">
                  <c:v>35.79967104490742</c:v>
                </c:pt>
                <c:pt idx="7218">
                  <c:v>35.81971592288572</c:v>
                </c:pt>
                <c:pt idx="7219">
                  <c:v>35.840495007442442</c:v>
                </c:pt>
                <c:pt idx="7220">
                  <c:v>35.862021084280443</c:v>
                </c:pt>
                <c:pt idx="7221">
                  <c:v>35.884307059665311</c:v>
                </c:pt>
                <c:pt idx="7222">
                  <c:v>35.907365960425487</c:v>
                </c:pt>
                <c:pt idx="7223">
                  <c:v>35.931210933952137</c:v>
                </c:pt>
                <c:pt idx="7224">
                  <c:v>35.95585524819932</c:v>
                </c:pt>
                <c:pt idx="7225">
                  <c:v>35.981312291683857</c:v>
                </c:pt>
                <c:pt idx="7226">
                  <c:v>36.007595573485368</c:v>
                </c:pt>
                <c:pt idx="7227">
                  <c:v>36.034718723246279</c:v>
                </c:pt>
                <c:pt idx="7228">
                  <c:v>36.06269549117183</c:v>
                </c:pt>
                <c:pt idx="7229">
                  <c:v>36.091539748030073</c:v>
                </c:pt>
                <c:pt idx="7230">
                  <c:v>36.121265485151838</c:v>
                </c:pt>
                <c:pt idx="7231">
                  <c:v>36.151886814430753</c:v>
                </c:pt>
                <c:pt idx="7232">
                  <c:v>36.183417968323297</c:v>
                </c:pt>
                <c:pt idx="7233">
                  <c:v>36.215873299848681</c:v>
                </c:pt>
                <c:pt idx="7234">
                  <c:v>36.24926728258901</c:v>
                </c:pt>
                <c:pt idx="7235">
                  <c:v>36.283614510689148</c:v>
                </c:pt>
                <c:pt idx="7236">
                  <c:v>36.318929698856728</c:v>
                </c:pt>
                <c:pt idx="7237">
                  <c:v>36.355227682362198</c:v>
                </c:pt>
                <c:pt idx="7238">
                  <c:v>36.392523417038902</c:v>
                </c:pt>
                <c:pt idx="7239">
                  <c:v>36.430831979282857</c:v>
                </c:pt>
                <c:pt idx="7240">
                  <c:v>36.470168566052948</c:v>
                </c:pt>
                <c:pt idx="7241">
                  <c:v>36.510548494870889</c:v>
                </c:pt>
                <c:pt idx="7242">
                  <c:v>36.551987203821128</c:v>
                </c:pt>
                <c:pt idx="7243">
                  <c:v>36.594500251550983</c:v>
                </c:pt>
                <c:pt idx="7244">
                  <c:v>36.638103317270541</c:v>
                </c:pt>
                <c:pt idx="7245">
                  <c:v>36.682812200752679</c:v>
                </c:pt>
                <c:pt idx="7246">
                  <c:v>36.728642822333143</c:v>
                </c:pt>
                <c:pt idx="7247">
                  <c:v>36.775611222910349</c:v>
                </c:pt>
                <c:pt idx="7248">
                  <c:v>36.823733563945702</c:v>
                </c:pt>
                <c:pt idx="7249">
                  <c:v>36.87302612746327</c:v>
                </c:pt>
                <c:pt idx="7250">
                  <c:v>36.923505316049997</c:v>
                </c:pt>
                <c:pt idx="7251">
                  <c:v>36.975187652855567</c:v>
                </c:pt>
                <c:pt idx="7252">
                  <c:v>37.028089781592499</c:v>
                </c:pt>
                <c:pt idx="7253">
                  <c:v>37.082228466536158</c:v>
                </c:pt>
                <c:pt idx="7254">
                  <c:v>37.137620592524662</c:v>
                </c:pt>
                <c:pt idx="7255">
                  <c:v>37.194283164958918</c:v>
                </c:pt>
                <c:pt idx="7256">
                  <c:v>37.252233309802683</c:v>
                </c:pt>
                <c:pt idx="7257">
                  <c:v>37.311488273582484</c:v>
                </c:pt>
                <c:pt idx="7258">
                  <c:v>37.37206542338771</c:v>
                </c:pt>
                <c:pt idx="7259">
                  <c:v>37.433982246870471</c:v>
                </c:pt>
                <c:pt idx="7260">
                  <c:v>37.497256352245707</c:v>
                </c:pt>
                <c:pt idx="7261">
                  <c:v>37.561905468291201</c:v>
                </c:pt>
                <c:pt idx="7262">
                  <c:v>37.627947444347527</c:v>
                </c:pt>
                <c:pt idx="7263">
                  <c:v>37.695400250318023</c:v>
                </c:pt>
                <c:pt idx="7264">
                  <c:v>37.764281976668833</c:v>
                </c:pt>
                <c:pt idx="7265">
                  <c:v>37.834610834429</c:v>
                </c:pt>
                <c:pt idx="7266">
                  <c:v>37.906405155190171</c:v>
                </c:pt>
                <c:pt idx="7267">
                  <c:v>37.979683391107059</c:v>
                </c:pt>
                <c:pt idx="7268">
                  <c:v>38.054464114896987</c:v>
                </c:pt>
                <c:pt idx="7269">
                  <c:v>38.130766019840152</c:v>
                </c:pt>
                <c:pt idx="7270">
                  <c:v>38.208607919779531</c:v>
                </c:pt>
                <c:pt idx="7271">
                  <c:v>38.288008749120912</c:v>
                </c:pt>
                <c:pt idx="7272">
                  <c:v>38.368987562832878</c:v>
                </c:pt>
                <c:pt idx="7273">
                  <c:v>38.451563536446898</c:v>
                </c:pt>
                <c:pt idx="7274">
                  <c:v>38.535755966057138</c:v>
                </c:pt>
                <c:pt idx="7275">
                  <c:v>38.621584268320532</c:v>
                </c:pt>
                <c:pt idx="7276">
                  <c:v>38.709067980457007</c:v>
                </c:pt>
                <c:pt idx="7277">
                  <c:v>38.798226760249108</c:v>
                </c:pt>
                <c:pt idx="7278">
                  <c:v>38.889080386042288</c:v>
                </c:pt>
                <c:pt idx="7279">
                  <c:v>38.98164875674474</c:v>
                </c:pt>
                <c:pt idx="7280">
                  <c:v>39.075951891827494</c:v>
                </c:pt>
                <c:pt idx="7281">
                  <c:v>39.172009931324382</c:v>
                </c:pt>
                <c:pt idx="7282">
                  <c:v>39.269843135832048</c:v>
                </c:pt>
                <c:pt idx="7283">
                  <c:v>39.369471886509913</c:v>
                </c:pt>
                <c:pt idx="7284">
                  <c:v>39.47091668508024</c:v>
                </c:pt>
                <c:pt idx="7285">
                  <c:v>39.574198153828043</c:v>
                </c:pt>
                <c:pt idx="7286">
                  <c:v>39.679337035601179</c:v>
                </c:pt>
                <c:pt idx="7287">
                  <c:v>39.786354193810332</c:v>
                </c:pt>
                <c:pt idx="7288">
                  <c:v>39.895270612428902</c:v>
                </c:pt>
                <c:pt idx="7289">
                  <c:v>40.006107395993183</c:v>
                </c:pt>
                <c:pt idx="7290">
                  <c:v>40.118885769602237</c:v>
                </c:pt>
                <c:pt idx="7291">
                  <c:v>40.233627078917912</c:v>
                </c:pt>
                <c:pt idx="7292">
                  <c:v>40.350352790164919</c:v>
                </c:pt>
                <c:pt idx="7293">
                  <c:v>40.469084490130648</c:v>
                </c:pt>
                <c:pt idx="7294">
                  <c:v>40.58984388616544</c:v>
                </c:pt>
                <c:pt idx="7295">
                  <c:v>40.712652806182412</c:v>
                </c:pt>
                <c:pt idx="7296">
                  <c:v>40.83753319865734</c:v>
                </c:pt>
                <c:pt idx="7297">
                  <c:v>40.964507132629009</c:v>
                </c:pt>
                <c:pt idx="7298">
                  <c:v>41.093596797698851</c:v>
                </c:pt>
                <c:pt idx="7299">
                  <c:v>41.224824504031183</c:v>
                </c:pt>
                <c:pt idx="7300">
                  <c:v>41.358212682353113</c:v>
                </c:pt>
                <c:pt idx="7301">
                  <c:v>41.493783883954507</c:v>
                </c:pt>
                <c:pt idx="7302">
                  <c:v>41.631560780688112</c:v>
                </c:pt>
                <c:pt idx="7303">
                  <c:v>41.771566164969428</c:v>
                </c:pt>
                <c:pt idx="7304">
                  <c:v>41.913822949776772</c:v>
                </c:pt>
                <c:pt idx="7305">
                  <c:v>43.697465638456968</c:v>
                </c:pt>
                <c:pt idx="7306">
                  <c:v>43.572859126505541</c:v>
                </c:pt>
                <c:pt idx="7307">
                  <c:v>43.450107941841416</c:v>
                </c:pt>
                <c:pt idx="7308">
                  <c:v>43.32919135370804</c:v>
                </c:pt>
                <c:pt idx="7309">
                  <c:v>43.210088751911549</c:v>
                </c:pt>
                <c:pt idx="7310">
                  <c:v>43.092779646821</c:v>
                </c:pt>
                <c:pt idx="7311">
                  <c:v>42.977243669368093</c:v>
                </c:pt>
                <c:pt idx="7312">
                  <c:v>42.863460571047511</c:v>
                </c:pt>
                <c:pt idx="7313">
                  <c:v>42.751410223916658</c:v>
                </c:pt>
                <c:pt idx="7314">
                  <c:v>42.641072620595722</c:v>
                </c:pt>
                <c:pt idx="7315">
                  <c:v>42.532427874267697</c:v>
                </c:pt>
                <c:pt idx="7316">
                  <c:v>42.425456218678427</c:v>
                </c:pt>
                <c:pt idx="7317">
                  <c:v>42.320138008136531</c:v>
                </c:pt>
                <c:pt idx="7318">
                  <c:v>42.216453717513403</c:v>
                </c:pt>
                <c:pt idx="7319">
                  <c:v>42.114383942243308</c:v>
                </c:pt>
                <c:pt idx="7320">
                  <c:v>42.013909398323257</c:v>
                </c:pt>
                <c:pt idx="7321">
                  <c:v>41.915010922313108</c:v>
                </c:pt>
                <c:pt idx="7322">
                  <c:v>41.817669471335464</c:v>
                </c:pt>
                <c:pt idx="7323">
                  <c:v>41.721866123075813</c:v>
                </c:pt>
                <c:pt idx="7324">
                  <c:v>41.627582075782342</c:v>
                </c:pt>
                <c:pt idx="7325">
                  <c:v>41.534798648266147</c:v>
                </c:pt>
                <c:pt idx="7326">
                  <c:v>41.443497279901067</c:v>
                </c:pt>
                <c:pt idx="7327">
                  <c:v>41.353659530623759</c:v>
                </c:pt>
                <c:pt idx="7328">
                  <c:v>41.26526708093369</c:v>
                </c:pt>
                <c:pt idx="7329">
                  <c:v>41.178301731893107</c:v>
                </c:pt>
                <c:pt idx="7330">
                  <c:v>41.092745405127097</c:v>
                </c:pt>
                <c:pt idx="7331">
                  <c:v>41.008580142823533</c:v>
                </c:pt>
                <c:pt idx="7332">
                  <c:v>40.925788107733062</c:v>
                </c:pt>
                <c:pt idx="7333">
                  <c:v>40.844351583169178</c:v>
                </c:pt>
                <c:pt idx="7334">
                  <c:v>40.764252973008183</c:v>
                </c:pt>
                <c:pt idx="7335">
                  <c:v>40.685474801689132</c:v>
                </c:pt>
                <c:pt idx="7336">
                  <c:v>40.607999714213953</c:v>
                </c:pt>
                <c:pt idx="7337">
                  <c:v>40.531810476147292</c:v>
                </c:pt>
                <c:pt idx="7338">
                  <c:v>40.456889973616647</c:v>
                </c:pt>
                <c:pt idx="7339">
                  <c:v>40.38322121331241</c:v>
                </c:pt>
                <c:pt idx="7340">
                  <c:v>40.310787322487599</c:v>
                </c:pt>
                <c:pt idx="7341">
                  <c:v>40.239571548958132</c:v>
                </c:pt>
                <c:pt idx="7342">
                  <c:v>40.169557261102753</c:v>
                </c:pt>
                <c:pt idx="7343">
                  <c:v>40.100727947862907</c:v>
                </c:pt>
                <c:pt idx="7344">
                  <c:v>40.033067218742993</c:v>
                </c:pt>
                <c:pt idx="7345">
                  <c:v>39.966558803810109</c:v>
                </c:pt>
                <c:pt idx="7346">
                  <c:v>39.901186553694153</c:v>
                </c:pt>
                <c:pt idx="7347">
                  <c:v>39.836934439587907</c:v>
                </c:pt>
                <c:pt idx="7348">
                  <c:v>39.773786553246843</c:v>
                </c:pt>
                <c:pt idx="7349">
                  <c:v>39.711727106989358</c:v>
                </c:pt>
                <c:pt idx="7350">
                  <c:v>39.650740433696541</c:v>
                </c:pt>
                <c:pt idx="7351">
                  <c:v>39.5908109868124</c:v>
                </c:pt>
                <c:pt idx="7352">
                  <c:v>39.531923340343617</c:v>
                </c:pt>
                <c:pt idx="7353">
                  <c:v>39.474062188859783</c:v>
                </c:pt>
                <c:pt idx="7354">
                  <c:v>39.417212347493248</c:v>
                </c:pt>
                <c:pt idx="7355">
                  <c:v>39.36135875193915</c:v>
                </c:pt>
                <c:pt idx="7356">
                  <c:v>39.306486458455467</c:v>
                </c:pt>
                <c:pt idx="7357">
                  <c:v>39.252580643862998</c:v>
                </c:pt>
                <c:pt idx="7358">
                  <c:v>39.199626605545262</c:v>
                </c:pt>
                <c:pt idx="7359">
                  <c:v>39.147609761448642</c:v>
                </c:pt>
                <c:pt idx="7360">
                  <c:v>39.09651565008236</c:v>
                </c:pt>
                <c:pt idx="7361">
                  <c:v>39.046329930518361</c:v>
                </c:pt>
                <c:pt idx="7362">
                  <c:v>38.997038382391423</c:v>
                </c:pt>
                <c:pt idx="7363">
                  <c:v>38.948626905899147</c:v>
                </c:pt>
                <c:pt idx="7364">
                  <c:v>38.901081521801927</c:v>
                </c:pt>
                <c:pt idx="7365">
                  <c:v>38.854388371422971</c:v>
                </c:pt>
                <c:pt idx="7366">
                  <c:v>38.808533716648263</c:v>
                </c:pt>
                <c:pt idx="7367">
                  <c:v>38.763503939926601</c:v>
                </c:pt>
                <c:pt idx="7368">
                  <c:v>38.719285544269603</c:v>
                </c:pt>
                <c:pt idx="7369">
                  <c:v>38.675865153251678</c:v>
                </c:pt>
                <c:pt idx="7370">
                  <c:v>38.633229511010043</c:v>
                </c:pt>
                <c:pt idx="7371">
                  <c:v>38.591365482244697</c:v>
                </c:pt>
                <c:pt idx="7372">
                  <c:v>38.550260052218491</c:v>
                </c:pt>
                <c:pt idx="7373">
                  <c:v>38.509900326757062</c:v>
                </c:pt>
                <c:pt idx="7374">
                  <c:v>38.470273532248783</c:v>
                </c:pt>
                <c:pt idx="7375">
                  <c:v>38.431367015644923</c:v>
                </c:pt>
                <c:pt idx="7376">
                  <c:v>38.393168244459517</c:v>
                </c:pt>
                <c:pt idx="7377">
                  <c:v>38.355664806769397</c:v>
                </c:pt>
                <c:pt idx="7378">
                  <c:v>38.318844411214201</c:v>
                </c:pt>
                <c:pt idx="7379">
                  <c:v>38.282694886996417</c:v>
                </c:pt>
                <c:pt idx="7380">
                  <c:v>38.247204183881259</c:v>
                </c:pt>
                <c:pt idx="7381">
                  <c:v>38.212360372196798</c:v>
                </c:pt>
                <c:pt idx="7382">
                  <c:v>38.178151642833861</c:v>
                </c:pt>
                <c:pt idx="7383">
                  <c:v>38.144566307246123</c:v>
                </c:pt>
                <c:pt idx="7384">
                  <c:v>38.111592797450072</c:v>
                </c:pt>
                <c:pt idx="7385">
                  <c:v>38.079219666024983</c:v>
                </c:pt>
                <c:pt idx="7386">
                  <c:v>38.04743558611289</c:v>
                </c:pt>
                <c:pt idx="7387">
                  <c:v>38.016229351418687</c:v>
                </c:pt>
                <c:pt idx="7388">
                  <c:v>37.985589876210071</c:v>
                </c:pt>
                <c:pt idx="7389">
                  <c:v>37.955506195317497</c:v>
                </c:pt>
                <c:pt idx="7390">
                  <c:v>37.925967464134303</c:v>
                </c:pt>
                <c:pt idx="7391">
                  <c:v>37.896962958616498</c:v>
                </c:pt>
                <c:pt idx="7392">
                  <c:v>37.868482075283069</c:v>
                </c:pt>
                <c:pt idx="7393">
                  <c:v>37.840514331215651</c:v>
                </c:pt>
                <c:pt idx="7394">
                  <c:v>37.81304936405877</c:v>
                </c:pt>
                <c:pt idx="7395">
                  <c:v>37.786076932019732</c:v>
                </c:pt>
                <c:pt idx="7396">
                  <c:v>37.759586913868631</c:v>
                </c:pt>
                <c:pt idx="7397">
                  <c:v>37.733569308938421</c:v>
                </c:pt>
                <c:pt idx="7398">
                  <c:v>37.708014237124772</c:v>
                </c:pt>
                <c:pt idx="7399">
                  <c:v>37.682911938886207</c:v>
                </c:pt>
                <c:pt idx="7400">
                  <c:v>37.658252775244073</c:v>
                </c:pt>
                <c:pt idx="7401">
                  <c:v>37.634027227782497</c:v>
                </c:pt>
                <c:pt idx="7402">
                  <c:v>37.610225898648423</c:v>
                </c:pt>
                <c:pt idx="7403">
                  <c:v>37.586839510551549</c:v>
                </c:pt>
                <c:pt idx="7404">
                  <c:v>37.563858906764438</c:v>
                </c:pt>
                <c:pt idx="7405">
                  <c:v>37.541275051122419</c:v>
                </c:pt>
                <c:pt idx="7406">
                  <c:v>37.519079028023683</c:v>
                </c:pt>
                <c:pt idx="7407">
                  <c:v>37.497262042429107</c:v>
                </c:pt>
                <c:pt idx="7408">
                  <c:v>37.475815419862492</c:v>
                </c:pt>
                <c:pt idx="7409">
                  <c:v>37.454730606410394</c:v>
                </c:pt>
                <c:pt idx="7410">
                  <c:v>37.43399916872216</c:v>
                </c:pt>
                <c:pt idx="7411">
                  <c:v>37.413612794009971</c:v>
                </c:pt>
                <c:pt idx="7412">
                  <c:v>37.393563290048782</c:v>
                </c:pt>
                <c:pt idx="7413">
                  <c:v>37.373842585176348</c:v>
                </c:pt>
                <c:pt idx="7414">
                  <c:v>37.354442728293257</c:v>
                </c:pt>
                <c:pt idx="7415">
                  <c:v>37.335355888862942</c:v>
                </c:pt>
                <c:pt idx="7416">
                  <c:v>37.316574356911509</c:v>
                </c:pt>
                <c:pt idx="7417">
                  <c:v>37.298090543028003</c:v>
                </c:pt>
                <c:pt idx="7418">
                  <c:v>37.279896978364157</c:v>
                </c:pt>
                <c:pt idx="7419">
                  <c:v>37.261986314634598</c:v>
                </c:pt>
                <c:pt idx="7420">
                  <c:v>37.244351324116728</c:v>
                </c:pt>
                <c:pt idx="7421">
                  <c:v>37.226984899650738</c:v>
                </c:pt>
                <c:pt idx="7422">
                  <c:v>37.209880054639619</c:v>
                </c:pt>
                <c:pt idx="7423">
                  <c:v>37.193029923049231</c:v>
                </c:pt>
                <c:pt idx="7424">
                  <c:v>37.176427759408128</c:v>
                </c:pt>
                <c:pt idx="7425">
                  <c:v>37.160066938807773</c:v>
                </c:pt>
                <c:pt idx="7426">
                  <c:v>37.143940956902327</c:v>
                </c:pt>
                <c:pt idx="7427">
                  <c:v>37.128043429908871</c:v>
                </c:pt>
                <c:pt idx="7428">
                  <c:v>37.112368094607213</c:v>
                </c:pt>
                <c:pt idx="7429">
                  <c:v>37.096908808339982</c:v>
                </c:pt>
                <c:pt idx="7430">
                  <c:v>37.081659549012571</c:v>
                </c:pt>
                <c:pt idx="7431">
                  <c:v>37.066614415093277</c:v>
                </c:pt>
                <c:pt idx="7432">
                  <c:v>37.051767625613138</c:v>
                </c:pt>
                <c:pt idx="7433">
                  <c:v>37.03711352016601</c:v>
                </c:pt>
                <c:pt idx="7434">
                  <c:v>37.022646558908463</c:v>
                </c:pt>
                <c:pt idx="7435">
                  <c:v>37.008361322560027</c:v>
                </c:pt>
                <c:pt idx="7436">
                  <c:v>36.994252512402923</c:v>
                </c:pt>
                <c:pt idx="7437">
                  <c:v>36.980314950282207</c:v>
                </c:pt>
                <c:pt idx="7438">
                  <c:v>36.96654357860578</c:v>
                </c:pt>
                <c:pt idx="7439">
                  <c:v>36.952933460344269</c:v>
                </c:pt>
                <c:pt idx="7440">
                  <c:v>36.939479779031167</c:v>
                </c:pt>
                <c:pt idx="7441">
                  <c:v>36.926177838762761</c:v>
                </c:pt>
                <c:pt idx="7442">
                  <c:v>36.913023064198093</c:v>
                </c:pt>
                <c:pt idx="7443">
                  <c:v>36.900011000559083</c:v>
                </c:pt>
                <c:pt idx="7444">
                  <c:v>36.887137313630348</c:v>
                </c:pt>
                <c:pt idx="7445">
                  <c:v>36.87439778975947</c:v>
                </c:pt>
                <c:pt idx="7446">
                  <c:v>36.86178833585668</c:v>
                </c:pt>
                <c:pt idx="7447">
                  <c:v>36.8493049793951</c:v>
                </c:pt>
                <c:pt idx="7448">
                  <c:v>36.836943868410621</c:v>
                </c:pt>
                <c:pt idx="7449">
                  <c:v>36.824701271501958</c:v>
                </c:pt>
                <c:pt idx="7450">
                  <c:v>36.812573577830591</c:v>
                </c:pt>
                <c:pt idx="7451">
                  <c:v>36.800557297120861</c:v>
                </c:pt>
                <c:pt idx="7452">
                  <c:v>36.788649059659853</c:v>
                </c:pt>
                <c:pt idx="7453">
                  <c:v>36.776845616297528</c:v>
                </c:pt>
                <c:pt idx="7454">
                  <c:v>36.765143838446583</c:v>
                </c:pt>
                <c:pt idx="7455">
                  <c:v>36.753540718082512</c:v>
                </c:pt>
                <c:pt idx="7456">
                  <c:v>36.742033367743701</c:v>
                </c:pt>
                <c:pt idx="7457">
                  <c:v>36.730619020531272</c:v>
                </c:pt>
                <c:pt idx="7458">
                  <c:v>36.71929503010913</c:v>
                </c:pt>
                <c:pt idx="7459">
                  <c:v>36.708058870704029</c:v>
                </c:pt>
                <c:pt idx="7460">
                  <c:v>36.696908137105531</c:v>
                </c:pt>
                <c:pt idx="7461">
                  <c:v>36.685840544665957</c:v>
                </c:pt>
                <c:pt idx="7462">
                  <c:v>36.674853929300497</c:v>
                </c:pt>
                <c:pt idx="7463">
                  <c:v>36.663946247487068</c:v>
                </c:pt>
                <c:pt idx="7464">
                  <c:v>36.65311557626643</c:v>
                </c:pt>
                <c:pt idx="7465">
                  <c:v>36.642360113242169</c:v>
                </c:pt>
                <c:pt idx="7466">
                  <c:v>36.63167817658065</c:v>
                </c:pt>
                <c:pt idx="7467">
                  <c:v>36.621068205011028</c:v>
                </c:pt>
                <c:pt idx="7468">
                  <c:v>36.610528757825271</c:v>
                </c:pt>
                <c:pt idx="7469">
                  <c:v>36.600058514878178</c:v>
                </c:pt>
                <c:pt idx="7470">
                  <c:v>36.58965627658732</c:v>
                </c:pt>
                <c:pt idx="7471">
                  <c:v>36.579320963933078</c:v>
                </c:pt>
                <c:pt idx="7472">
                  <c:v>36.569051618458637</c:v>
                </c:pt>
                <c:pt idx="7473">
                  <c:v>36.558847402269997</c:v>
                </c:pt>
                <c:pt idx="7474">
                  <c:v>36.548707598035953</c:v>
                </c:pt>
                <c:pt idx="7475">
                  <c:v>36.538631608988098</c:v>
                </c:pt>
                <c:pt idx="7476">
                  <c:v>36.528618958920838</c:v>
                </c:pt>
                <c:pt idx="7477">
                  <c:v>36.518669292191383</c:v>
                </c:pt>
                <c:pt idx="7478">
                  <c:v>36.50878237371974</c:v>
                </c:pt>
                <c:pt idx="7479">
                  <c:v>36.498958088988722</c:v>
                </c:pt>
                <c:pt idx="7480">
                  <c:v>36.489196444043941</c:v>
                </c:pt>
                <c:pt idx="7481">
                  <c:v>36.479497565493823</c:v>
                </c:pt>
                <c:pt idx="7482">
                  <c:v>36.469861700509597</c:v>
                </c:pt>
                <c:pt idx="7483">
                  <c:v>36.460289216825302</c:v>
                </c:pt>
                <c:pt idx="7484">
                  <c:v>36.45078060273773</c:v>
                </c:pt>
                <c:pt idx="7485">
                  <c:v>36.441336467106552</c:v>
                </c:pt>
                <c:pt idx="7486">
                  <c:v>36.431957539354208</c:v>
                </c:pt>
                <c:pt idx="7487">
                  <c:v>36.422644669465932</c:v>
                </c:pt>
                <c:pt idx="7488">
                  <c:v>36.413398827989766</c:v>
                </c:pt>
                <c:pt idx="7489">
                  <c:v>36.404221106036552</c:v>
                </c:pt>
                <c:pt idx="7490">
                  <c:v>36.39511271528</c:v>
                </c:pt>
                <c:pt idx="7491">
                  <c:v>36.386074987956469</c:v>
                </c:pt>
                <c:pt idx="7492">
                  <c:v>36.377109376865313</c:v>
                </c:pt>
                <c:pt idx="7493">
                  <c:v>36.368217455368537</c:v>
                </c:pt>
                <c:pt idx="7494">
                  <c:v>36.359400917391042</c:v>
                </c:pt>
                <c:pt idx="7495">
                  <c:v>36.350661577420482</c:v>
                </c:pt>
                <c:pt idx="7496">
                  <c:v>36.342001370507347</c:v>
                </c:pt>
                <c:pt idx="7497">
                  <c:v>36.333422352264932</c:v>
                </c:pt>
                <c:pt idx="7498">
                  <c:v>36.324926698869298</c:v>
                </c:pt>
                <c:pt idx="7499">
                  <c:v>36.316516707059307</c:v>
                </c:pt>
                <c:pt idx="7500">
                  <c:v>36.308194794136668</c:v>
                </c:pt>
                <c:pt idx="7501">
                  <c:v>36.299963497965919</c:v>
                </c:pt>
                <c:pt idx="7502">
                  <c:v>36.29182547697431</c:v>
                </c:pt>
                <c:pt idx="7503">
                  <c:v>36.283783510151949</c:v>
                </c:pt>
                <c:pt idx="7504">
                  <c:v>36.275840497051753</c:v>
                </c:pt>
                <c:pt idx="7505">
                  <c:v>36.267999457789422</c:v>
                </c:pt>
                <c:pt idx="7506">
                  <c:v>36.260263533043478</c:v>
                </c:pt>
                <c:pt idx="7507">
                  <c:v>36.25263598405526</c:v>
                </c:pt>
                <c:pt idx="7508">
                  <c:v>36.245120192628811</c:v>
                </c:pt>
                <c:pt idx="7509">
                  <c:v>36.237719661131123</c:v>
                </c:pt>
                <c:pt idx="7510">
                  <c:v>36.230438012491902</c:v>
                </c:pt>
                <c:pt idx="7511">
                  <c:v>36.223278990203681</c:v>
                </c:pt>
                <c:pt idx="7512">
                  <c:v>36.216246458321798</c:v>
                </c:pt>
                <c:pt idx="7513">
                  <c:v>36.209344401464392</c:v>
                </c:pt>
                <c:pt idx="7514">
                  <c:v>36.202576924812398</c:v>
                </c:pt>
                <c:pt idx="7515">
                  <c:v>36.195948254109553</c:v>
                </c:pt>
                <c:pt idx="7516">
                  <c:v>36.189462735662403</c:v>
                </c:pt>
                <c:pt idx="7517">
                  <c:v>36.183124836340347</c:v>
                </c:pt>
                <c:pt idx="7518">
                  <c:v>36.17693914357551</c:v>
                </c:pt>
                <c:pt idx="7519">
                  <c:v>36.170910365362857</c:v>
                </c:pt>
                <c:pt idx="7520">
                  <c:v>36.165043330260133</c:v>
                </c:pt>
                <c:pt idx="7521">
                  <c:v>36.159342987387902</c:v>
                </c:pt>
                <c:pt idx="7522">
                  <c:v>36.153814406429568</c:v>
                </c:pt>
                <c:pt idx="7523">
                  <c:v>36.148462777631302</c:v>
                </c:pt>
                <c:pt idx="7524">
                  <c:v>36.14329341180207</c:v>
                </c:pt>
                <c:pt idx="7525">
                  <c:v>36.138311740313661</c:v>
                </c:pt>
                <c:pt idx="7526">
                  <c:v>36.133523315100653</c:v>
                </c:pt>
                <c:pt idx="7527">
                  <c:v>36.128933808660427</c:v>
                </c:pt>
                <c:pt idx="7528">
                  <c:v>36.124549014053201</c:v>
                </c:pt>
                <c:pt idx="7529">
                  <c:v>36.12037484490196</c:v>
                </c:pt>
                <c:pt idx="7530">
                  <c:v>36.116417335392477</c:v>
                </c:pt>
                <c:pt idx="7531">
                  <c:v>36.112682640273412</c:v>
                </c:pt>
                <c:pt idx="7532">
                  <c:v>36.109177034856131</c:v>
                </c:pt>
                <c:pt idx="7533">
                  <c:v>36.105906915014863</c:v>
                </c:pt>
                <c:pt idx="7534">
                  <c:v>36.102878797186598</c:v>
                </c:pt>
                <c:pt idx="7535">
                  <c:v>36.1000993183712</c:v>
                </c:pt>
                <c:pt idx="7536">
                  <c:v>36.097575236131263</c:v>
                </c:pt>
                <c:pt idx="7537">
                  <c:v>36.095313428592213</c:v>
                </c:pt>
                <c:pt idx="7538">
                  <c:v>36.093320894442279</c:v>
                </c:pt>
                <c:pt idx="7539">
                  <c:v>36.091604752932497</c:v>
                </c:pt>
                <c:pt idx="7540">
                  <c:v>36.090172243876729</c:v>
                </c:pt>
                <c:pt idx="7541">
                  <c:v>36.089030727651547</c:v>
                </c:pt>
                <c:pt idx="7542">
                  <c:v>36.088187685196473</c:v>
                </c:pt>
                <c:pt idx="7543">
                  <c:v>36.087650718013741</c:v>
                </c:pt>
                <c:pt idx="7544">
                  <c:v>36.087427548168357</c:v>
                </c:pt>
                <c:pt idx="7545">
                  <c:v>36.08752601828823</c:v>
                </c:pt>
                <c:pt idx="7546">
                  <c:v>36.087954091563972</c:v>
                </c:pt>
                <c:pt idx="7547">
                  <c:v>36.088719851749083</c:v>
                </c:pt>
                <c:pt idx="7548">
                  <c:v>36.089831503159807</c:v>
                </c:pt>
                <c:pt idx="7549">
                  <c:v>36.091297370675242</c:v>
                </c:pt>
                <c:pt idx="7550">
                  <c:v>36.093125899737231</c:v>
                </c:pt>
                <c:pt idx="7551">
                  <c:v>36.095325656350461</c:v>
                </c:pt>
                <c:pt idx="7552">
                  <c:v>36.097905327082401</c:v>
                </c:pt>
                <c:pt idx="7553">
                  <c:v>36.100873719063351</c:v>
                </c:pt>
                <c:pt idx="7554">
                  <c:v>36.104239759986399</c:v>
                </c:pt>
                <c:pt idx="7555">
                  <c:v>36.108012498107463</c:v>
                </c:pt>
                <c:pt idx="7556">
                  <c:v>36.112201102245187</c:v>
                </c:pt>
                <c:pt idx="7557">
                  <c:v>36.116814861781101</c:v>
                </c:pt>
                <c:pt idx="7558">
                  <c:v>36.121863186659503</c:v>
                </c:pt>
                <c:pt idx="7559">
                  <c:v>36.127355607387507</c:v>
                </c:pt>
                <c:pt idx="7560">
                  <c:v>36.133301775035022</c:v>
                </c:pt>
                <c:pt idx="7561">
                  <c:v>36.139711461234732</c:v>
                </c:pt>
                <c:pt idx="7562">
                  <c:v>36.14659455818218</c:v>
                </c:pt>
                <c:pt idx="7563">
                  <c:v>36.153961078635703</c:v>
                </c:pt>
                <c:pt idx="7564">
                  <c:v>36.161821155916371</c:v>
                </c:pt>
                <c:pt idx="7565">
                  <c:v>36.170185043908234</c:v>
                </c:pt>
                <c:pt idx="7566">
                  <c:v>36.1790631170579</c:v>
                </c:pt>
                <c:pt idx="7567">
                  <c:v>36.188465870374912</c:v>
                </c:pt>
                <c:pt idx="7568">
                  <c:v>36.198403919431669</c:v>
                </c:pt>
                <c:pt idx="7569">
                  <c:v>36.208888000363267</c:v>
                </c:pt>
                <c:pt idx="7570">
                  <c:v>36.219928969867723</c:v>
                </c:pt>
                <c:pt idx="7571">
                  <c:v>36.231537805205711</c:v>
                </c:pt>
                <c:pt idx="7572">
                  <c:v>36.243725604200833</c:v>
                </c:pt>
                <c:pt idx="7573">
                  <c:v>36.256503585239408</c:v>
                </c:pt>
                <c:pt idx="7574">
                  <c:v>36.269883087270642</c:v>
                </c:pt>
                <c:pt idx="7575">
                  <c:v>36.283875569806447</c:v>
                </c:pt>
                <c:pt idx="7576">
                  <c:v>36.298492612921663</c:v>
                </c:pt>
                <c:pt idx="7577">
                  <c:v>36.313745917253797</c:v>
                </c:pt>
                <c:pt idx="7578">
                  <c:v>36.329647304003252</c:v>
                </c:pt>
                <c:pt idx="7579">
                  <c:v>36.346208714933198</c:v>
                </c:pt>
                <c:pt idx="7580">
                  <c:v>36.363442212369648</c:v>
                </c:pt>
                <c:pt idx="7581">
                  <c:v>36.381359979201342</c:v>
                </c:pt>
                <c:pt idx="7582">
                  <c:v>36.399974318879941</c:v>
                </c:pt>
                <c:pt idx="7583">
                  <c:v>36.419297655419747</c:v>
                </c:pt>
                <c:pt idx="7584">
                  <c:v>36.439342533398047</c:v>
                </c:pt>
                <c:pt idx="7585">
                  <c:v>36.460121617954798</c:v>
                </c:pt>
                <c:pt idx="7586">
                  <c:v>36.48164769479277</c:v>
                </c:pt>
                <c:pt idx="7587">
                  <c:v>36.503933670177673</c:v>
                </c:pt>
                <c:pt idx="7588">
                  <c:v>36.526992570937828</c:v>
                </c:pt>
                <c:pt idx="7589">
                  <c:v>36.550837544464471</c:v>
                </c:pt>
                <c:pt idx="7590">
                  <c:v>36.575481858711647</c:v>
                </c:pt>
                <c:pt idx="7591">
                  <c:v>36.600938902196212</c:v>
                </c:pt>
                <c:pt idx="7592">
                  <c:v>36.627222183997723</c:v>
                </c:pt>
                <c:pt idx="7593">
                  <c:v>36.654345333758627</c:v>
                </c:pt>
                <c:pt idx="7594">
                  <c:v>36.682322101684171</c:v>
                </c:pt>
                <c:pt idx="7595">
                  <c:v>36.7111663585424</c:v>
                </c:pt>
                <c:pt idx="7596">
                  <c:v>36.740892095664172</c:v>
                </c:pt>
                <c:pt idx="7597">
                  <c:v>36.771513424943088</c:v>
                </c:pt>
                <c:pt idx="7598">
                  <c:v>36.803044578835618</c:v>
                </c:pt>
                <c:pt idx="7599">
                  <c:v>36.83549991036103</c:v>
                </c:pt>
                <c:pt idx="7600">
                  <c:v>36.868893893101351</c:v>
                </c:pt>
                <c:pt idx="7601">
                  <c:v>36.903241121201482</c:v>
                </c:pt>
                <c:pt idx="7602">
                  <c:v>36.938556309369083</c:v>
                </c:pt>
                <c:pt idx="7603">
                  <c:v>36.974854292874547</c:v>
                </c:pt>
                <c:pt idx="7604">
                  <c:v>37.012150027551243</c:v>
                </c:pt>
                <c:pt idx="7605">
                  <c:v>37.050458589795198</c:v>
                </c:pt>
                <c:pt idx="7606">
                  <c:v>37.089795176565289</c:v>
                </c:pt>
                <c:pt idx="7607">
                  <c:v>37.130175105383231</c:v>
                </c:pt>
                <c:pt idx="7608">
                  <c:v>37.171613814333483</c:v>
                </c:pt>
                <c:pt idx="7609">
                  <c:v>37.21412686206331</c:v>
                </c:pt>
                <c:pt idx="7610">
                  <c:v>37.257729927782883</c:v>
                </c:pt>
                <c:pt idx="7611">
                  <c:v>37.30243881126502</c:v>
                </c:pt>
                <c:pt idx="7612">
                  <c:v>37.34826943284547</c:v>
                </c:pt>
                <c:pt idx="7613">
                  <c:v>37.395237833422698</c:v>
                </c:pt>
                <c:pt idx="7614">
                  <c:v>37.443360174458043</c:v>
                </c:pt>
                <c:pt idx="7615">
                  <c:v>37.492652737975618</c:v>
                </c:pt>
                <c:pt idx="7616">
                  <c:v>37.543131926562339</c:v>
                </c:pt>
                <c:pt idx="7617">
                  <c:v>37.594814263367908</c:v>
                </c:pt>
                <c:pt idx="7618">
                  <c:v>37.647716392104861</c:v>
                </c:pt>
                <c:pt idx="7619">
                  <c:v>37.701855077048499</c:v>
                </c:pt>
                <c:pt idx="7620">
                  <c:v>37.757247203036997</c:v>
                </c:pt>
                <c:pt idx="7621">
                  <c:v>37.813909775471252</c:v>
                </c:pt>
                <c:pt idx="7622">
                  <c:v>37.871859920315018</c:v>
                </c:pt>
                <c:pt idx="7623">
                  <c:v>37.931114884094832</c:v>
                </c:pt>
                <c:pt idx="7624">
                  <c:v>37.991692033900058</c:v>
                </c:pt>
                <c:pt idx="7625">
                  <c:v>38.053608857382798</c:v>
                </c:pt>
                <c:pt idx="7626">
                  <c:v>38.116882962758048</c:v>
                </c:pt>
                <c:pt idx="7627">
                  <c:v>38.181532078803549</c:v>
                </c:pt>
                <c:pt idx="7628">
                  <c:v>38.247574054859882</c:v>
                </c:pt>
                <c:pt idx="7629">
                  <c:v>38.315026860830351</c:v>
                </c:pt>
                <c:pt idx="7630">
                  <c:v>38.383908587181168</c:v>
                </c:pt>
                <c:pt idx="7631">
                  <c:v>38.45423744494132</c:v>
                </c:pt>
                <c:pt idx="7632">
                  <c:v>38.526031765702513</c:v>
                </c:pt>
                <c:pt idx="7633">
                  <c:v>38.599310001619408</c:v>
                </c:pt>
                <c:pt idx="7634">
                  <c:v>38.674090725409343</c:v>
                </c:pt>
                <c:pt idx="7635">
                  <c:v>38.750392630352501</c:v>
                </c:pt>
                <c:pt idx="7636">
                  <c:v>38.828234530291873</c:v>
                </c:pt>
                <c:pt idx="7637">
                  <c:v>38.907635359633247</c:v>
                </c:pt>
                <c:pt idx="7638">
                  <c:v>38.988614173345219</c:v>
                </c:pt>
                <c:pt idx="7639">
                  <c:v>39.07119014695926</c:v>
                </c:pt>
                <c:pt idx="7640">
                  <c:v>39.15538257656948</c:v>
                </c:pt>
                <c:pt idx="7641">
                  <c:v>39.241210878832881</c:v>
                </c:pt>
                <c:pt idx="7642">
                  <c:v>39.328694590969349</c:v>
                </c:pt>
                <c:pt idx="7643">
                  <c:v>39.417853370761442</c:v>
                </c:pt>
                <c:pt idx="7644">
                  <c:v>39.508706996554643</c:v>
                </c:pt>
                <c:pt idx="7645">
                  <c:v>39.601275367257081</c:v>
                </c:pt>
                <c:pt idx="7646">
                  <c:v>39.695578502339842</c:v>
                </c:pt>
                <c:pt idx="7647">
                  <c:v>39.791636541836723</c:v>
                </c:pt>
                <c:pt idx="7648">
                  <c:v>39.889469746344368</c:v>
                </c:pt>
                <c:pt idx="7649">
                  <c:v>39.989098497022248</c:v>
                </c:pt>
                <c:pt idx="7650">
                  <c:v>40.090543295592568</c:v>
                </c:pt>
                <c:pt idx="7651">
                  <c:v>40.19382476434037</c:v>
                </c:pt>
                <c:pt idx="7652">
                  <c:v>40.298963646113521</c:v>
                </c:pt>
                <c:pt idx="7653">
                  <c:v>40.40598080432266</c:v>
                </c:pt>
                <c:pt idx="7654">
                  <c:v>40.514897222941222</c:v>
                </c:pt>
                <c:pt idx="7655">
                  <c:v>40.625734006505532</c:v>
                </c:pt>
                <c:pt idx="7656">
                  <c:v>40.738512380114599</c:v>
                </c:pt>
                <c:pt idx="7657">
                  <c:v>40.85325368943024</c:v>
                </c:pt>
                <c:pt idx="7658">
                  <c:v>40.969979400677254</c:v>
                </c:pt>
                <c:pt idx="7659">
                  <c:v>41.088711100643003</c:v>
                </c:pt>
                <c:pt idx="7660">
                  <c:v>41.209470496677781</c:v>
                </c:pt>
                <c:pt idx="7661">
                  <c:v>41.332279416694753</c:v>
                </c:pt>
                <c:pt idx="7662">
                  <c:v>41.457159809169667</c:v>
                </c:pt>
                <c:pt idx="7663">
                  <c:v>41.584133743141351</c:v>
                </c:pt>
                <c:pt idx="7664">
                  <c:v>41.713223408211178</c:v>
                </c:pt>
                <c:pt idx="7665">
                  <c:v>41.844451114543503</c:v>
                </c:pt>
                <c:pt idx="7666">
                  <c:v>41.977839292865447</c:v>
                </c:pt>
                <c:pt idx="7667">
                  <c:v>42.113410494466848</c:v>
                </c:pt>
                <c:pt idx="7668">
                  <c:v>42.251187391200453</c:v>
                </c:pt>
                <c:pt idx="7669">
                  <c:v>42.39119277548177</c:v>
                </c:pt>
                <c:pt idx="7670">
                  <c:v>44.317092248969082</c:v>
                </c:pt>
                <c:pt idx="7671">
                  <c:v>44.192485737017648</c:v>
                </c:pt>
                <c:pt idx="7672">
                  <c:v>44.06973455235353</c:v>
                </c:pt>
                <c:pt idx="7673">
                  <c:v>43.948817964220147</c:v>
                </c:pt>
                <c:pt idx="7674">
                  <c:v>43.829715362423677</c:v>
                </c:pt>
                <c:pt idx="7675">
                  <c:v>43.7124062573331</c:v>
                </c:pt>
                <c:pt idx="7676">
                  <c:v>43.596870279880221</c:v>
                </c:pt>
                <c:pt idx="7677">
                  <c:v>43.48308718155964</c:v>
                </c:pt>
                <c:pt idx="7678">
                  <c:v>43.3710368344288</c:v>
                </c:pt>
                <c:pt idx="7679">
                  <c:v>43.260699231107843</c:v>
                </c:pt>
                <c:pt idx="7680">
                  <c:v>43.152054484779818</c:v>
                </c:pt>
                <c:pt idx="7681">
                  <c:v>43.045082829190541</c:v>
                </c:pt>
                <c:pt idx="7682">
                  <c:v>42.939764618648617</c:v>
                </c:pt>
                <c:pt idx="7683">
                  <c:v>42.836080328025531</c:v>
                </c:pt>
                <c:pt idx="7684">
                  <c:v>42.734010552755429</c:v>
                </c:pt>
                <c:pt idx="7685">
                  <c:v>42.633536008835378</c:v>
                </c:pt>
                <c:pt idx="7686">
                  <c:v>42.534637532825222</c:v>
                </c:pt>
                <c:pt idx="7687">
                  <c:v>42.437296081847578</c:v>
                </c:pt>
                <c:pt idx="7688">
                  <c:v>42.34149273358792</c:v>
                </c:pt>
                <c:pt idx="7689">
                  <c:v>42.247208686294456</c:v>
                </c:pt>
                <c:pt idx="7690">
                  <c:v>42.154425258778261</c:v>
                </c:pt>
                <c:pt idx="7691">
                  <c:v>42.063123890413188</c:v>
                </c:pt>
                <c:pt idx="7692">
                  <c:v>41.97328614113588</c:v>
                </c:pt>
                <c:pt idx="7693">
                  <c:v>41.884893691445797</c:v>
                </c:pt>
                <c:pt idx="7694">
                  <c:v>41.797928342405243</c:v>
                </c:pt>
                <c:pt idx="7695">
                  <c:v>41.712372015639211</c:v>
                </c:pt>
                <c:pt idx="7696">
                  <c:v>41.62820675333564</c:v>
                </c:pt>
                <c:pt idx="7697">
                  <c:v>41.545414718245162</c:v>
                </c:pt>
                <c:pt idx="7698">
                  <c:v>41.463978193681299</c:v>
                </c:pt>
                <c:pt idx="7699">
                  <c:v>41.383879583520283</c:v>
                </c:pt>
                <c:pt idx="7700">
                  <c:v>41.305101412201253</c:v>
                </c:pt>
                <c:pt idx="7701">
                  <c:v>41.227626324726067</c:v>
                </c:pt>
                <c:pt idx="7702">
                  <c:v>41.151437086659399</c:v>
                </c:pt>
                <c:pt idx="7703">
                  <c:v>41.076516584128797</c:v>
                </c:pt>
                <c:pt idx="7704">
                  <c:v>41.002847823824531</c:v>
                </c:pt>
                <c:pt idx="7705">
                  <c:v>40.930413932999727</c:v>
                </c:pt>
                <c:pt idx="7706">
                  <c:v>40.859198159470253</c:v>
                </c:pt>
                <c:pt idx="7707">
                  <c:v>40.789183871614853</c:v>
                </c:pt>
                <c:pt idx="7708">
                  <c:v>40.720354558375028</c:v>
                </c:pt>
                <c:pt idx="7709">
                  <c:v>40.652693829255107</c:v>
                </c:pt>
                <c:pt idx="7710">
                  <c:v>40.586185414322223</c:v>
                </c:pt>
                <c:pt idx="7711">
                  <c:v>40.520813164206267</c:v>
                </c:pt>
                <c:pt idx="7712">
                  <c:v>40.456561050100007</c:v>
                </c:pt>
                <c:pt idx="7713">
                  <c:v>40.393413163758972</c:v>
                </c:pt>
                <c:pt idx="7714">
                  <c:v>40.331353717501472</c:v>
                </c:pt>
                <c:pt idx="7715">
                  <c:v>40.270367044208683</c:v>
                </c:pt>
                <c:pt idx="7716">
                  <c:v>40.210437597324507</c:v>
                </c:pt>
                <c:pt idx="7717">
                  <c:v>40.151549950855738</c:v>
                </c:pt>
                <c:pt idx="7718">
                  <c:v>40.093688799371897</c:v>
                </c:pt>
                <c:pt idx="7719">
                  <c:v>40.036838958005362</c:v>
                </c:pt>
                <c:pt idx="7720">
                  <c:v>39.980985362451257</c:v>
                </c:pt>
                <c:pt idx="7721">
                  <c:v>39.926113068967602</c:v>
                </c:pt>
                <c:pt idx="7722">
                  <c:v>39.872207254375112</c:v>
                </c:pt>
                <c:pt idx="7723">
                  <c:v>39.819253216057362</c:v>
                </c:pt>
                <c:pt idx="7724">
                  <c:v>39.76723637196077</c:v>
                </c:pt>
                <c:pt idx="7725">
                  <c:v>39.716142260594481</c:v>
                </c:pt>
                <c:pt idx="7726">
                  <c:v>39.665956541030468</c:v>
                </c:pt>
                <c:pt idx="7727">
                  <c:v>39.61666499290353</c:v>
                </c:pt>
                <c:pt idx="7728">
                  <c:v>39.568253516411268</c:v>
                </c:pt>
                <c:pt idx="7729">
                  <c:v>39.520708132314049</c:v>
                </c:pt>
                <c:pt idx="7730">
                  <c:v>39.474014981935099</c:v>
                </c:pt>
                <c:pt idx="7731">
                  <c:v>39.42816032716037</c:v>
                </c:pt>
                <c:pt idx="7732">
                  <c:v>39.383130550438707</c:v>
                </c:pt>
                <c:pt idx="7733">
                  <c:v>39.338912154781717</c:v>
                </c:pt>
                <c:pt idx="7734">
                  <c:v>39.295491763763799</c:v>
                </c:pt>
                <c:pt idx="7735">
                  <c:v>39.252856121522157</c:v>
                </c:pt>
                <c:pt idx="7736">
                  <c:v>39.210992092756833</c:v>
                </c:pt>
                <c:pt idx="7737">
                  <c:v>39.169886662730619</c:v>
                </c:pt>
                <c:pt idx="7738">
                  <c:v>39.129526937269169</c:v>
                </c:pt>
                <c:pt idx="7739">
                  <c:v>39.089900142760897</c:v>
                </c:pt>
                <c:pt idx="7740">
                  <c:v>39.050993626157052</c:v>
                </c:pt>
                <c:pt idx="7741">
                  <c:v>39.012794854971631</c:v>
                </c:pt>
                <c:pt idx="7742">
                  <c:v>38.975291417281497</c:v>
                </c:pt>
                <c:pt idx="7743">
                  <c:v>38.938471021726329</c:v>
                </c:pt>
                <c:pt idx="7744">
                  <c:v>38.902321497508531</c:v>
                </c:pt>
                <c:pt idx="7745">
                  <c:v>38.866830794393373</c:v>
                </c:pt>
                <c:pt idx="7746">
                  <c:v>38.831986982708898</c:v>
                </c:pt>
                <c:pt idx="7747">
                  <c:v>38.797778253345967</c:v>
                </c:pt>
                <c:pt idx="7748">
                  <c:v>38.764192917758251</c:v>
                </c:pt>
                <c:pt idx="7749">
                  <c:v>38.731219407962179</c:v>
                </c:pt>
                <c:pt idx="7750">
                  <c:v>38.698846276537097</c:v>
                </c:pt>
                <c:pt idx="7751">
                  <c:v>38.667062196625011</c:v>
                </c:pt>
                <c:pt idx="7752">
                  <c:v>38.635855961930808</c:v>
                </c:pt>
                <c:pt idx="7753">
                  <c:v>38.605216486722199</c:v>
                </c:pt>
                <c:pt idx="7754">
                  <c:v>38.575132805829618</c:v>
                </c:pt>
                <c:pt idx="7755">
                  <c:v>38.545594074646402</c:v>
                </c:pt>
                <c:pt idx="7756">
                  <c:v>38.51658956912862</c:v>
                </c:pt>
                <c:pt idx="7757">
                  <c:v>38.48810868579519</c:v>
                </c:pt>
                <c:pt idx="7758">
                  <c:v>38.460140941727772</c:v>
                </c:pt>
                <c:pt idx="7759">
                  <c:v>38.432675974570898</c:v>
                </c:pt>
                <c:pt idx="7760">
                  <c:v>38.405703542531839</c:v>
                </c:pt>
                <c:pt idx="7761">
                  <c:v>38.379213524380752</c:v>
                </c:pt>
                <c:pt idx="7762">
                  <c:v>38.353195919450528</c:v>
                </c:pt>
                <c:pt idx="7763">
                  <c:v>38.327640847636857</c:v>
                </c:pt>
                <c:pt idx="7764">
                  <c:v>38.302538549398321</c:v>
                </c:pt>
                <c:pt idx="7765">
                  <c:v>38.277879385756187</c:v>
                </c:pt>
                <c:pt idx="7766">
                  <c:v>38.253653838294618</c:v>
                </c:pt>
                <c:pt idx="7767">
                  <c:v>38.229852509160537</c:v>
                </c:pt>
                <c:pt idx="7768">
                  <c:v>38.206466121063649</c:v>
                </c:pt>
                <c:pt idx="7769">
                  <c:v>38.183485517276537</c:v>
                </c:pt>
                <c:pt idx="7770">
                  <c:v>38.16090166163454</c:v>
                </c:pt>
                <c:pt idx="7771">
                  <c:v>38.138705638535797</c:v>
                </c:pt>
                <c:pt idx="7772">
                  <c:v>38.116888652941213</c:v>
                </c:pt>
                <c:pt idx="7773">
                  <c:v>38.095442030374613</c:v>
                </c:pt>
                <c:pt idx="7774">
                  <c:v>38.074357216922508</c:v>
                </c:pt>
                <c:pt idx="7775">
                  <c:v>38.053625779234267</c:v>
                </c:pt>
                <c:pt idx="7776">
                  <c:v>38.033239404522078</c:v>
                </c:pt>
                <c:pt idx="7777">
                  <c:v>38.013189900560889</c:v>
                </c:pt>
                <c:pt idx="7778">
                  <c:v>37.993469195688448</c:v>
                </c:pt>
                <c:pt idx="7779">
                  <c:v>37.9740693388054</c:v>
                </c:pt>
                <c:pt idx="7780">
                  <c:v>37.954982499375049</c:v>
                </c:pt>
                <c:pt idx="7781">
                  <c:v>37.936200967423623</c:v>
                </c:pt>
                <c:pt idx="7782">
                  <c:v>37.917717153540089</c:v>
                </c:pt>
                <c:pt idx="7783">
                  <c:v>37.899523588876271</c:v>
                </c:pt>
                <c:pt idx="7784">
                  <c:v>37.881612925146698</c:v>
                </c:pt>
                <c:pt idx="7785">
                  <c:v>37.863977934628842</c:v>
                </c:pt>
                <c:pt idx="7786">
                  <c:v>37.846611510162838</c:v>
                </c:pt>
                <c:pt idx="7787">
                  <c:v>37.829506665151747</c:v>
                </c:pt>
                <c:pt idx="7788">
                  <c:v>37.812656533561338</c:v>
                </c:pt>
                <c:pt idx="7789">
                  <c:v>37.796054369920249</c:v>
                </c:pt>
                <c:pt idx="7790">
                  <c:v>37.77969354931988</c:v>
                </c:pt>
                <c:pt idx="7791">
                  <c:v>37.763567567414427</c:v>
                </c:pt>
                <c:pt idx="7792">
                  <c:v>37.747670040420999</c:v>
                </c:pt>
                <c:pt idx="7793">
                  <c:v>37.731994705119327</c:v>
                </c:pt>
                <c:pt idx="7794">
                  <c:v>37.716535418852089</c:v>
                </c:pt>
                <c:pt idx="7795">
                  <c:v>37.701286159524692</c:v>
                </c:pt>
                <c:pt idx="7796">
                  <c:v>37.686241025605398</c:v>
                </c:pt>
                <c:pt idx="7797">
                  <c:v>37.67139423612528</c:v>
                </c:pt>
                <c:pt idx="7798">
                  <c:v>37.656740130678109</c:v>
                </c:pt>
                <c:pt idx="7799">
                  <c:v>37.642273169420577</c:v>
                </c:pt>
                <c:pt idx="7800">
                  <c:v>37.627987933072141</c:v>
                </c:pt>
                <c:pt idx="7801">
                  <c:v>37.613879122915037</c:v>
                </c:pt>
                <c:pt idx="7802">
                  <c:v>37.599941560794328</c:v>
                </c:pt>
                <c:pt idx="7803">
                  <c:v>37.586170189117901</c:v>
                </c:pt>
                <c:pt idx="7804">
                  <c:v>37.572560070856397</c:v>
                </c:pt>
                <c:pt idx="7805">
                  <c:v>37.559106389543281</c:v>
                </c:pt>
                <c:pt idx="7806">
                  <c:v>37.545804449274883</c:v>
                </c:pt>
                <c:pt idx="7807">
                  <c:v>37.532649674710207</c:v>
                </c:pt>
                <c:pt idx="7808">
                  <c:v>37.51963761107119</c:v>
                </c:pt>
                <c:pt idx="7809">
                  <c:v>37.506763924142483</c:v>
                </c:pt>
                <c:pt idx="7810">
                  <c:v>37.494024400271577</c:v>
                </c:pt>
                <c:pt idx="7811">
                  <c:v>37.481414946368801</c:v>
                </c:pt>
                <c:pt idx="7812">
                  <c:v>37.468931589907221</c:v>
                </c:pt>
                <c:pt idx="7813">
                  <c:v>37.456570478922742</c:v>
                </c:pt>
                <c:pt idx="7814">
                  <c:v>37.444327882014058</c:v>
                </c:pt>
                <c:pt idx="7815">
                  <c:v>37.432200188342698</c:v>
                </c:pt>
                <c:pt idx="7816">
                  <c:v>37.420183907632968</c:v>
                </c:pt>
                <c:pt idx="7817">
                  <c:v>37.408275670171982</c:v>
                </c:pt>
                <c:pt idx="7818">
                  <c:v>37.396472226809649</c:v>
                </c:pt>
                <c:pt idx="7819">
                  <c:v>37.384770448958697</c:v>
                </c:pt>
                <c:pt idx="7820">
                  <c:v>37.373167328594633</c:v>
                </c:pt>
                <c:pt idx="7821">
                  <c:v>37.361659978255823</c:v>
                </c:pt>
                <c:pt idx="7822">
                  <c:v>37.350245631043357</c:v>
                </c:pt>
                <c:pt idx="7823">
                  <c:v>37.338921640621251</c:v>
                </c:pt>
                <c:pt idx="7824">
                  <c:v>37.327685481216122</c:v>
                </c:pt>
                <c:pt idx="7825">
                  <c:v>37.316534747617638</c:v>
                </c:pt>
                <c:pt idx="7826">
                  <c:v>37.305467155178057</c:v>
                </c:pt>
                <c:pt idx="7827">
                  <c:v>37.294480539812596</c:v>
                </c:pt>
                <c:pt idx="7828">
                  <c:v>37.283572857999182</c:v>
                </c:pt>
                <c:pt idx="7829">
                  <c:v>37.272742186778551</c:v>
                </c:pt>
                <c:pt idx="7830">
                  <c:v>37.261986723754298</c:v>
                </c:pt>
                <c:pt idx="7831">
                  <c:v>37.251304787092756</c:v>
                </c:pt>
                <c:pt idx="7832">
                  <c:v>37.240694815523142</c:v>
                </c:pt>
                <c:pt idx="7833">
                  <c:v>37.2301553683374</c:v>
                </c:pt>
                <c:pt idx="7834">
                  <c:v>37.219685125390278</c:v>
                </c:pt>
                <c:pt idx="7835">
                  <c:v>37.209282887099427</c:v>
                </c:pt>
                <c:pt idx="7836">
                  <c:v>37.198947574445199</c:v>
                </c:pt>
                <c:pt idx="7837">
                  <c:v>37.188678228970758</c:v>
                </c:pt>
                <c:pt idx="7838">
                  <c:v>37.178474012782111</c:v>
                </c:pt>
                <c:pt idx="7839">
                  <c:v>37.16833420854806</c:v>
                </c:pt>
                <c:pt idx="7840">
                  <c:v>37.158258219500212</c:v>
                </c:pt>
                <c:pt idx="7841">
                  <c:v>37.148245569432937</c:v>
                </c:pt>
                <c:pt idx="7842">
                  <c:v>37.138295902703497</c:v>
                </c:pt>
                <c:pt idx="7843">
                  <c:v>37.128408984231861</c:v>
                </c:pt>
                <c:pt idx="7844">
                  <c:v>37.118584699500822</c:v>
                </c:pt>
                <c:pt idx="7845">
                  <c:v>37.108823054556048</c:v>
                </c:pt>
                <c:pt idx="7846">
                  <c:v>37.099124176005951</c:v>
                </c:pt>
                <c:pt idx="7847">
                  <c:v>37.089488311021718</c:v>
                </c:pt>
                <c:pt idx="7848">
                  <c:v>37.079915827337409</c:v>
                </c:pt>
                <c:pt idx="7849">
                  <c:v>37.070407213249837</c:v>
                </c:pt>
                <c:pt idx="7850">
                  <c:v>37.060963077618673</c:v>
                </c:pt>
                <c:pt idx="7851">
                  <c:v>37.051584149866308</c:v>
                </c:pt>
                <c:pt idx="7852">
                  <c:v>37.042271279978053</c:v>
                </c:pt>
                <c:pt idx="7853">
                  <c:v>37.03302543850188</c:v>
                </c:pt>
                <c:pt idx="7854">
                  <c:v>37.023847716548673</c:v>
                </c:pt>
                <c:pt idx="7855">
                  <c:v>37.014739325792092</c:v>
                </c:pt>
                <c:pt idx="7856">
                  <c:v>37.005701598468598</c:v>
                </c:pt>
                <c:pt idx="7857">
                  <c:v>36.996735987377427</c:v>
                </c:pt>
                <c:pt idx="7858">
                  <c:v>36.987844065880637</c:v>
                </c:pt>
                <c:pt idx="7859">
                  <c:v>36.979027527903149</c:v>
                </c:pt>
                <c:pt idx="7860">
                  <c:v>36.970288187932603</c:v>
                </c:pt>
                <c:pt idx="7861">
                  <c:v>36.961627981019468</c:v>
                </c:pt>
                <c:pt idx="7862">
                  <c:v>36.953048962777054</c:v>
                </c:pt>
                <c:pt idx="7863">
                  <c:v>36.944553309381398</c:v>
                </c:pt>
                <c:pt idx="7864">
                  <c:v>36.936143317571421</c:v>
                </c:pt>
                <c:pt idx="7865">
                  <c:v>36.927821404648789</c:v>
                </c:pt>
                <c:pt idx="7866">
                  <c:v>36.919590108478033</c:v>
                </c:pt>
                <c:pt idx="7867">
                  <c:v>36.911452087486417</c:v>
                </c:pt>
                <c:pt idx="7868">
                  <c:v>36.903410120664063</c:v>
                </c:pt>
                <c:pt idx="7869">
                  <c:v>36.89546710756386</c:v>
                </c:pt>
                <c:pt idx="7870">
                  <c:v>36.887626068301529</c:v>
                </c:pt>
                <c:pt idx="7871">
                  <c:v>36.879890143555599</c:v>
                </c:pt>
                <c:pt idx="7872">
                  <c:v>36.872262594567353</c:v>
                </c:pt>
                <c:pt idx="7873">
                  <c:v>36.864746803140918</c:v>
                </c:pt>
                <c:pt idx="7874">
                  <c:v>36.857346271643209</c:v>
                </c:pt>
                <c:pt idx="7875">
                  <c:v>36.850064623004002</c:v>
                </c:pt>
                <c:pt idx="7876">
                  <c:v>36.842905600715802</c:v>
                </c:pt>
                <c:pt idx="7877">
                  <c:v>36.835873068833912</c:v>
                </c:pt>
                <c:pt idx="7878">
                  <c:v>36.828971011976513</c:v>
                </c:pt>
                <c:pt idx="7879">
                  <c:v>36.822203535324498</c:v>
                </c:pt>
                <c:pt idx="7880">
                  <c:v>36.815574864621659</c:v>
                </c:pt>
                <c:pt idx="7881">
                  <c:v>36.809089346174531</c:v>
                </c:pt>
                <c:pt idx="7882">
                  <c:v>36.802751446852461</c:v>
                </c:pt>
                <c:pt idx="7883">
                  <c:v>36.796565754087631</c:v>
                </c:pt>
                <c:pt idx="7884">
                  <c:v>36.790536975874979</c:v>
                </c:pt>
                <c:pt idx="7885">
                  <c:v>36.784669940772247</c:v>
                </c:pt>
                <c:pt idx="7886">
                  <c:v>36.778969597900023</c:v>
                </c:pt>
                <c:pt idx="7887">
                  <c:v>36.773441016941703</c:v>
                </c:pt>
                <c:pt idx="7888">
                  <c:v>36.768089388143423</c:v>
                </c:pt>
                <c:pt idx="7889">
                  <c:v>36.762920022314198</c:v>
                </c:pt>
                <c:pt idx="7890">
                  <c:v>36.757938350825782</c:v>
                </c:pt>
                <c:pt idx="7891">
                  <c:v>36.753149925612753</c:v>
                </c:pt>
                <c:pt idx="7892">
                  <c:v>36.748560419172541</c:v>
                </c:pt>
                <c:pt idx="7893">
                  <c:v>36.744175624565308</c:v>
                </c:pt>
                <c:pt idx="7894">
                  <c:v>36.740001455414053</c:v>
                </c:pt>
                <c:pt idx="7895">
                  <c:v>36.736043945904598</c:v>
                </c:pt>
                <c:pt idx="7896">
                  <c:v>36.732309250785519</c:v>
                </c:pt>
                <c:pt idx="7897">
                  <c:v>36.728803645368238</c:v>
                </c:pt>
                <c:pt idx="7898">
                  <c:v>36.725533525526977</c:v>
                </c:pt>
                <c:pt idx="7899">
                  <c:v>36.722505407698712</c:v>
                </c:pt>
                <c:pt idx="7900">
                  <c:v>36.719725928883307</c:v>
                </c:pt>
                <c:pt idx="7901">
                  <c:v>36.717201846643349</c:v>
                </c:pt>
                <c:pt idx="7902">
                  <c:v>36.71494003910432</c:v>
                </c:pt>
                <c:pt idx="7903">
                  <c:v>36.7129475049544</c:v>
                </c:pt>
                <c:pt idx="7904">
                  <c:v>36.711231363444597</c:v>
                </c:pt>
                <c:pt idx="7905">
                  <c:v>36.709798854388843</c:v>
                </c:pt>
                <c:pt idx="7906">
                  <c:v>36.708657338163682</c:v>
                </c:pt>
                <c:pt idx="7907">
                  <c:v>36.707814295708587</c:v>
                </c:pt>
                <c:pt idx="7908">
                  <c:v>36.707277328525862</c:v>
                </c:pt>
                <c:pt idx="7909">
                  <c:v>36.707054158680478</c:v>
                </c:pt>
                <c:pt idx="7910">
                  <c:v>36.707152628800351</c:v>
                </c:pt>
                <c:pt idx="7911">
                  <c:v>36.707580702076093</c:v>
                </c:pt>
                <c:pt idx="7912">
                  <c:v>36.70834646226119</c:v>
                </c:pt>
                <c:pt idx="7913">
                  <c:v>36.709458113671928</c:v>
                </c:pt>
                <c:pt idx="7914">
                  <c:v>36.710923981187349</c:v>
                </c:pt>
                <c:pt idx="7915">
                  <c:v>36.712752510249352</c:v>
                </c:pt>
                <c:pt idx="7916">
                  <c:v>36.714952266862561</c:v>
                </c:pt>
                <c:pt idx="7917">
                  <c:v>36.717531937594508</c:v>
                </c:pt>
                <c:pt idx="7918">
                  <c:v>36.720500329575479</c:v>
                </c:pt>
                <c:pt idx="7919">
                  <c:v>36.723866370498527</c:v>
                </c:pt>
                <c:pt idx="7920">
                  <c:v>36.72763910861957</c:v>
                </c:pt>
                <c:pt idx="7921">
                  <c:v>36.731827712757301</c:v>
                </c:pt>
                <c:pt idx="7922">
                  <c:v>36.736441472293208</c:v>
                </c:pt>
                <c:pt idx="7923">
                  <c:v>36.74148979717161</c:v>
                </c:pt>
                <c:pt idx="7924">
                  <c:v>36.746982217899628</c:v>
                </c:pt>
                <c:pt idx="7925">
                  <c:v>36.752928385547129</c:v>
                </c:pt>
                <c:pt idx="7926">
                  <c:v>36.759338071746832</c:v>
                </c:pt>
                <c:pt idx="7927">
                  <c:v>36.766221168694287</c:v>
                </c:pt>
                <c:pt idx="7928">
                  <c:v>36.773587689147817</c:v>
                </c:pt>
                <c:pt idx="7929">
                  <c:v>36.781447766428492</c:v>
                </c:pt>
                <c:pt idx="7930">
                  <c:v>36.78981165442034</c:v>
                </c:pt>
                <c:pt idx="7931">
                  <c:v>36.798689727570007</c:v>
                </c:pt>
                <c:pt idx="7932">
                  <c:v>36.808092480887012</c:v>
                </c:pt>
                <c:pt idx="7933">
                  <c:v>36.818030529943783</c:v>
                </c:pt>
                <c:pt idx="7934">
                  <c:v>36.828514610875402</c:v>
                </c:pt>
                <c:pt idx="7935">
                  <c:v>36.839555580379837</c:v>
                </c:pt>
                <c:pt idx="7936">
                  <c:v>36.851164415717797</c:v>
                </c:pt>
                <c:pt idx="7937">
                  <c:v>36.863352214712947</c:v>
                </c:pt>
                <c:pt idx="7938">
                  <c:v>36.876130195751529</c:v>
                </c:pt>
                <c:pt idx="7939">
                  <c:v>36.889509697782749</c:v>
                </c:pt>
                <c:pt idx="7940">
                  <c:v>36.903502180318583</c:v>
                </c:pt>
                <c:pt idx="7941">
                  <c:v>36.918119223433763</c:v>
                </c:pt>
                <c:pt idx="7942">
                  <c:v>36.933372527765911</c:v>
                </c:pt>
                <c:pt idx="7943">
                  <c:v>36.949273914515373</c:v>
                </c:pt>
                <c:pt idx="7944">
                  <c:v>36.965835325445333</c:v>
                </c:pt>
                <c:pt idx="7945">
                  <c:v>36.983068822881762</c:v>
                </c:pt>
                <c:pt idx="7946">
                  <c:v>37.000986589713442</c:v>
                </c:pt>
                <c:pt idx="7947">
                  <c:v>37.019600929392027</c:v>
                </c:pt>
                <c:pt idx="7948">
                  <c:v>37.038924265931882</c:v>
                </c:pt>
                <c:pt idx="7949">
                  <c:v>37.058969143910161</c:v>
                </c:pt>
                <c:pt idx="7950">
                  <c:v>37.079748228466912</c:v>
                </c:pt>
                <c:pt idx="7951">
                  <c:v>37.101274305304898</c:v>
                </c:pt>
                <c:pt idx="7952">
                  <c:v>37.12356028068978</c:v>
                </c:pt>
                <c:pt idx="7953">
                  <c:v>37.146619181449942</c:v>
                </c:pt>
                <c:pt idx="7954">
                  <c:v>37.170464154976592</c:v>
                </c:pt>
                <c:pt idx="7955">
                  <c:v>37.195108469223783</c:v>
                </c:pt>
                <c:pt idx="7956">
                  <c:v>37.220565512708319</c:v>
                </c:pt>
                <c:pt idx="7957">
                  <c:v>37.246848794509837</c:v>
                </c:pt>
                <c:pt idx="7958">
                  <c:v>37.273971944270748</c:v>
                </c:pt>
                <c:pt idx="7959">
                  <c:v>37.301948712196278</c:v>
                </c:pt>
                <c:pt idx="7960">
                  <c:v>37.330792969054521</c:v>
                </c:pt>
                <c:pt idx="7961">
                  <c:v>37.3605187061763</c:v>
                </c:pt>
                <c:pt idx="7962">
                  <c:v>37.391140035455201</c:v>
                </c:pt>
                <c:pt idx="7963">
                  <c:v>37.422671189347753</c:v>
                </c:pt>
                <c:pt idx="7964">
                  <c:v>37.455126520873151</c:v>
                </c:pt>
                <c:pt idx="7965">
                  <c:v>37.488520503613451</c:v>
                </c:pt>
                <c:pt idx="7966">
                  <c:v>37.522867731713589</c:v>
                </c:pt>
                <c:pt idx="7967">
                  <c:v>37.558182919881197</c:v>
                </c:pt>
                <c:pt idx="7968">
                  <c:v>37.594480903386668</c:v>
                </c:pt>
                <c:pt idx="7969">
                  <c:v>37.63177663806335</c:v>
                </c:pt>
                <c:pt idx="7970">
                  <c:v>37.670085200307312</c:v>
                </c:pt>
                <c:pt idx="7971">
                  <c:v>37.709421787077403</c:v>
                </c:pt>
                <c:pt idx="7972">
                  <c:v>37.749801715895337</c:v>
                </c:pt>
                <c:pt idx="7973">
                  <c:v>37.79124042484559</c:v>
                </c:pt>
                <c:pt idx="7974">
                  <c:v>37.833753472575431</c:v>
                </c:pt>
                <c:pt idx="7975">
                  <c:v>37.87735653829499</c:v>
                </c:pt>
                <c:pt idx="7976">
                  <c:v>37.922065421777127</c:v>
                </c:pt>
                <c:pt idx="7977">
                  <c:v>37.967896043357577</c:v>
                </c:pt>
                <c:pt idx="7978">
                  <c:v>38.014864443934798</c:v>
                </c:pt>
                <c:pt idx="7979">
                  <c:v>38.062986784970157</c:v>
                </c:pt>
                <c:pt idx="7980">
                  <c:v>38.112279348487732</c:v>
                </c:pt>
                <c:pt idx="7981">
                  <c:v>38.162758537074453</c:v>
                </c:pt>
                <c:pt idx="7982">
                  <c:v>38.214440873880022</c:v>
                </c:pt>
                <c:pt idx="7983">
                  <c:v>38.267343002616947</c:v>
                </c:pt>
                <c:pt idx="7984">
                  <c:v>38.321481687560613</c:v>
                </c:pt>
                <c:pt idx="7985">
                  <c:v>38.376873813549111</c:v>
                </c:pt>
                <c:pt idx="7986">
                  <c:v>38.433536385983373</c:v>
                </c:pt>
                <c:pt idx="7987">
                  <c:v>38.491486530827132</c:v>
                </c:pt>
                <c:pt idx="7988">
                  <c:v>38.550741494606939</c:v>
                </c:pt>
                <c:pt idx="7989">
                  <c:v>38.611318644412172</c:v>
                </c:pt>
                <c:pt idx="7990">
                  <c:v>38.673235467894933</c:v>
                </c:pt>
                <c:pt idx="7991">
                  <c:v>38.736509573270162</c:v>
                </c:pt>
                <c:pt idx="7992">
                  <c:v>38.801158689315649</c:v>
                </c:pt>
                <c:pt idx="7993">
                  <c:v>38.867200665371982</c:v>
                </c:pt>
                <c:pt idx="7994">
                  <c:v>38.93465347134245</c:v>
                </c:pt>
                <c:pt idx="7995">
                  <c:v>39.003535197693282</c:v>
                </c:pt>
                <c:pt idx="7996">
                  <c:v>39.073864055453427</c:v>
                </c:pt>
                <c:pt idx="7997">
                  <c:v>39.145658376214627</c:v>
                </c:pt>
                <c:pt idx="7998">
                  <c:v>39.218936612131522</c:v>
                </c:pt>
                <c:pt idx="7999">
                  <c:v>39.293717335921471</c:v>
                </c:pt>
                <c:pt idx="8000">
                  <c:v>39.370019240864607</c:v>
                </c:pt>
                <c:pt idx="8001">
                  <c:v>39.44786114080398</c:v>
                </c:pt>
                <c:pt idx="8002">
                  <c:v>39.527261970145361</c:v>
                </c:pt>
                <c:pt idx="8003">
                  <c:v>39.608240783857347</c:v>
                </c:pt>
                <c:pt idx="8004">
                  <c:v>39.690816757471367</c:v>
                </c:pt>
                <c:pt idx="8005">
                  <c:v>39.775009187081601</c:v>
                </c:pt>
                <c:pt idx="8006">
                  <c:v>39.860837489344974</c:v>
                </c:pt>
                <c:pt idx="8007">
                  <c:v>39.948321201481463</c:v>
                </c:pt>
                <c:pt idx="8008">
                  <c:v>40.037479981273549</c:v>
                </c:pt>
                <c:pt idx="8009">
                  <c:v>40.12833360706675</c:v>
                </c:pt>
                <c:pt idx="8010">
                  <c:v>40.220901977769202</c:v>
                </c:pt>
                <c:pt idx="8011">
                  <c:v>40.315205112851942</c:v>
                </c:pt>
                <c:pt idx="8012">
                  <c:v>40.411263152348823</c:v>
                </c:pt>
                <c:pt idx="8013">
                  <c:v>40.509096356856503</c:v>
                </c:pt>
                <c:pt idx="8014">
                  <c:v>40.608725107534369</c:v>
                </c:pt>
                <c:pt idx="8015">
                  <c:v>40.710169906104703</c:v>
                </c:pt>
                <c:pt idx="8016">
                  <c:v>40.813451374852477</c:v>
                </c:pt>
                <c:pt idx="8017">
                  <c:v>40.918590256625627</c:v>
                </c:pt>
                <c:pt idx="8018">
                  <c:v>41.025607414834781</c:v>
                </c:pt>
                <c:pt idx="8019">
                  <c:v>41.134523833453343</c:v>
                </c:pt>
                <c:pt idx="8020">
                  <c:v>41.245360617017631</c:v>
                </c:pt>
                <c:pt idx="8021">
                  <c:v>41.358138990626699</c:v>
                </c:pt>
                <c:pt idx="8022">
                  <c:v>41.472880299942346</c:v>
                </c:pt>
                <c:pt idx="8023">
                  <c:v>41.589606011189368</c:v>
                </c:pt>
                <c:pt idx="8024">
                  <c:v>41.70833771115511</c:v>
                </c:pt>
                <c:pt idx="8025">
                  <c:v>41.829097107189902</c:v>
                </c:pt>
                <c:pt idx="8026">
                  <c:v>41.951906027206853</c:v>
                </c:pt>
                <c:pt idx="8027">
                  <c:v>42.076786419681802</c:v>
                </c:pt>
                <c:pt idx="8028">
                  <c:v>42.203760353653458</c:v>
                </c:pt>
                <c:pt idx="8029">
                  <c:v>42.332850018723313</c:v>
                </c:pt>
                <c:pt idx="8030">
                  <c:v>42.464077725055617</c:v>
                </c:pt>
                <c:pt idx="8031">
                  <c:v>42.597465903377561</c:v>
                </c:pt>
                <c:pt idx="8032">
                  <c:v>42.733037104978962</c:v>
                </c:pt>
                <c:pt idx="8033">
                  <c:v>42.87081400171256</c:v>
                </c:pt>
                <c:pt idx="8034">
                  <c:v>43.010819385993877</c:v>
                </c:pt>
              </c:numCache>
            </c:numRef>
          </c:val>
          <c:smooth val="0"/>
        </c:ser>
        <c:dLbls>
          <c:showLegendKey val="0"/>
          <c:showVal val="0"/>
          <c:showCatName val="0"/>
          <c:showSerName val="0"/>
          <c:showPercent val="0"/>
          <c:showBubbleSize val="0"/>
        </c:dLbls>
        <c:marker val="1"/>
        <c:smooth val="0"/>
        <c:axId val="34183040"/>
        <c:axId val="34189312"/>
      </c:lineChart>
      <c:catAx>
        <c:axId val="34183040"/>
        <c:scaling>
          <c:orientation val="minMax"/>
        </c:scaling>
        <c:delete val="0"/>
        <c:axPos val="b"/>
        <c:title>
          <c:tx>
            <c:rich>
              <a:bodyPr/>
              <a:lstStyle/>
              <a:p>
                <a:pPr>
                  <a:defRPr sz="1600"/>
                </a:pPr>
                <a:r>
                  <a:rPr lang="en-US" sz="1600"/>
                  <a:t>Year</a:t>
                </a:r>
              </a:p>
            </c:rich>
          </c:tx>
          <c:layout/>
          <c:overlay val="0"/>
        </c:title>
        <c:numFmt formatCode="General" sourceLinked="1"/>
        <c:majorTickMark val="out"/>
        <c:minorTickMark val="none"/>
        <c:tickLblPos val="nextTo"/>
        <c:crossAx val="34189312"/>
        <c:crosses val="autoZero"/>
        <c:auto val="1"/>
        <c:lblAlgn val="ctr"/>
        <c:lblOffset val="100"/>
        <c:tickLblSkip val="365"/>
        <c:noMultiLvlLbl val="0"/>
      </c:catAx>
      <c:valAx>
        <c:axId val="34189312"/>
        <c:scaling>
          <c:orientation val="minMax"/>
        </c:scaling>
        <c:delete val="0"/>
        <c:axPos val="l"/>
        <c:majorGridlines/>
        <c:title>
          <c:tx>
            <c:rich>
              <a:bodyPr rot="-5400000" vert="horz"/>
              <a:lstStyle/>
              <a:p>
                <a:pPr>
                  <a:defRPr sz="1600"/>
                </a:pPr>
                <a:r>
                  <a:rPr lang="en-US" sz="1600"/>
                  <a:t>Daily Mortality</a:t>
                </a:r>
              </a:p>
            </c:rich>
          </c:tx>
          <c:layout/>
          <c:overlay val="0"/>
        </c:title>
        <c:numFmt formatCode="General" sourceLinked="1"/>
        <c:majorTickMark val="out"/>
        <c:minorTickMark val="none"/>
        <c:tickLblPos val="nextTo"/>
        <c:crossAx val="3418304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w="31750">
              <a:solidFill>
                <a:schemeClr val="accent2">
                  <a:lumMod val="50000"/>
                </a:schemeClr>
              </a:solidFill>
            </a:ln>
          </c:spPr>
          <c:marker>
            <c:symbol val="none"/>
          </c:marker>
          <c:cat>
            <c:strRef>
              <c:f>[Book1.xlsx]Sheet1!$F$3:$F$14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[Book1.xlsx]Sheet1!$G$3:$G$14</c:f>
              <c:numCache>
                <c:formatCode>General</c:formatCode>
                <c:ptCount val="12"/>
                <c:pt idx="0">
                  <c:v>24.2</c:v>
                </c:pt>
                <c:pt idx="1">
                  <c:v>21.6</c:v>
                </c:pt>
                <c:pt idx="2">
                  <c:v>14.7</c:v>
                </c:pt>
                <c:pt idx="3">
                  <c:v>16.399999999999999</c:v>
                </c:pt>
                <c:pt idx="4">
                  <c:v>7.7</c:v>
                </c:pt>
                <c:pt idx="5">
                  <c:v>9.5</c:v>
                </c:pt>
                <c:pt idx="6">
                  <c:v>14.8</c:v>
                </c:pt>
                <c:pt idx="7">
                  <c:v>18</c:v>
                </c:pt>
                <c:pt idx="8">
                  <c:v>24.5</c:v>
                </c:pt>
                <c:pt idx="9">
                  <c:v>20.5</c:v>
                </c:pt>
                <c:pt idx="10">
                  <c:v>19.3</c:v>
                </c:pt>
                <c:pt idx="11">
                  <c:v>18.100000000000001</c:v>
                </c:pt>
              </c:numCache>
            </c:numRef>
          </c:val>
          <c:smooth val="0"/>
        </c:ser>
        <c:ser>
          <c:idx val="1"/>
          <c:order val="1"/>
          <c:spPr>
            <a:ln>
              <a:solidFill>
                <a:srgbClr val="00B050"/>
              </a:solidFill>
            </a:ln>
          </c:spPr>
          <c:marker>
            <c:symbol val="none"/>
          </c:marker>
          <c:cat>
            <c:strRef>
              <c:f>[Book1.xlsx]Sheet1!$F$3:$F$14</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[Book1.xlsx]Sheet1!$H$3:$H$14</c:f>
              <c:numCache>
                <c:formatCode>General</c:formatCode>
                <c:ptCount val="12"/>
                <c:pt idx="0">
                  <c:v>2</c:v>
                </c:pt>
                <c:pt idx="1">
                  <c:v>2.8</c:v>
                </c:pt>
                <c:pt idx="2">
                  <c:v>4.5</c:v>
                </c:pt>
                <c:pt idx="3">
                  <c:v>2</c:v>
                </c:pt>
                <c:pt idx="4">
                  <c:v>4.5</c:v>
                </c:pt>
                <c:pt idx="5">
                  <c:v>2.4</c:v>
                </c:pt>
                <c:pt idx="6">
                  <c:v>6.2</c:v>
                </c:pt>
                <c:pt idx="7">
                  <c:v>5.2</c:v>
                </c:pt>
                <c:pt idx="8">
                  <c:v>3.6</c:v>
                </c:pt>
                <c:pt idx="9">
                  <c:v>1.2</c:v>
                </c:pt>
                <c:pt idx="10">
                  <c:v>0.1</c:v>
                </c:pt>
                <c:pt idx="11">
                  <c:v>0.2</c:v>
                </c:pt>
              </c:numCache>
            </c:numRef>
          </c:val>
          <c:smooth val="0"/>
        </c:ser>
        <c:dLbls>
          <c:showLegendKey val="0"/>
          <c:showVal val="0"/>
          <c:showCatName val="0"/>
          <c:showSerName val="0"/>
          <c:showPercent val="0"/>
          <c:showBubbleSize val="0"/>
        </c:dLbls>
        <c:marker val="1"/>
        <c:smooth val="0"/>
        <c:axId val="7328512"/>
        <c:axId val="7330432"/>
      </c:lineChart>
      <c:catAx>
        <c:axId val="7328512"/>
        <c:scaling>
          <c:orientation val="minMax"/>
        </c:scaling>
        <c:delete val="0"/>
        <c:axPos val="b"/>
        <c:title>
          <c:tx>
            <c:rich>
              <a:bodyPr/>
              <a:lstStyle/>
              <a:p>
                <a:pPr>
                  <a:defRPr/>
                </a:pPr>
                <a:r>
                  <a:rPr lang="en-US"/>
                  <a:t>Month</a:t>
                </a:r>
              </a:p>
            </c:rich>
          </c:tx>
          <c:layout/>
          <c:overlay val="0"/>
        </c:title>
        <c:majorTickMark val="out"/>
        <c:minorTickMark val="none"/>
        <c:tickLblPos val="nextTo"/>
        <c:crossAx val="7330432"/>
        <c:crosses val="autoZero"/>
        <c:auto val="1"/>
        <c:lblAlgn val="ctr"/>
        <c:lblOffset val="100"/>
        <c:noMultiLvlLbl val="0"/>
      </c:catAx>
      <c:valAx>
        <c:axId val="7330432"/>
        <c:scaling>
          <c:orientation val="minMax"/>
        </c:scaling>
        <c:delete val="0"/>
        <c:axPos val="l"/>
        <c:majorGridlines/>
        <c:title>
          <c:tx>
            <c:rich>
              <a:bodyPr rot="-5400000" vert="horz"/>
              <a:lstStyle/>
              <a:p>
                <a:pPr>
                  <a:defRPr/>
                </a:pPr>
                <a:r>
                  <a:rPr lang="en-US"/>
                  <a:t>Percentage of days</a:t>
                </a:r>
              </a:p>
            </c:rich>
          </c:tx>
          <c:layout/>
          <c:overlay val="0"/>
        </c:title>
        <c:numFmt formatCode="General" sourceLinked="1"/>
        <c:majorTickMark val="out"/>
        <c:minorTickMark val="none"/>
        <c:tickLblPos val="nextTo"/>
        <c:crossAx val="7328512"/>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8037389644476259"/>
          <c:y val="3.59070557356801E-2"/>
          <c:w val="0.78629277022190402"/>
          <c:h val="0.74146171066851951"/>
        </c:manualLayout>
      </c:layout>
      <c:lineChart>
        <c:grouping val="standard"/>
        <c:varyColors val="0"/>
        <c:ser>
          <c:idx val="0"/>
          <c:order val="0"/>
          <c:spPr>
            <a:ln w="38100">
              <a:solidFill>
                <a:schemeClr val="accent2">
                  <a:lumMod val="50000"/>
                </a:schemeClr>
              </a:solidFill>
            </a:ln>
          </c:spPr>
          <c:marker>
            <c:symbol val="none"/>
          </c:marker>
          <c:cat>
            <c:strRef>
              <c:f>[Book1.xlsx]Sheet1!$F$28:$F$39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[Book1.xlsx]Sheet1!$G$28:$G$39</c:f>
              <c:numCache>
                <c:formatCode>General</c:formatCode>
                <c:ptCount val="12"/>
                <c:pt idx="0">
                  <c:v>76</c:v>
                </c:pt>
                <c:pt idx="1">
                  <c:v>76</c:v>
                </c:pt>
                <c:pt idx="2">
                  <c:v>80</c:v>
                </c:pt>
                <c:pt idx="3">
                  <c:v>84</c:v>
                </c:pt>
                <c:pt idx="4">
                  <c:v>88</c:v>
                </c:pt>
                <c:pt idx="5">
                  <c:v>94</c:v>
                </c:pt>
                <c:pt idx="6">
                  <c:v>94</c:v>
                </c:pt>
                <c:pt idx="7">
                  <c:v>96</c:v>
                </c:pt>
                <c:pt idx="8">
                  <c:v>96</c:v>
                </c:pt>
                <c:pt idx="9">
                  <c:v>90</c:v>
                </c:pt>
                <c:pt idx="10">
                  <c:v>82</c:v>
                </c:pt>
                <c:pt idx="11">
                  <c:v>76</c:v>
                </c:pt>
              </c:numCache>
            </c:numRef>
          </c:val>
          <c:smooth val="0"/>
        </c:ser>
        <c:ser>
          <c:idx val="1"/>
          <c:order val="1"/>
          <c:spPr>
            <a:ln w="38100">
              <a:solidFill>
                <a:schemeClr val="accent2">
                  <a:lumMod val="50000"/>
                </a:schemeClr>
              </a:solidFill>
              <a:prstDash val="sysDash"/>
            </a:ln>
          </c:spPr>
          <c:marker>
            <c:symbol val="none"/>
          </c:marker>
          <c:cat>
            <c:strRef>
              <c:f>[Book1.xlsx]Sheet1!$F$28:$F$39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[Book1.xlsx]Sheet1!$H$28:$H$39</c:f>
              <c:numCache>
                <c:formatCode>General</c:formatCode>
                <c:ptCount val="12"/>
                <c:pt idx="0">
                  <c:v>27</c:v>
                </c:pt>
                <c:pt idx="1">
                  <c:v>30</c:v>
                </c:pt>
                <c:pt idx="2">
                  <c:v>32</c:v>
                </c:pt>
                <c:pt idx="3">
                  <c:v>35</c:v>
                </c:pt>
                <c:pt idx="4">
                  <c:v>43</c:v>
                </c:pt>
                <c:pt idx="5">
                  <c:v>51</c:v>
                </c:pt>
                <c:pt idx="6">
                  <c:v>55</c:v>
                </c:pt>
                <c:pt idx="7">
                  <c:v>55</c:v>
                </c:pt>
                <c:pt idx="8">
                  <c:v>51</c:v>
                </c:pt>
                <c:pt idx="9">
                  <c:v>37</c:v>
                </c:pt>
                <c:pt idx="10">
                  <c:v>29</c:v>
                </c:pt>
                <c:pt idx="11">
                  <c:v>27</c:v>
                </c:pt>
              </c:numCache>
            </c:numRef>
          </c:val>
          <c:smooth val="0"/>
        </c:ser>
        <c:ser>
          <c:idx val="2"/>
          <c:order val="2"/>
          <c:spPr>
            <a:ln w="38100">
              <a:solidFill>
                <a:srgbClr val="00B050"/>
              </a:solidFill>
            </a:ln>
          </c:spPr>
          <c:marker>
            <c:symbol val="none"/>
          </c:marker>
          <c:cat>
            <c:strRef>
              <c:f>[Book1.xlsx]Sheet1!$F$28:$F$39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[Book1.xlsx]Sheet1!$I$28:$I$39</c:f>
              <c:numCache>
                <c:formatCode>General</c:formatCode>
                <c:ptCount val="12"/>
                <c:pt idx="0">
                  <c:v>70</c:v>
                </c:pt>
                <c:pt idx="1">
                  <c:v>74</c:v>
                </c:pt>
                <c:pt idx="2">
                  <c:v>77</c:v>
                </c:pt>
                <c:pt idx="3">
                  <c:v>83</c:v>
                </c:pt>
                <c:pt idx="4">
                  <c:v>86</c:v>
                </c:pt>
                <c:pt idx="5">
                  <c:v>90</c:v>
                </c:pt>
                <c:pt idx="6">
                  <c:v>92</c:v>
                </c:pt>
                <c:pt idx="7">
                  <c:v>93</c:v>
                </c:pt>
                <c:pt idx="8">
                  <c:v>90</c:v>
                </c:pt>
                <c:pt idx="9">
                  <c:v>87</c:v>
                </c:pt>
              </c:numCache>
            </c:numRef>
          </c:val>
          <c:smooth val="0"/>
        </c:ser>
        <c:ser>
          <c:idx val="3"/>
          <c:order val="3"/>
          <c:spPr>
            <a:ln w="38100">
              <a:solidFill>
                <a:srgbClr val="00B050"/>
              </a:solidFill>
              <a:prstDash val="sysDash"/>
            </a:ln>
          </c:spPr>
          <c:marker>
            <c:symbol val="none"/>
          </c:marker>
          <c:cat>
            <c:strRef>
              <c:f>[Book1.xlsx]Sheet1!$F$28:$F$39</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[Book1.xlsx]Sheet1!$J$28:$J$39</c:f>
              <c:numCache>
                <c:formatCode>General</c:formatCode>
                <c:ptCount val="12"/>
                <c:pt idx="0">
                  <c:v>51</c:v>
                </c:pt>
                <c:pt idx="1">
                  <c:v>49</c:v>
                </c:pt>
                <c:pt idx="2">
                  <c:v>52</c:v>
                </c:pt>
                <c:pt idx="3">
                  <c:v>56</c:v>
                </c:pt>
                <c:pt idx="4">
                  <c:v>59</c:v>
                </c:pt>
                <c:pt idx="5">
                  <c:v>64</c:v>
                </c:pt>
                <c:pt idx="6">
                  <c:v>66</c:v>
                </c:pt>
                <c:pt idx="7">
                  <c:v>68</c:v>
                </c:pt>
                <c:pt idx="8">
                  <c:v>65</c:v>
                </c:pt>
                <c:pt idx="9">
                  <c:v>62</c:v>
                </c:pt>
              </c:numCache>
            </c:numRef>
          </c:val>
          <c:smooth val="0"/>
        </c:ser>
        <c:dLbls>
          <c:showLegendKey val="0"/>
          <c:showVal val="0"/>
          <c:showCatName val="0"/>
          <c:showSerName val="0"/>
          <c:showPercent val="0"/>
          <c:showBubbleSize val="0"/>
        </c:dLbls>
        <c:marker val="1"/>
        <c:smooth val="0"/>
        <c:axId val="33719424"/>
        <c:axId val="33691904"/>
      </c:lineChart>
      <c:catAx>
        <c:axId val="33719424"/>
        <c:scaling>
          <c:orientation val="minMax"/>
        </c:scaling>
        <c:delete val="0"/>
        <c:axPos val="b"/>
        <c:title>
          <c:tx>
            <c:rich>
              <a:bodyPr/>
              <a:lstStyle/>
              <a:p>
                <a:pPr>
                  <a:defRPr/>
                </a:pPr>
                <a:r>
                  <a:rPr lang="en-US"/>
                  <a:t>Month</a:t>
                </a:r>
              </a:p>
            </c:rich>
          </c:tx>
          <c:layout/>
          <c:overlay val="0"/>
        </c:title>
        <c:majorTickMark val="out"/>
        <c:minorTickMark val="none"/>
        <c:tickLblPos val="nextTo"/>
        <c:crossAx val="33691904"/>
        <c:crosses val="autoZero"/>
        <c:auto val="1"/>
        <c:lblAlgn val="ctr"/>
        <c:lblOffset val="100"/>
        <c:noMultiLvlLbl val="0"/>
      </c:catAx>
      <c:valAx>
        <c:axId val="33691904"/>
        <c:scaling>
          <c:orientation val="minMax"/>
          <c:max val="100"/>
          <c:min val="20"/>
        </c:scaling>
        <c:delete val="0"/>
        <c:axPos val="l"/>
        <c:majorGridlines/>
        <c:title>
          <c:tx>
            <c:rich>
              <a:bodyPr rot="-5400000" vert="horz"/>
              <a:lstStyle/>
              <a:p>
                <a:pPr>
                  <a:defRPr/>
                </a:pPr>
                <a:r>
                  <a:rPr lang="en-US"/>
                  <a:t>Air Temperature (°F)</a:t>
                </a:r>
              </a:p>
            </c:rich>
          </c:tx>
          <c:layout/>
          <c:overlay val="0"/>
        </c:title>
        <c:numFmt formatCode="General" sourceLinked="1"/>
        <c:majorTickMark val="out"/>
        <c:minorTickMark val="none"/>
        <c:tickLblPos val="nextTo"/>
        <c:crossAx val="33719424"/>
        <c:crosses val="autoZero"/>
        <c:crossBetween val="between"/>
      </c:valAx>
    </c:plotArea>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chemeClr val="accent6">
                  <a:lumMod val="50000"/>
                </a:schemeClr>
              </a:solidFill>
            </a:ln>
          </c:spPr>
          <c:marker>
            <c:symbol val="none"/>
          </c:marker>
          <c:cat>
            <c:strRef>
              <c:f>[Book1.xlsx]Sheet1!$A$2:$A$13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[Book1.xlsx]Sheet1!$B$2:$B$13</c:f>
              <c:numCache>
                <c:formatCode>General</c:formatCode>
                <c:ptCount val="12"/>
                <c:pt idx="0">
                  <c:v>74.819868421052632</c:v>
                </c:pt>
                <c:pt idx="1">
                  <c:v>76.429999999999978</c:v>
                </c:pt>
                <c:pt idx="2">
                  <c:v>80.26097087378642</c:v>
                </c:pt>
                <c:pt idx="3">
                  <c:v>84.409708737864094</c:v>
                </c:pt>
                <c:pt idx="4">
                  <c:v>88.16</c:v>
                </c:pt>
                <c:pt idx="5">
                  <c:v>92.086666666666645</c:v>
                </c:pt>
                <c:pt idx="6">
                  <c:v>93.455164835164879</c:v>
                </c:pt>
                <c:pt idx="7">
                  <c:v>95.765000000000015</c:v>
                </c:pt>
                <c:pt idx="8">
                  <c:v>95.063178807946969</c:v>
                </c:pt>
                <c:pt idx="9">
                  <c:v>89.961451612903204</c:v>
                </c:pt>
                <c:pt idx="10">
                  <c:v>81.924918032786877</c:v>
                </c:pt>
                <c:pt idx="11">
                  <c:v>74.86597938144331</c:v>
                </c:pt>
              </c:numCache>
            </c:numRef>
          </c:val>
          <c:smooth val="0"/>
        </c:ser>
        <c:ser>
          <c:idx val="1"/>
          <c:order val="1"/>
          <c:spPr>
            <a:ln>
              <a:solidFill>
                <a:schemeClr val="accent6">
                  <a:lumMod val="50000"/>
                </a:schemeClr>
              </a:solidFill>
              <a:prstDash val="sysDash"/>
            </a:ln>
          </c:spPr>
          <c:marker>
            <c:symbol val="none"/>
          </c:marker>
          <c:cat>
            <c:strRef>
              <c:f>[Book1.xlsx]Sheet1!$A$2:$A$13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[Book1.xlsx]Sheet1!$C$2:$C$13</c:f>
              <c:numCache>
                <c:formatCode>General</c:formatCode>
                <c:ptCount val="12"/>
                <c:pt idx="0">
                  <c:v>79.270969332099298</c:v>
                </c:pt>
                <c:pt idx="1">
                  <c:v>82.410490712214099</c:v>
                </c:pt>
                <c:pt idx="2">
                  <c:v>85.530892463142891</c:v>
                </c:pt>
                <c:pt idx="3">
                  <c:v>90.266836364267846</c:v>
                </c:pt>
                <c:pt idx="4">
                  <c:v>93.641765577453469</c:v>
                </c:pt>
                <c:pt idx="5">
                  <c:v>96.666593336591305</c:v>
                </c:pt>
                <c:pt idx="6">
                  <c:v>97.484652082014378</c:v>
                </c:pt>
                <c:pt idx="7">
                  <c:v>99.191473334522357</c:v>
                </c:pt>
                <c:pt idx="8">
                  <c:v>99.664292350103494</c:v>
                </c:pt>
                <c:pt idx="9">
                  <c:v>95.208379431563102</c:v>
                </c:pt>
                <c:pt idx="10">
                  <c:v>88.618708080274061</c:v>
                </c:pt>
                <c:pt idx="11">
                  <c:v>78.980465138039904</c:v>
                </c:pt>
              </c:numCache>
            </c:numRef>
          </c:val>
          <c:smooth val="0"/>
        </c:ser>
        <c:ser>
          <c:idx val="2"/>
          <c:order val="2"/>
          <c:spPr>
            <a:ln>
              <a:solidFill>
                <a:schemeClr val="accent6">
                  <a:lumMod val="50000"/>
                </a:schemeClr>
              </a:solidFill>
              <a:prstDash val="sysDot"/>
            </a:ln>
          </c:spPr>
          <c:marker>
            <c:symbol val="none"/>
          </c:marker>
          <c:cat>
            <c:strRef>
              <c:f>[Book1.xlsx]Sheet1!$A$2:$A$13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[Book1.xlsx]Sheet1!$D$2:$D$13</c:f>
              <c:numCache>
                <c:formatCode>General</c:formatCode>
                <c:ptCount val="12"/>
                <c:pt idx="0">
                  <c:v>83.722070243145964</c:v>
                </c:pt>
                <c:pt idx="1">
                  <c:v>88.390981424428219</c:v>
                </c:pt>
                <c:pt idx="2">
                  <c:v>90.800814052499362</c:v>
                </c:pt>
                <c:pt idx="3">
                  <c:v>96.123963990671598</c:v>
                </c:pt>
                <c:pt idx="4">
                  <c:v>99.123531154906942</c:v>
                </c:pt>
                <c:pt idx="5">
                  <c:v>101.24652000651596</c:v>
                </c:pt>
                <c:pt idx="6">
                  <c:v>101.51413932886388</c:v>
                </c:pt>
                <c:pt idx="7">
                  <c:v>102.6179466690447</c:v>
                </c:pt>
                <c:pt idx="8">
                  <c:v>104.26540589226002</c:v>
                </c:pt>
                <c:pt idx="9">
                  <c:v>100.455307250223</c:v>
                </c:pt>
                <c:pt idx="10">
                  <c:v>95.312498127761245</c:v>
                </c:pt>
                <c:pt idx="11">
                  <c:v>83.094950894636497</c:v>
                </c:pt>
              </c:numCache>
            </c:numRef>
          </c:val>
          <c:smooth val="0"/>
        </c:ser>
        <c:dLbls>
          <c:showLegendKey val="0"/>
          <c:showVal val="0"/>
          <c:showCatName val="0"/>
          <c:showSerName val="0"/>
          <c:showPercent val="0"/>
          <c:showBubbleSize val="0"/>
        </c:dLbls>
        <c:marker val="1"/>
        <c:smooth val="0"/>
        <c:axId val="119600256"/>
        <c:axId val="119601792"/>
      </c:lineChart>
      <c:catAx>
        <c:axId val="119600256"/>
        <c:scaling>
          <c:orientation val="minMax"/>
        </c:scaling>
        <c:delete val="0"/>
        <c:axPos val="b"/>
        <c:majorTickMark val="out"/>
        <c:minorTickMark val="none"/>
        <c:tickLblPos val="nextTo"/>
        <c:crossAx val="119601792"/>
        <c:crosses val="autoZero"/>
        <c:auto val="1"/>
        <c:lblAlgn val="ctr"/>
        <c:lblOffset val="100"/>
        <c:noMultiLvlLbl val="0"/>
      </c:catAx>
      <c:valAx>
        <c:axId val="119601792"/>
        <c:scaling>
          <c:orientation val="minMax"/>
          <c:min val="70"/>
        </c:scaling>
        <c:delete val="0"/>
        <c:axPos val="l"/>
        <c:majorGridlines/>
        <c:title>
          <c:tx>
            <c:rich>
              <a:bodyPr rot="-5400000" vert="horz"/>
              <a:lstStyle/>
              <a:p>
                <a:pPr>
                  <a:defRPr sz="1200"/>
                </a:pPr>
                <a:r>
                  <a:rPr lang="en-US" sz="1200"/>
                  <a:t>Air Temperature (°F)</a:t>
                </a:r>
              </a:p>
            </c:rich>
          </c:tx>
          <c:layout/>
          <c:overlay val="0"/>
        </c:title>
        <c:numFmt formatCode="General" sourceLinked="1"/>
        <c:majorTickMark val="out"/>
        <c:minorTickMark val="none"/>
        <c:tickLblPos val="nextTo"/>
        <c:crossAx val="119600256"/>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spPr>
            <a:ln>
              <a:solidFill>
                <a:srgbClr val="00B050"/>
              </a:solidFill>
            </a:ln>
          </c:spPr>
          <c:marker>
            <c:symbol val="none"/>
          </c:marker>
          <c:cat>
            <c:strRef>
              <c:f>[Book1.xlsx]Sheet1!$A$2:$A$13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[Book1.xlsx]Sheet1!$G$2:$G$13</c:f>
              <c:numCache>
                <c:formatCode>General</c:formatCode>
                <c:ptCount val="12"/>
                <c:pt idx="0">
                  <c:v>69.800000000000011</c:v>
                </c:pt>
                <c:pt idx="1">
                  <c:v>72.84</c:v>
                </c:pt>
                <c:pt idx="2">
                  <c:v>76.449714285714293</c:v>
                </c:pt>
                <c:pt idx="3">
                  <c:v>82.872500000000002</c:v>
                </c:pt>
                <c:pt idx="4">
                  <c:v>84.6464</c:v>
                </c:pt>
                <c:pt idx="5">
                  <c:v>90.252499999999998</c:v>
                </c:pt>
                <c:pt idx="6">
                  <c:v>91.72999999999999</c:v>
                </c:pt>
                <c:pt idx="7">
                  <c:v>92.745714285714286</c:v>
                </c:pt>
                <c:pt idx="8">
                  <c:v>89.986999999999995</c:v>
                </c:pt>
                <c:pt idx="9">
                  <c:v>88.905714285714282</c:v>
                </c:pt>
              </c:numCache>
            </c:numRef>
          </c:val>
          <c:smooth val="0"/>
        </c:ser>
        <c:ser>
          <c:idx val="1"/>
          <c:order val="1"/>
          <c:spPr>
            <a:ln>
              <a:solidFill>
                <a:srgbClr val="00B050"/>
              </a:solidFill>
              <a:prstDash val="sysDash"/>
            </a:ln>
          </c:spPr>
          <c:marker>
            <c:symbol val="none"/>
          </c:marker>
          <c:cat>
            <c:strRef>
              <c:f>[Book1.xlsx]Sheet1!$A$2:$A$13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[Book1.xlsx]Sheet1!$H$2:$H$13</c:f>
              <c:numCache>
                <c:formatCode>General</c:formatCode>
                <c:ptCount val="12"/>
                <c:pt idx="0">
                  <c:v>73.982822013904027</c:v>
                </c:pt>
                <c:pt idx="1">
                  <c:v>75.967998796449208</c:v>
                </c:pt>
                <c:pt idx="2">
                  <c:v>79.095142623892556</c:v>
                </c:pt>
                <c:pt idx="3">
                  <c:v>86.961776219577288</c:v>
                </c:pt>
                <c:pt idx="4">
                  <c:v>88.184029714936301</c:v>
                </c:pt>
                <c:pt idx="5">
                  <c:v>93.820131266981377</c:v>
                </c:pt>
                <c:pt idx="6">
                  <c:v>93.80273732054988</c:v>
                </c:pt>
                <c:pt idx="7">
                  <c:v>95.282130204739701</c:v>
                </c:pt>
                <c:pt idx="8">
                  <c:v>93.503261621306663</c:v>
                </c:pt>
                <c:pt idx="9">
                  <c:v>91.441582691493338</c:v>
                </c:pt>
              </c:numCache>
            </c:numRef>
          </c:val>
          <c:smooth val="0"/>
        </c:ser>
        <c:ser>
          <c:idx val="2"/>
          <c:order val="2"/>
          <c:spPr>
            <a:ln>
              <a:solidFill>
                <a:srgbClr val="00B050"/>
              </a:solidFill>
              <a:prstDash val="sysDot"/>
            </a:ln>
          </c:spPr>
          <c:marker>
            <c:symbol val="none"/>
          </c:marker>
          <c:cat>
            <c:strRef>
              <c:f>[Book1.xlsx]Sheet1!$A$2:$A$13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[Book1.xlsx]Sheet1!$I$2:$I$13</c:f>
              <c:numCache>
                <c:formatCode>General</c:formatCode>
                <c:ptCount val="12"/>
                <c:pt idx="0">
                  <c:v>78.165644027808042</c:v>
                </c:pt>
                <c:pt idx="1">
                  <c:v>79.095997592898414</c:v>
                </c:pt>
                <c:pt idx="2">
                  <c:v>81.740570962070819</c:v>
                </c:pt>
                <c:pt idx="3">
                  <c:v>91.051052439154574</c:v>
                </c:pt>
                <c:pt idx="4">
                  <c:v>91.721659429872602</c:v>
                </c:pt>
                <c:pt idx="5">
                  <c:v>97.387762533962757</c:v>
                </c:pt>
                <c:pt idx="6">
                  <c:v>95.875474641099771</c:v>
                </c:pt>
                <c:pt idx="7">
                  <c:v>97.818546123765117</c:v>
                </c:pt>
                <c:pt idx="8">
                  <c:v>97.019523242613332</c:v>
                </c:pt>
                <c:pt idx="9">
                  <c:v>93.977451097272393</c:v>
                </c:pt>
              </c:numCache>
            </c:numRef>
          </c:val>
          <c:smooth val="0"/>
        </c:ser>
        <c:dLbls>
          <c:showLegendKey val="0"/>
          <c:showVal val="0"/>
          <c:showCatName val="0"/>
          <c:showSerName val="0"/>
          <c:showPercent val="0"/>
          <c:showBubbleSize val="0"/>
        </c:dLbls>
        <c:marker val="1"/>
        <c:smooth val="0"/>
        <c:axId val="89419136"/>
        <c:axId val="89433216"/>
      </c:lineChart>
      <c:catAx>
        <c:axId val="89419136"/>
        <c:scaling>
          <c:orientation val="minMax"/>
        </c:scaling>
        <c:delete val="0"/>
        <c:axPos val="b"/>
        <c:majorTickMark val="out"/>
        <c:minorTickMark val="none"/>
        <c:tickLblPos val="nextTo"/>
        <c:crossAx val="89433216"/>
        <c:crosses val="autoZero"/>
        <c:auto val="1"/>
        <c:lblAlgn val="ctr"/>
        <c:lblOffset val="100"/>
        <c:noMultiLvlLbl val="0"/>
      </c:catAx>
      <c:valAx>
        <c:axId val="89433216"/>
        <c:scaling>
          <c:orientation val="minMax"/>
          <c:max val="105"/>
          <c:min val="70"/>
        </c:scaling>
        <c:delete val="0"/>
        <c:axPos val="l"/>
        <c:majorGridlines/>
        <c:title>
          <c:tx>
            <c:rich>
              <a:bodyPr rot="-5400000" vert="horz"/>
              <a:lstStyle/>
              <a:p>
                <a:pPr>
                  <a:defRPr sz="1200"/>
                </a:pPr>
                <a:r>
                  <a:rPr lang="en-US" sz="1200"/>
                  <a:t>Air Temperature (°F)</a:t>
                </a:r>
              </a:p>
            </c:rich>
          </c:tx>
          <c:layout/>
          <c:overlay val="0"/>
        </c:title>
        <c:numFmt formatCode="General" sourceLinked="1"/>
        <c:majorTickMark val="out"/>
        <c:minorTickMark val="none"/>
        <c:tickLblPos val="nextTo"/>
        <c:crossAx val="89419136"/>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6"/>
    </mc:Choice>
    <mc:Fallback>
      <c:style val="1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32188789695107"/>
          <c:y val="2.5641025641025599E-2"/>
          <c:w val="0.84181829091854599"/>
          <c:h val="0.84088341521412402"/>
        </c:manualLayout>
      </c:layout>
      <c:barChart>
        <c:barDir val="col"/>
        <c:grouping val="clustered"/>
        <c:varyColors val="0"/>
        <c:ser>
          <c:idx val="0"/>
          <c:order val="0"/>
          <c:tx>
            <c:strRef>
              <c:f>Sheet4!$D$1</c:f>
              <c:strCache>
                <c:ptCount val="1"/>
                <c:pt idx="0">
                  <c:v>Mort tot</c:v>
                </c:pt>
              </c:strCache>
            </c:strRef>
          </c:tx>
          <c:spPr>
            <a:ln>
              <a:solidFill>
                <a:schemeClr val="tx1"/>
              </a:solidFill>
            </a:ln>
          </c:spPr>
          <c:invertIfNegative val="0"/>
          <c:cat>
            <c:numRef>
              <c:f>Sheet4!$C$2:$C$8</c:f>
              <c:numCache>
                <c:formatCode>General</c:formatCode>
                <c:ptCount val="7"/>
                <c:pt idx="0">
                  <c:v>21</c:v>
                </c:pt>
                <c:pt idx="1">
                  <c:v>22</c:v>
                </c:pt>
                <c:pt idx="2">
                  <c:v>23</c:v>
                </c:pt>
                <c:pt idx="3">
                  <c:v>24</c:v>
                </c:pt>
                <c:pt idx="4">
                  <c:v>26</c:v>
                </c:pt>
                <c:pt idx="5">
                  <c:v>27</c:v>
                </c:pt>
                <c:pt idx="6">
                  <c:v>28</c:v>
                </c:pt>
              </c:numCache>
            </c:numRef>
          </c:cat>
          <c:val>
            <c:numRef>
              <c:f>Sheet4!$D$2:$D$8</c:f>
              <c:numCache>
                <c:formatCode>0%</c:formatCode>
                <c:ptCount val="7"/>
                <c:pt idx="0">
                  <c:v>0.36</c:v>
                </c:pt>
                <c:pt idx="1">
                  <c:v>0.47</c:v>
                </c:pt>
                <c:pt idx="2">
                  <c:v>0.36</c:v>
                </c:pt>
                <c:pt idx="3">
                  <c:v>0.38</c:v>
                </c:pt>
                <c:pt idx="4">
                  <c:v>0.51</c:v>
                </c:pt>
                <c:pt idx="5">
                  <c:v>0.35</c:v>
                </c:pt>
                <c:pt idx="6">
                  <c:v>0.4</c:v>
                </c:pt>
              </c:numCache>
            </c:numRef>
          </c:val>
        </c:ser>
        <c:ser>
          <c:idx val="1"/>
          <c:order val="1"/>
          <c:tx>
            <c:strRef>
              <c:f>Sheet4!$E$1</c:f>
              <c:strCache>
                <c:ptCount val="1"/>
                <c:pt idx="0">
                  <c:v>Mort &gt;65</c:v>
                </c:pt>
              </c:strCache>
            </c:strRef>
          </c:tx>
          <c:spPr>
            <a:ln>
              <a:solidFill>
                <a:schemeClr val="tx1"/>
              </a:solidFill>
            </a:ln>
          </c:spPr>
          <c:invertIfNegative val="0"/>
          <c:cat>
            <c:numRef>
              <c:f>Sheet4!$C$2:$C$8</c:f>
              <c:numCache>
                <c:formatCode>General</c:formatCode>
                <c:ptCount val="7"/>
                <c:pt idx="0">
                  <c:v>21</c:v>
                </c:pt>
                <c:pt idx="1">
                  <c:v>22</c:v>
                </c:pt>
                <c:pt idx="2">
                  <c:v>23</c:v>
                </c:pt>
                <c:pt idx="3">
                  <c:v>24</c:v>
                </c:pt>
                <c:pt idx="4">
                  <c:v>26</c:v>
                </c:pt>
                <c:pt idx="5">
                  <c:v>27</c:v>
                </c:pt>
                <c:pt idx="6">
                  <c:v>28</c:v>
                </c:pt>
              </c:numCache>
            </c:numRef>
          </c:cat>
          <c:val>
            <c:numRef>
              <c:f>Sheet4!$E$2:$E$8</c:f>
              <c:numCache>
                <c:formatCode>0%</c:formatCode>
                <c:ptCount val="7"/>
                <c:pt idx="0">
                  <c:v>0.49</c:v>
                </c:pt>
                <c:pt idx="1">
                  <c:v>0.59</c:v>
                </c:pt>
                <c:pt idx="2">
                  <c:v>0.54</c:v>
                </c:pt>
                <c:pt idx="3">
                  <c:v>0.56000000000000005</c:v>
                </c:pt>
                <c:pt idx="4">
                  <c:v>0.62</c:v>
                </c:pt>
                <c:pt idx="5">
                  <c:v>0.51</c:v>
                </c:pt>
                <c:pt idx="6">
                  <c:v>0.54</c:v>
                </c:pt>
              </c:numCache>
            </c:numRef>
          </c:val>
        </c:ser>
        <c:dLbls>
          <c:showLegendKey val="0"/>
          <c:showVal val="0"/>
          <c:showCatName val="0"/>
          <c:showSerName val="0"/>
          <c:showPercent val="0"/>
          <c:showBubbleSize val="0"/>
        </c:dLbls>
        <c:gapWidth val="150"/>
        <c:axId val="34078720"/>
        <c:axId val="34080640"/>
      </c:barChart>
      <c:catAx>
        <c:axId val="34078720"/>
        <c:scaling>
          <c:orientation val="minMax"/>
        </c:scaling>
        <c:delete val="0"/>
        <c:axPos val="b"/>
        <c:title>
          <c:tx>
            <c:rich>
              <a:bodyPr/>
              <a:lstStyle/>
              <a:p>
                <a:pPr>
                  <a:defRPr/>
                </a:pPr>
                <a:r>
                  <a:rPr lang="en-US"/>
                  <a:t>Day in December 1999</a:t>
                </a:r>
              </a:p>
            </c:rich>
          </c:tx>
          <c:layout/>
          <c:overlay val="0"/>
        </c:title>
        <c:numFmt formatCode="General" sourceLinked="1"/>
        <c:majorTickMark val="out"/>
        <c:minorTickMark val="none"/>
        <c:tickLblPos val="nextTo"/>
        <c:crossAx val="34080640"/>
        <c:crosses val="autoZero"/>
        <c:auto val="1"/>
        <c:lblAlgn val="ctr"/>
        <c:lblOffset val="100"/>
        <c:noMultiLvlLbl val="0"/>
      </c:catAx>
      <c:valAx>
        <c:axId val="34080640"/>
        <c:scaling>
          <c:orientation val="minMax"/>
        </c:scaling>
        <c:delete val="0"/>
        <c:axPos val="l"/>
        <c:majorGridlines>
          <c:spPr>
            <a:ln>
              <a:noFill/>
            </a:ln>
          </c:spPr>
        </c:majorGridlines>
        <c:title>
          <c:tx>
            <c:rich>
              <a:bodyPr rot="-5400000" vert="horz"/>
              <a:lstStyle/>
              <a:p>
                <a:pPr>
                  <a:defRPr/>
                </a:pPr>
                <a:r>
                  <a:rPr lang="en-US"/>
                  <a:t>% Anomalous Mortality</a:t>
                </a:r>
              </a:p>
            </c:rich>
          </c:tx>
          <c:layout>
            <c:manualLayout>
              <c:xMode val="edge"/>
              <c:yMode val="edge"/>
              <c:x val="9.7295098908572099E-3"/>
              <c:y val="0.275142562307917"/>
            </c:manualLayout>
          </c:layout>
          <c:overlay val="0"/>
        </c:title>
        <c:numFmt formatCode="0%" sourceLinked="0"/>
        <c:majorTickMark val="out"/>
        <c:minorTickMark val="none"/>
        <c:tickLblPos val="nextTo"/>
        <c:crossAx val="34078720"/>
        <c:crosses val="autoZero"/>
        <c:crossBetween val="between"/>
      </c:valAx>
      <c:spPr>
        <a:ln>
          <a:solidFill>
            <a:schemeClr val="tx1"/>
          </a:solidFill>
        </a:ln>
      </c:spPr>
    </c:plotArea>
    <c:legend>
      <c:legendPos val="r"/>
      <c:layout>
        <c:manualLayout>
          <c:xMode val="edge"/>
          <c:yMode val="edge"/>
          <c:x val="0.81778021074900997"/>
          <c:y val="3.0066685294728598E-2"/>
          <c:w val="0.15152886583503899"/>
          <c:h val="0.15809677636449301"/>
        </c:manualLayout>
      </c:layout>
      <c:overlay val="0"/>
    </c:legend>
    <c:plotVisOnly val="1"/>
    <c:dispBlanksAs val="gap"/>
    <c:showDLblsOverMax val="0"/>
  </c:chart>
  <c:spPr>
    <a:ln>
      <a:noFill/>
    </a:ln>
  </c:spPr>
  <c:txPr>
    <a:bodyPr/>
    <a:lstStyle/>
    <a:p>
      <a:pPr>
        <a:defRPr sz="1500" b="1"/>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Graphic!$B$3:$B$4</c:f>
              <c:strCache>
                <c:ptCount val="1"/>
                <c:pt idx="0">
                  <c:v>TOTAL Summer</c:v>
                </c:pt>
              </c:strCache>
            </c:strRef>
          </c:tx>
          <c:invertIfNegative val="0"/>
          <c:cat>
            <c:strRef>
              <c:f>Graphic!$A$5:$A$9</c:f>
              <c:strCache>
                <c:ptCount val="5"/>
                <c:pt idx="0">
                  <c:v>1st day</c:v>
                </c:pt>
                <c:pt idx="1">
                  <c:v>2nd day</c:v>
                </c:pt>
                <c:pt idx="2">
                  <c:v>3rd day</c:v>
                </c:pt>
                <c:pt idx="3">
                  <c:v>4th day</c:v>
                </c:pt>
                <c:pt idx="4">
                  <c:v>5th or more day</c:v>
                </c:pt>
              </c:strCache>
            </c:strRef>
          </c:cat>
          <c:val>
            <c:numRef>
              <c:f>Graphic!$B$5:$B$9</c:f>
              <c:numCache>
                <c:formatCode>0%</c:formatCode>
                <c:ptCount val="5"/>
                <c:pt idx="0">
                  <c:v>6.0507118715006601E-2</c:v>
                </c:pt>
                <c:pt idx="1">
                  <c:v>4.5234980611736801E-2</c:v>
                </c:pt>
                <c:pt idx="2">
                  <c:v>0.12012775943286</c:v>
                </c:pt>
                <c:pt idx="3">
                  <c:v>0.15360924157424199</c:v>
                </c:pt>
                <c:pt idx="4">
                  <c:v>0.25051835709231202</c:v>
                </c:pt>
              </c:numCache>
            </c:numRef>
          </c:val>
        </c:ser>
        <c:ser>
          <c:idx val="1"/>
          <c:order val="1"/>
          <c:tx>
            <c:strRef>
              <c:f>Graphic!$C$3:$C$4</c:f>
              <c:strCache>
                <c:ptCount val="1"/>
                <c:pt idx="0">
                  <c:v>OLD</c:v>
                </c:pt>
              </c:strCache>
            </c:strRef>
          </c:tx>
          <c:invertIfNegative val="0"/>
          <c:cat>
            <c:strRef>
              <c:f>Graphic!$A$5:$A$9</c:f>
              <c:strCache>
                <c:ptCount val="5"/>
                <c:pt idx="0">
                  <c:v>1st day</c:v>
                </c:pt>
                <c:pt idx="1">
                  <c:v>2nd day</c:v>
                </c:pt>
                <c:pt idx="2">
                  <c:v>3rd day</c:v>
                </c:pt>
                <c:pt idx="3">
                  <c:v>4th day</c:v>
                </c:pt>
                <c:pt idx="4">
                  <c:v>5th or more day</c:v>
                </c:pt>
              </c:strCache>
            </c:strRef>
          </c:cat>
          <c:val>
            <c:numRef>
              <c:f>Graphic!$C$5:$C$9</c:f>
              <c:numCache>
                <c:formatCode>0%</c:formatCode>
                <c:ptCount val="5"/>
                <c:pt idx="0">
                  <c:v>4.6567924895348299E-2</c:v>
                </c:pt>
                <c:pt idx="1">
                  <c:v>5.3783037849263499E-2</c:v>
                </c:pt>
                <c:pt idx="2">
                  <c:v>0.14141980626561501</c:v>
                </c:pt>
                <c:pt idx="3">
                  <c:v>0.12803030266057799</c:v>
                </c:pt>
                <c:pt idx="4">
                  <c:v>0.222960593470788</c:v>
                </c:pt>
              </c:numCache>
            </c:numRef>
          </c:val>
        </c:ser>
        <c:dLbls>
          <c:showLegendKey val="0"/>
          <c:showVal val="0"/>
          <c:showCatName val="0"/>
          <c:showSerName val="0"/>
          <c:showPercent val="0"/>
          <c:showBubbleSize val="0"/>
        </c:dLbls>
        <c:gapWidth val="150"/>
        <c:axId val="34211328"/>
        <c:axId val="34212864"/>
      </c:barChart>
      <c:catAx>
        <c:axId val="34211328"/>
        <c:scaling>
          <c:orientation val="minMax"/>
        </c:scaling>
        <c:delete val="0"/>
        <c:axPos val="b"/>
        <c:majorTickMark val="out"/>
        <c:minorTickMark val="none"/>
        <c:tickLblPos val="nextTo"/>
        <c:crossAx val="34212864"/>
        <c:crosses val="autoZero"/>
        <c:auto val="1"/>
        <c:lblAlgn val="ctr"/>
        <c:lblOffset val="100"/>
        <c:noMultiLvlLbl val="0"/>
      </c:catAx>
      <c:valAx>
        <c:axId val="34212864"/>
        <c:scaling>
          <c:orientation val="minMax"/>
        </c:scaling>
        <c:delete val="0"/>
        <c:axPos val="l"/>
        <c:majorGridlines/>
        <c:numFmt formatCode="0%" sourceLinked="1"/>
        <c:majorTickMark val="out"/>
        <c:minorTickMark val="none"/>
        <c:tickLblPos val="nextTo"/>
        <c:crossAx val="342113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dirty="0" smtClean="0"/>
              <a:t>Respiratory Disease as a Proportion of Total Daily Mortality in LA County</a:t>
            </a:r>
            <a:endParaRPr lang="en-US" dirty="0"/>
          </a:p>
        </c:rich>
      </c:tx>
      <c:layout/>
      <c:overlay val="0"/>
    </c:title>
    <c:autoTitleDeleted val="0"/>
    <c:plotArea>
      <c:layout/>
      <c:lineChart>
        <c:grouping val="standard"/>
        <c:varyColors val="0"/>
        <c:ser>
          <c:idx val="1"/>
          <c:order val="0"/>
          <c:tx>
            <c:strRef>
              <c:f>'[LA resp.xlsx]LAX.mort'!$F$1</c:f>
              <c:strCache>
                <c:ptCount val="1"/>
                <c:pt idx="0">
                  <c:v>Resp %</c:v>
                </c:pt>
              </c:strCache>
            </c:strRef>
          </c:tx>
          <c:marker>
            <c:symbol val="none"/>
          </c:marker>
          <c:cat>
            <c:numRef>
              <c:f>'[LA resp.xlsx]LAX.mort'!$A$2:$A$5845</c:f>
              <c:numCache>
                <c:formatCode>General</c:formatCode>
                <c:ptCount val="5844"/>
                <c:pt idx="0">
                  <c:v>1989</c:v>
                </c:pt>
                <c:pt idx="1">
                  <c:v>1989</c:v>
                </c:pt>
                <c:pt idx="2">
                  <c:v>1989</c:v>
                </c:pt>
                <c:pt idx="3">
                  <c:v>1989</c:v>
                </c:pt>
                <c:pt idx="4">
                  <c:v>1989</c:v>
                </c:pt>
                <c:pt idx="5">
                  <c:v>1989</c:v>
                </c:pt>
                <c:pt idx="6">
                  <c:v>1989</c:v>
                </c:pt>
                <c:pt idx="7">
                  <c:v>1989</c:v>
                </c:pt>
                <c:pt idx="8">
                  <c:v>1989</c:v>
                </c:pt>
                <c:pt idx="9">
                  <c:v>1989</c:v>
                </c:pt>
                <c:pt idx="10">
                  <c:v>1989</c:v>
                </c:pt>
                <c:pt idx="11">
                  <c:v>1989</c:v>
                </c:pt>
                <c:pt idx="12">
                  <c:v>1989</c:v>
                </c:pt>
                <c:pt idx="13">
                  <c:v>1989</c:v>
                </c:pt>
                <c:pt idx="14">
                  <c:v>1989</c:v>
                </c:pt>
                <c:pt idx="15">
                  <c:v>1989</c:v>
                </c:pt>
                <c:pt idx="16">
                  <c:v>1989</c:v>
                </c:pt>
                <c:pt idx="17">
                  <c:v>1989</c:v>
                </c:pt>
                <c:pt idx="18">
                  <c:v>1989</c:v>
                </c:pt>
                <c:pt idx="19">
                  <c:v>1989</c:v>
                </c:pt>
                <c:pt idx="20">
                  <c:v>1989</c:v>
                </c:pt>
                <c:pt idx="21">
                  <c:v>1989</c:v>
                </c:pt>
                <c:pt idx="22">
                  <c:v>1989</c:v>
                </c:pt>
                <c:pt idx="23">
                  <c:v>1989</c:v>
                </c:pt>
                <c:pt idx="24">
                  <c:v>1989</c:v>
                </c:pt>
                <c:pt idx="25">
                  <c:v>1989</c:v>
                </c:pt>
                <c:pt idx="26">
                  <c:v>1989</c:v>
                </c:pt>
                <c:pt idx="27">
                  <c:v>1989</c:v>
                </c:pt>
                <c:pt idx="28">
                  <c:v>1989</c:v>
                </c:pt>
                <c:pt idx="29">
                  <c:v>1989</c:v>
                </c:pt>
                <c:pt idx="30">
                  <c:v>1989</c:v>
                </c:pt>
                <c:pt idx="31">
                  <c:v>1989</c:v>
                </c:pt>
                <c:pt idx="32">
                  <c:v>1989</c:v>
                </c:pt>
                <c:pt idx="33">
                  <c:v>1989</c:v>
                </c:pt>
                <c:pt idx="34">
                  <c:v>1989</c:v>
                </c:pt>
                <c:pt idx="35">
                  <c:v>1989</c:v>
                </c:pt>
                <c:pt idx="36">
                  <c:v>1989</c:v>
                </c:pt>
                <c:pt idx="37">
                  <c:v>1989</c:v>
                </c:pt>
                <c:pt idx="38">
                  <c:v>1989</c:v>
                </c:pt>
                <c:pt idx="39">
                  <c:v>1989</c:v>
                </c:pt>
                <c:pt idx="40">
                  <c:v>1989</c:v>
                </c:pt>
                <c:pt idx="41">
                  <c:v>1989</c:v>
                </c:pt>
                <c:pt idx="42">
                  <c:v>1989</c:v>
                </c:pt>
                <c:pt idx="43">
                  <c:v>1989</c:v>
                </c:pt>
                <c:pt idx="44">
                  <c:v>1989</c:v>
                </c:pt>
                <c:pt idx="45">
                  <c:v>1989</c:v>
                </c:pt>
                <c:pt idx="46">
                  <c:v>1989</c:v>
                </c:pt>
                <c:pt idx="47">
                  <c:v>1989</c:v>
                </c:pt>
                <c:pt idx="48">
                  <c:v>1989</c:v>
                </c:pt>
                <c:pt idx="49">
                  <c:v>1989</c:v>
                </c:pt>
                <c:pt idx="50">
                  <c:v>1989</c:v>
                </c:pt>
                <c:pt idx="51">
                  <c:v>1989</c:v>
                </c:pt>
                <c:pt idx="52">
                  <c:v>1989</c:v>
                </c:pt>
                <c:pt idx="53">
                  <c:v>1989</c:v>
                </c:pt>
                <c:pt idx="54">
                  <c:v>1989</c:v>
                </c:pt>
                <c:pt idx="55">
                  <c:v>1989</c:v>
                </c:pt>
                <c:pt idx="56">
                  <c:v>1989</c:v>
                </c:pt>
                <c:pt idx="57">
                  <c:v>1989</c:v>
                </c:pt>
                <c:pt idx="58">
                  <c:v>1989</c:v>
                </c:pt>
                <c:pt idx="59">
                  <c:v>1989</c:v>
                </c:pt>
                <c:pt idx="60">
                  <c:v>1989</c:v>
                </c:pt>
                <c:pt idx="61">
                  <c:v>1989</c:v>
                </c:pt>
                <c:pt idx="62">
                  <c:v>1989</c:v>
                </c:pt>
                <c:pt idx="63">
                  <c:v>1989</c:v>
                </c:pt>
                <c:pt idx="64">
                  <c:v>1989</c:v>
                </c:pt>
                <c:pt idx="65">
                  <c:v>1989</c:v>
                </c:pt>
                <c:pt idx="66">
                  <c:v>1989</c:v>
                </c:pt>
                <c:pt idx="67">
                  <c:v>1989</c:v>
                </c:pt>
                <c:pt idx="68">
                  <c:v>1989</c:v>
                </c:pt>
                <c:pt idx="69">
                  <c:v>1989</c:v>
                </c:pt>
                <c:pt idx="70">
                  <c:v>1989</c:v>
                </c:pt>
                <c:pt idx="71">
                  <c:v>1989</c:v>
                </c:pt>
                <c:pt idx="72">
                  <c:v>1989</c:v>
                </c:pt>
                <c:pt idx="73">
                  <c:v>1989</c:v>
                </c:pt>
                <c:pt idx="74">
                  <c:v>1989</c:v>
                </c:pt>
                <c:pt idx="75">
                  <c:v>1989</c:v>
                </c:pt>
                <c:pt idx="76">
                  <c:v>1989</c:v>
                </c:pt>
                <c:pt idx="77">
                  <c:v>1989</c:v>
                </c:pt>
                <c:pt idx="78">
                  <c:v>1989</c:v>
                </c:pt>
                <c:pt idx="79">
                  <c:v>1989</c:v>
                </c:pt>
                <c:pt idx="80">
                  <c:v>1989</c:v>
                </c:pt>
                <c:pt idx="81">
                  <c:v>1989</c:v>
                </c:pt>
                <c:pt idx="82">
                  <c:v>1989</c:v>
                </c:pt>
                <c:pt idx="83">
                  <c:v>1989</c:v>
                </c:pt>
                <c:pt idx="84">
                  <c:v>1989</c:v>
                </c:pt>
                <c:pt idx="85">
                  <c:v>1989</c:v>
                </c:pt>
                <c:pt idx="86">
                  <c:v>1989</c:v>
                </c:pt>
                <c:pt idx="87">
                  <c:v>1989</c:v>
                </c:pt>
                <c:pt idx="88">
                  <c:v>1989</c:v>
                </c:pt>
                <c:pt idx="89">
                  <c:v>1989</c:v>
                </c:pt>
                <c:pt idx="90">
                  <c:v>1989</c:v>
                </c:pt>
                <c:pt idx="91">
                  <c:v>1989</c:v>
                </c:pt>
                <c:pt idx="92">
                  <c:v>1989</c:v>
                </c:pt>
                <c:pt idx="93">
                  <c:v>1989</c:v>
                </c:pt>
                <c:pt idx="94">
                  <c:v>1989</c:v>
                </c:pt>
                <c:pt idx="95">
                  <c:v>1989</c:v>
                </c:pt>
                <c:pt idx="96">
                  <c:v>1989</c:v>
                </c:pt>
                <c:pt idx="97">
                  <c:v>1989</c:v>
                </c:pt>
                <c:pt idx="98">
                  <c:v>1989</c:v>
                </c:pt>
                <c:pt idx="99">
                  <c:v>1989</c:v>
                </c:pt>
                <c:pt idx="100">
                  <c:v>1989</c:v>
                </c:pt>
                <c:pt idx="101">
                  <c:v>1989</c:v>
                </c:pt>
                <c:pt idx="102">
                  <c:v>1989</c:v>
                </c:pt>
                <c:pt idx="103">
                  <c:v>1989</c:v>
                </c:pt>
                <c:pt idx="104">
                  <c:v>1989</c:v>
                </c:pt>
                <c:pt idx="105">
                  <c:v>1989</c:v>
                </c:pt>
                <c:pt idx="106">
                  <c:v>1989</c:v>
                </c:pt>
                <c:pt idx="107">
                  <c:v>1989</c:v>
                </c:pt>
                <c:pt idx="108">
                  <c:v>1989</c:v>
                </c:pt>
                <c:pt idx="109">
                  <c:v>1989</c:v>
                </c:pt>
                <c:pt idx="110">
                  <c:v>1989</c:v>
                </c:pt>
                <c:pt idx="111">
                  <c:v>1989</c:v>
                </c:pt>
                <c:pt idx="112">
                  <c:v>1989</c:v>
                </c:pt>
                <c:pt idx="113">
                  <c:v>1989</c:v>
                </c:pt>
                <c:pt idx="114">
                  <c:v>1989</c:v>
                </c:pt>
                <c:pt idx="115">
                  <c:v>1989</c:v>
                </c:pt>
                <c:pt idx="116">
                  <c:v>1989</c:v>
                </c:pt>
                <c:pt idx="117">
                  <c:v>1989</c:v>
                </c:pt>
                <c:pt idx="118">
                  <c:v>1989</c:v>
                </c:pt>
                <c:pt idx="119">
                  <c:v>1989</c:v>
                </c:pt>
                <c:pt idx="120">
                  <c:v>1989</c:v>
                </c:pt>
                <c:pt idx="121">
                  <c:v>1989</c:v>
                </c:pt>
                <c:pt idx="122">
                  <c:v>1989</c:v>
                </c:pt>
                <c:pt idx="123">
                  <c:v>1989</c:v>
                </c:pt>
                <c:pt idx="124">
                  <c:v>1989</c:v>
                </c:pt>
                <c:pt idx="125">
                  <c:v>1989</c:v>
                </c:pt>
                <c:pt idx="126">
                  <c:v>1989</c:v>
                </c:pt>
                <c:pt idx="127">
                  <c:v>1989</c:v>
                </c:pt>
                <c:pt idx="128">
                  <c:v>1989</c:v>
                </c:pt>
                <c:pt idx="129">
                  <c:v>1989</c:v>
                </c:pt>
                <c:pt idx="130">
                  <c:v>1989</c:v>
                </c:pt>
                <c:pt idx="131">
                  <c:v>1989</c:v>
                </c:pt>
                <c:pt idx="132">
                  <c:v>1989</c:v>
                </c:pt>
                <c:pt idx="133">
                  <c:v>1989</c:v>
                </c:pt>
                <c:pt idx="134">
                  <c:v>1989</c:v>
                </c:pt>
                <c:pt idx="135">
                  <c:v>1989</c:v>
                </c:pt>
                <c:pt idx="136">
                  <c:v>1989</c:v>
                </c:pt>
                <c:pt idx="137">
                  <c:v>1989</c:v>
                </c:pt>
                <c:pt idx="138">
                  <c:v>1989</c:v>
                </c:pt>
                <c:pt idx="139">
                  <c:v>1989</c:v>
                </c:pt>
                <c:pt idx="140">
                  <c:v>1989</c:v>
                </c:pt>
                <c:pt idx="141">
                  <c:v>1989</c:v>
                </c:pt>
                <c:pt idx="142">
                  <c:v>1989</c:v>
                </c:pt>
                <c:pt idx="143">
                  <c:v>1989</c:v>
                </c:pt>
                <c:pt idx="144">
                  <c:v>1989</c:v>
                </c:pt>
                <c:pt idx="145">
                  <c:v>1989</c:v>
                </c:pt>
                <c:pt idx="146">
                  <c:v>1989</c:v>
                </c:pt>
                <c:pt idx="147">
                  <c:v>1989</c:v>
                </c:pt>
                <c:pt idx="148">
                  <c:v>1989</c:v>
                </c:pt>
                <c:pt idx="149">
                  <c:v>1989</c:v>
                </c:pt>
                <c:pt idx="150">
                  <c:v>1989</c:v>
                </c:pt>
                <c:pt idx="151">
                  <c:v>1989</c:v>
                </c:pt>
                <c:pt idx="152">
                  <c:v>1989</c:v>
                </c:pt>
                <c:pt idx="153">
                  <c:v>1989</c:v>
                </c:pt>
                <c:pt idx="154">
                  <c:v>1989</c:v>
                </c:pt>
                <c:pt idx="155">
                  <c:v>1989</c:v>
                </c:pt>
                <c:pt idx="156">
                  <c:v>1989</c:v>
                </c:pt>
                <c:pt idx="157">
                  <c:v>1989</c:v>
                </c:pt>
                <c:pt idx="158">
                  <c:v>1989</c:v>
                </c:pt>
                <c:pt idx="159">
                  <c:v>1989</c:v>
                </c:pt>
                <c:pt idx="160">
                  <c:v>1989</c:v>
                </c:pt>
                <c:pt idx="161">
                  <c:v>1989</c:v>
                </c:pt>
                <c:pt idx="162">
                  <c:v>1989</c:v>
                </c:pt>
                <c:pt idx="163">
                  <c:v>1989</c:v>
                </c:pt>
                <c:pt idx="164">
                  <c:v>1989</c:v>
                </c:pt>
                <c:pt idx="165">
                  <c:v>1989</c:v>
                </c:pt>
                <c:pt idx="166">
                  <c:v>1989</c:v>
                </c:pt>
                <c:pt idx="167">
                  <c:v>1989</c:v>
                </c:pt>
                <c:pt idx="168">
                  <c:v>1989</c:v>
                </c:pt>
                <c:pt idx="169">
                  <c:v>1989</c:v>
                </c:pt>
                <c:pt idx="170">
                  <c:v>1989</c:v>
                </c:pt>
                <c:pt idx="171">
                  <c:v>1989</c:v>
                </c:pt>
                <c:pt idx="172">
                  <c:v>1989</c:v>
                </c:pt>
                <c:pt idx="173">
                  <c:v>1989</c:v>
                </c:pt>
                <c:pt idx="174">
                  <c:v>1989</c:v>
                </c:pt>
                <c:pt idx="175">
                  <c:v>1989</c:v>
                </c:pt>
                <c:pt idx="176">
                  <c:v>1989</c:v>
                </c:pt>
                <c:pt idx="177">
                  <c:v>1989</c:v>
                </c:pt>
                <c:pt idx="178">
                  <c:v>1989</c:v>
                </c:pt>
                <c:pt idx="179">
                  <c:v>1989</c:v>
                </c:pt>
                <c:pt idx="180">
                  <c:v>1989</c:v>
                </c:pt>
                <c:pt idx="181">
                  <c:v>1989</c:v>
                </c:pt>
                <c:pt idx="182">
                  <c:v>1989</c:v>
                </c:pt>
                <c:pt idx="183">
                  <c:v>1989</c:v>
                </c:pt>
                <c:pt idx="184">
                  <c:v>1989</c:v>
                </c:pt>
                <c:pt idx="185">
                  <c:v>1989</c:v>
                </c:pt>
                <c:pt idx="186">
                  <c:v>1989</c:v>
                </c:pt>
                <c:pt idx="187">
                  <c:v>1989</c:v>
                </c:pt>
                <c:pt idx="188">
                  <c:v>1989</c:v>
                </c:pt>
                <c:pt idx="189">
                  <c:v>1989</c:v>
                </c:pt>
                <c:pt idx="190">
                  <c:v>1989</c:v>
                </c:pt>
                <c:pt idx="191">
                  <c:v>1989</c:v>
                </c:pt>
                <c:pt idx="192">
                  <c:v>1989</c:v>
                </c:pt>
                <c:pt idx="193">
                  <c:v>1989</c:v>
                </c:pt>
                <c:pt idx="194">
                  <c:v>1989</c:v>
                </c:pt>
                <c:pt idx="195">
                  <c:v>1989</c:v>
                </c:pt>
                <c:pt idx="196">
                  <c:v>1989</c:v>
                </c:pt>
                <c:pt idx="197">
                  <c:v>1989</c:v>
                </c:pt>
                <c:pt idx="198">
                  <c:v>1989</c:v>
                </c:pt>
                <c:pt idx="199">
                  <c:v>1989</c:v>
                </c:pt>
                <c:pt idx="200">
                  <c:v>1989</c:v>
                </c:pt>
                <c:pt idx="201">
                  <c:v>1989</c:v>
                </c:pt>
                <c:pt idx="202">
                  <c:v>1989</c:v>
                </c:pt>
                <c:pt idx="203">
                  <c:v>1989</c:v>
                </c:pt>
                <c:pt idx="204">
                  <c:v>1989</c:v>
                </c:pt>
                <c:pt idx="205">
                  <c:v>1989</c:v>
                </c:pt>
                <c:pt idx="206">
                  <c:v>1989</c:v>
                </c:pt>
                <c:pt idx="207">
                  <c:v>1989</c:v>
                </c:pt>
                <c:pt idx="208">
                  <c:v>1989</c:v>
                </c:pt>
                <c:pt idx="209">
                  <c:v>1989</c:v>
                </c:pt>
                <c:pt idx="210">
                  <c:v>1989</c:v>
                </c:pt>
                <c:pt idx="211">
                  <c:v>1989</c:v>
                </c:pt>
                <c:pt idx="212">
                  <c:v>1989</c:v>
                </c:pt>
                <c:pt idx="213">
                  <c:v>1989</c:v>
                </c:pt>
                <c:pt idx="214">
                  <c:v>1989</c:v>
                </c:pt>
                <c:pt idx="215">
                  <c:v>1989</c:v>
                </c:pt>
                <c:pt idx="216">
                  <c:v>1989</c:v>
                </c:pt>
                <c:pt idx="217">
                  <c:v>1989</c:v>
                </c:pt>
                <c:pt idx="218">
                  <c:v>1989</c:v>
                </c:pt>
                <c:pt idx="219">
                  <c:v>1989</c:v>
                </c:pt>
                <c:pt idx="220">
                  <c:v>1989</c:v>
                </c:pt>
                <c:pt idx="221">
                  <c:v>1989</c:v>
                </c:pt>
                <c:pt idx="222">
                  <c:v>1989</c:v>
                </c:pt>
                <c:pt idx="223">
                  <c:v>1989</c:v>
                </c:pt>
                <c:pt idx="224">
                  <c:v>1989</c:v>
                </c:pt>
                <c:pt idx="225">
                  <c:v>1989</c:v>
                </c:pt>
                <c:pt idx="226">
                  <c:v>1989</c:v>
                </c:pt>
                <c:pt idx="227">
                  <c:v>1989</c:v>
                </c:pt>
                <c:pt idx="228">
                  <c:v>1989</c:v>
                </c:pt>
                <c:pt idx="229">
                  <c:v>1989</c:v>
                </c:pt>
                <c:pt idx="230">
                  <c:v>1989</c:v>
                </c:pt>
                <c:pt idx="231">
                  <c:v>1989</c:v>
                </c:pt>
                <c:pt idx="232">
                  <c:v>1989</c:v>
                </c:pt>
                <c:pt idx="233">
                  <c:v>1989</c:v>
                </c:pt>
                <c:pt idx="234">
                  <c:v>1989</c:v>
                </c:pt>
                <c:pt idx="235">
                  <c:v>1989</c:v>
                </c:pt>
                <c:pt idx="236">
                  <c:v>1989</c:v>
                </c:pt>
                <c:pt idx="237">
                  <c:v>1989</c:v>
                </c:pt>
                <c:pt idx="238">
                  <c:v>1989</c:v>
                </c:pt>
                <c:pt idx="239">
                  <c:v>1989</c:v>
                </c:pt>
                <c:pt idx="240">
                  <c:v>1989</c:v>
                </c:pt>
                <c:pt idx="241">
                  <c:v>1989</c:v>
                </c:pt>
                <c:pt idx="242">
                  <c:v>1989</c:v>
                </c:pt>
                <c:pt idx="243">
                  <c:v>1989</c:v>
                </c:pt>
                <c:pt idx="244">
                  <c:v>1989</c:v>
                </c:pt>
                <c:pt idx="245">
                  <c:v>1989</c:v>
                </c:pt>
                <c:pt idx="246">
                  <c:v>1989</c:v>
                </c:pt>
                <c:pt idx="247">
                  <c:v>1989</c:v>
                </c:pt>
                <c:pt idx="248">
                  <c:v>1989</c:v>
                </c:pt>
                <c:pt idx="249">
                  <c:v>1989</c:v>
                </c:pt>
                <c:pt idx="250">
                  <c:v>1989</c:v>
                </c:pt>
                <c:pt idx="251">
                  <c:v>1989</c:v>
                </c:pt>
                <c:pt idx="252">
                  <c:v>1989</c:v>
                </c:pt>
                <c:pt idx="253">
                  <c:v>1989</c:v>
                </c:pt>
                <c:pt idx="254">
                  <c:v>1989</c:v>
                </c:pt>
                <c:pt idx="255">
                  <c:v>1989</c:v>
                </c:pt>
                <c:pt idx="256">
                  <c:v>1989</c:v>
                </c:pt>
                <c:pt idx="257">
                  <c:v>1989</c:v>
                </c:pt>
                <c:pt idx="258">
                  <c:v>1989</c:v>
                </c:pt>
                <c:pt idx="259">
                  <c:v>1989</c:v>
                </c:pt>
                <c:pt idx="260">
                  <c:v>1989</c:v>
                </c:pt>
                <c:pt idx="261">
                  <c:v>1989</c:v>
                </c:pt>
                <c:pt idx="262">
                  <c:v>1989</c:v>
                </c:pt>
                <c:pt idx="263">
                  <c:v>1989</c:v>
                </c:pt>
                <c:pt idx="264">
                  <c:v>1989</c:v>
                </c:pt>
                <c:pt idx="265">
                  <c:v>1989</c:v>
                </c:pt>
                <c:pt idx="266">
                  <c:v>1989</c:v>
                </c:pt>
                <c:pt idx="267">
                  <c:v>1989</c:v>
                </c:pt>
                <c:pt idx="268">
                  <c:v>1989</c:v>
                </c:pt>
                <c:pt idx="269">
                  <c:v>1989</c:v>
                </c:pt>
                <c:pt idx="270">
                  <c:v>1989</c:v>
                </c:pt>
                <c:pt idx="271">
                  <c:v>1989</c:v>
                </c:pt>
                <c:pt idx="272">
                  <c:v>1989</c:v>
                </c:pt>
                <c:pt idx="273">
                  <c:v>1989</c:v>
                </c:pt>
                <c:pt idx="274">
                  <c:v>1989</c:v>
                </c:pt>
                <c:pt idx="275">
                  <c:v>1989</c:v>
                </c:pt>
                <c:pt idx="276">
                  <c:v>1989</c:v>
                </c:pt>
                <c:pt idx="277">
                  <c:v>1989</c:v>
                </c:pt>
                <c:pt idx="278">
                  <c:v>1989</c:v>
                </c:pt>
                <c:pt idx="279">
                  <c:v>1989</c:v>
                </c:pt>
                <c:pt idx="280">
                  <c:v>1989</c:v>
                </c:pt>
                <c:pt idx="281">
                  <c:v>1989</c:v>
                </c:pt>
                <c:pt idx="282">
                  <c:v>1989</c:v>
                </c:pt>
                <c:pt idx="283">
                  <c:v>1989</c:v>
                </c:pt>
                <c:pt idx="284">
                  <c:v>1989</c:v>
                </c:pt>
                <c:pt idx="285">
                  <c:v>1989</c:v>
                </c:pt>
                <c:pt idx="286">
                  <c:v>1989</c:v>
                </c:pt>
                <c:pt idx="287">
                  <c:v>1989</c:v>
                </c:pt>
                <c:pt idx="288">
                  <c:v>1989</c:v>
                </c:pt>
                <c:pt idx="289">
                  <c:v>1989</c:v>
                </c:pt>
                <c:pt idx="290">
                  <c:v>1989</c:v>
                </c:pt>
                <c:pt idx="291">
                  <c:v>1989</c:v>
                </c:pt>
                <c:pt idx="292">
                  <c:v>1989</c:v>
                </c:pt>
                <c:pt idx="293">
                  <c:v>1989</c:v>
                </c:pt>
                <c:pt idx="294">
                  <c:v>1989</c:v>
                </c:pt>
                <c:pt idx="295">
                  <c:v>1989</c:v>
                </c:pt>
                <c:pt idx="296">
                  <c:v>1989</c:v>
                </c:pt>
                <c:pt idx="297">
                  <c:v>1989</c:v>
                </c:pt>
                <c:pt idx="298">
                  <c:v>1989</c:v>
                </c:pt>
                <c:pt idx="299">
                  <c:v>1989</c:v>
                </c:pt>
                <c:pt idx="300">
                  <c:v>1989</c:v>
                </c:pt>
                <c:pt idx="301">
                  <c:v>1989</c:v>
                </c:pt>
                <c:pt idx="302">
                  <c:v>1989</c:v>
                </c:pt>
                <c:pt idx="303">
                  <c:v>1989</c:v>
                </c:pt>
                <c:pt idx="304">
                  <c:v>1989</c:v>
                </c:pt>
                <c:pt idx="305">
                  <c:v>1989</c:v>
                </c:pt>
                <c:pt idx="306">
                  <c:v>1989</c:v>
                </c:pt>
                <c:pt idx="307">
                  <c:v>1989</c:v>
                </c:pt>
                <c:pt idx="308">
                  <c:v>1989</c:v>
                </c:pt>
                <c:pt idx="309">
                  <c:v>1989</c:v>
                </c:pt>
                <c:pt idx="310">
                  <c:v>1989</c:v>
                </c:pt>
                <c:pt idx="311">
                  <c:v>1989</c:v>
                </c:pt>
                <c:pt idx="312">
                  <c:v>1989</c:v>
                </c:pt>
                <c:pt idx="313">
                  <c:v>1989</c:v>
                </c:pt>
                <c:pt idx="314">
                  <c:v>1989</c:v>
                </c:pt>
                <c:pt idx="315">
                  <c:v>1989</c:v>
                </c:pt>
                <c:pt idx="316">
                  <c:v>1989</c:v>
                </c:pt>
                <c:pt idx="317">
                  <c:v>1989</c:v>
                </c:pt>
                <c:pt idx="318">
                  <c:v>1989</c:v>
                </c:pt>
                <c:pt idx="319">
                  <c:v>1989</c:v>
                </c:pt>
                <c:pt idx="320">
                  <c:v>1989</c:v>
                </c:pt>
                <c:pt idx="321">
                  <c:v>1989</c:v>
                </c:pt>
                <c:pt idx="322">
                  <c:v>1989</c:v>
                </c:pt>
                <c:pt idx="323">
                  <c:v>1989</c:v>
                </c:pt>
                <c:pt idx="324">
                  <c:v>1989</c:v>
                </c:pt>
                <c:pt idx="325">
                  <c:v>1989</c:v>
                </c:pt>
                <c:pt idx="326">
                  <c:v>1989</c:v>
                </c:pt>
                <c:pt idx="327">
                  <c:v>1989</c:v>
                </c:pt>
                <c:pt idx="328">
                  <c:v>1989</c:v>
                </c:pt>
                <c:pt idx="329">
                  <c:v>1989</c:v>
                </c:pt>
                <c:pt idx="330">
                  <c:v>1989</c:v>
                </c:pt>
                <c:pt idx="331">
                  <c:v>1989</c:v>
                </c:pt>
                <c:pt idx="332">
                  <c:v>1989</c:v>
                </c:pt>
                <c:pt idx="333">
                  <c:v>1989</c:v>
                </c:pt>
                <c:pt idx="334">
                  <c:v>1989</c:v>
                </c:pt>
                <c:pt idx="335">
                  <c:v>1989</c:v>
                </c:pt>
                <c:pt idx="336">
                  <c:v>1989</c:v>
                </c:pt>
                <c:pt idx="337">
                  <c:v>1989</c:v>
                </c:pt>
                <c:pt idx="338">
                  <c:v>1989</c:v>
                </c:pt>
                <c:pt idx="339">
                  <c:v>1989</c:v>
                </c:pt>
                <c:pt idx="340">
                  <c:v>1989</c:v>
                </c:pt>
                <c:pt idx="341">
                  <c:v>1989</c:v>
                </c:pt>
                <c:pt idx="342">
                  <c:v>1989</c:v>
                </c:pt>
                <c:pt idx="343">
                  <c:v>1989</c:v>
                </c:pt>
                <c:pt idx="344">
                  <c:v>1989</c:v>
                </c:pt>
                <c:pt idx="345">
                  <c:v>1989</c:v>
                </c:pt>
                <c:pt idx="346">
                  <c:v>1989</c:v>
                </c:pt>
                <c:pt idx="347">
                  <c:v>1989</c:v>
                </c:pt>
                <c:pt idx="348">
                  <c:v>1989</c:v>
                </c:pt>
                <c:pt idx="349">
                  <c:v>1989</c:v>
                </c:pt>
                <c:pt idx="350">
                  <c:v>1989</c:v>
                </c:pt>
                <c:pt idx="351">
                  <c:v>1989</c:v>
                </c:pt>
                <c:pt idx="352">
                  <c:v>1989</c:v>
                </c:pt>
                <c:pt idx="353">
                  <c:v>1989</c:v>
                </c:pt>
                <c:pt idx="354">
                  <c:v>1989</c:v>
                </c:pt>
                <c:pt idx="355">
                  <c:v>1989</c:v>
                </c:pt>
                <c:pt idx="356">
                  <c:v>1989</c:v>
                </c:pt>
                <c:pt idx="357">
                  <c:v>1989</c:v>
                </c:pt>
                <c:pt idx="358">
                  <c:v>1989</c:v>
                </c:pt>
                <c:pt idx="359">
                  <c:v>1989</c:v>
                </c:pt>
                <c:pt idx="360">
                  <c:v>1989</c:v>
                </c:pt>
                <c:pt idx="361">
                  <c:v>1989</c:v>
                </c:pt>
                <c:pt idx="362">
                  <c:v>1989</c:v>
                </c:pt>
                <c:pt idx="363">
                  <c:v>1989</c:v>
                </c:pt>
                <c:pt idx="364">
                  <c:v>1989</c:v>
                </c:pt>
                <c:pt idx="365">
                  <c:v>1990</c:v>
                </c:pt>
                <c:pt idx="366">
                  <c:v>1990</c:v>
                </c:pt>
                <c:pt idx="367">
                  <c:v>1990</c:v>
                </c:pt>
                <c:pt idx="368">
                  <c:v>1990</c:v>
                </c:pt>
                <c:pt idx="369">
                  <c:v>1990</c:v>
                </c:pt>
                <c:pt idx="370">
                  <c:v>1990</c:v>
                </c:pt>
                <c:pt idx="371">
                  <c:v>1990</c:v>
                </c:pt>
                <c:pt idx="372">
                  <c:v>1990</c:v>
                </c:pt>
                <c:pt idx="373">
                  <c:v>1990</c:v>
                </c:pt>
                <c:pt idx="374">
                  <c:v>1990</c:v>
                </c:pt>
                <c:pt idx="375">
                  <c:v>1990</c:v>
                </c:pt>
                <c:pt idx="376">
                  <c:v>1990</c:v>
                </c:pt>
                <c:pt idx="377">
                  <c:v>1990</c:v>
                </c:pt>
                <c:pt idx="378">
                  <c:v>1990</c:v>
                </c:pt>
                <c:pt idx="379">
                  <c:v>1990</c:v>
                </c:pt>
                <c:pt idx="380">
                  <c:v>1990</c:v>
                </c:pt>
                <c:pt idx="381">
                  <c:v>1990</c:v>
                </c:pt>
                <c:pt idx="382">
                  <c:v>1990</c:v>
                </c:pt>
                <c:pt idx="383">
                  <c:v>1990</c:v>
                </c:pt>
                <c:pt idx="384">
                  <c:v>1990</c:v>
                </c:pt>
                <c:pt idx="385">
                  <c:v>1990</c:v>
                </c:pt>
                <c:pt idx="386">
                  <c:v>1990</c:v>
                </c:pt>
                <c:pt idx="387">
                  <c:v>1990</c:v>
                </c:pt>
                <c:pt idx="388">
                  <c:v>1990</c:v>
                </c:pt>
                <c:pt idx="389">
                  <c:v>1990</c:v>
                </c:pt>
                <c:pt idx="390">
                  <c:v>1990</c:v>
                </c:pt>
                <c:pt idx="391">
                  <c:v>1990</c:v>
                </c:pt>
                <c:pt idx="392">
                  <c:v>1990</c:v>
                </c:pt>
                <c:pt idx="393">
                  <c:v>1990</c:v>
                </c:pt>
                <c:pt idx="394">
                  <c:v>1990</c:v>
                </c:pt>
                <c:pt idx="395">
                  <c:v>1990</c:v>
                </c:pt>
                <c:pt idx="396">
                  <c:v>1990</c:v>
                </c:pt>
                <c:pt idx="397">
                  <c:v>1990</c:v>
                </c:pt>
                <c:pt idx="398">
                  <c:v>1990</c:v>
                </c:pt>
                <c:pt idx="399">
                  <c:v>1990</c:v>
                </c:pt>
                <c:pt idx="400">
                  <c:v>1990</c:v>
                </c:pt>
                <c:pt idx="401">
                  <c:v>1990</c:v>
                </c:pt>
                <c:pt idx="402">
                  <c:v>1990</c:v>
                </c:pt>
                <c:pt idx="403">
                  <c:v>1990</c:v>
                </c:pt>
                <c:pt idx="404">
                  <c:v>1990</c:v>
                </c:pt>
                <c:pt idx="405">
                  <c:v>1990</c:v>
                </c:pt>
                <c:pt idx="406">
                  <c:v>1990</c:v>
                </c:pt>
                <c:pt idx="407">
                  <c:v>1990</c:v>
                </c:pt>
                <c:pt idx="408">
                  <c:v>1990</c:v>
                </c:pt>
                <c:pt idx="409">
                  <c:v>1990</c:v>
                </c:pt>
                <c:pt idx="410">
                  <c:v>1990</c:v>
                </c:pt>
                <c:pt idx="411">
                  <c:v>1990</c:v>
                </c:pt>
                <c:pt idx="412">
                  <c:v>1990</c:v>
                </c:pt>
                <c:pt idx="413">
                  <c:v>1990</c:v>
                </c:pt>
                <c:pt idx="414">
                  <c:v>1990</c:v>
                </c:pt>
                <c:pt idx="415">
                  <c:v>1990</c:v>
                </c:pt>
                <c:pt idx="416">
                  <c:v>1990</c:v>
                </c:pt>
                <c:pt idx="417">
                  <c:v>1990</c:v>
                </c:pt>
                <c:pt idx="418">
                  <c:v>1990</c:v>
                </c:pt>
                <c:pt idx="419">
                  <c:v>1990</c:v>
                </c:pt>
                <c:pt idx="420">
                  <c:v>1990</c:v>
                </c:pt>
                <c:pt idx="421">
                  <c:v>1990</c:v>
                </c:pt>
                <c:pt idx="422">
                  <c:v>1990</c:v>
                </c:pt>
                <c:pt idx="423">
                  <c:v>1990</c:v>
                </c:pt>
                <c:pt idx="424">
                  <c:v>1990</c:v>
                </c:pt>
                <c:pt idx="425">
                  <c:v>1990</c:v>
                </c:pt>
                <c:pt idx="426">
                  <c:v>1990</c:v>
                </c:pt>
                <c:pt idx="427">
                  <c:v>1990</c:v>
                </c:pt>
                <c:pt idx="428">
                  <c:v>1990</c:v>
                </c:pt>
                <c:pt idx="429">
                  <c:v>1990</c:v>
                </c:pt>
                <c:pt idx="430">
                  <c:v>1990</c:v>
                </c:pt>
                <c:pt idx="431">
                  <c:v>1990</c:v>
                </c:pt>
                <c:pt idx="432">
                  <c:v>1990</c:v>
                </c:pt>
                <c:pt idx="433">
                  <c:v>1990</c:v>
                </c:pt>
                <c:pt idx="434">
                  <c:v>1990</c:v>
                </c:pt>
                <c:pt idx="435">
                  <c:v>1990</c:v>
                </c:pt>
                <c:pt idx="436">
                  <c:v>1990</c:v>
                </c:pt>
                <c:pt idx="437">
                  <c:v>1990</c:v>
                </c:pt>
                <c:pt idx="438">
                  <c:v>1990</c:v>
                </c:pt>
                <c:pt idx="439">
                  <c:v>1990</c:v>
                </c:pt>
                <c:pt idx="440">
                  <c:v>1990</c:v>
                </c:pt>
                <c:pt idx="441">
                  <c:v>1990</c:v>
                </c:pt>
                <c:pt idx="442">
                  <c:v>1990</c:v>
                </c:pt>
                <c:pt idx="443">
                  <c:v>1990</c:v>
                </c:pt>
                <c:pt idx="444">
                  <c:v>1990</c:v>
                </c:pt>
                <c:pt idx="445">
                  <c:v>1990</c:v>
                </c:pt>
                <c:pt idx="446">
                  <c:v>1990</c:v>
                </c:pt>
                <c:pt idx="447">
                  <c:v>1990</c:v>
                </c:pt>
                <c:pt idx="448">
                  <c:v>1990</c:v>
                </c:pt>
                <c:pt idx="449">
                  <c:v>1990</c:v>
                </c:pt>
                <c:pt idx="450">
                  <c:v>1990</c:v>
                </c:pt>
                <c:pt idx="451">
                  <c:v>1990</c:v>
                </c:pt>
                <c:pt idx="452">
                  <c:v>1990</c:v>
                </c:pt>
                <c:pt idx="453">
                  <c:v>1990</c:v>
                </c:pt>
                <c:pt idx="454">
                  <c:v>1990</c:v>
                </c:pt>
                <c:pt idx="455">
                  <c:v>1990</c:v>
                </c:pt>
                <c:pt idx="456">
                  <c:v>1990</c:v>
                </c:pt>
                <c:pt idx="457">
                  <c:v>1990</c:v>
                </c:pt>
                <c:pt idx="458">
                  <c:v>1990</c:v>
                </c:pt>
                <c:pt idx="459">
                  <c:v>1990</c:v>
                </c:pt>
                <c:pt idx="460">
                  <c:v>1990</c:v>
                </c:pt>
                <c:pt idx="461">
                  <c:v>1990</c:v>
                </c:pt>
                <c:pt idx="462">
                  <c:v>1990</c:v>
                </c:pt>
                <c:pt idx="463">
                  <c:v>1990</c:v>
                </c:pt>
                <c:pt idx="464">
                  <c:v>1990</c:v>
                </c:pt>
                <c:pt idx="465">
                  <c:v>1990</c:v>
                </c:pt>
                <c:pt idx="466">
                  <c:v>1990</c:v>
                </c:pt>
                <c:pt idx="467">
                  <c:v>1990</c:v>
                </c:pt>
                <c:pt idx="468">
                  <c:v>1990</c:v>
                </c:pt>
                <c:pt idx="469">
                  <c:v>1990</c:v>
                </c:pt>
                <c:pt idx="470">
                  <c:v>1990</c:v>
                </c:pt>
                <c:pt idx="471">
                  <c:v>1990</c:v>
                </c:pt>
                <c:pt idx="472">
                  <c:v>1990</c:v>
                </c:pt>
                <c:pt idx="473">
                  <c:v>1990</c:v>
                </c:pt>
                <c:pt idx="474">
                  <c:v>1990</c:v>
                </c:pt>
                <c:pt idx="475">
                  <c:v>1990</c:v>
                </c:pt>
                <c:pt idx="476">
                  <c:v>1990</c:v>
                </c:pt>
                <c:pt idx="477">
                  <c:v>1990</c:v>
                </c:pt>
                <c:pt idx="478">
                  <c:v>1990</c:v>
                </c:pt>
                <c:pt idx="479">
                  <c:v>1990</c:v>
                </c:pt>
                <c:pt idx="480">
                  <c:v>1990</c:v>
                </c:pt>
                <c:pt idx="481">
                  <c:v>1990</c:v>
                </c:pt>
                <c:pt idx="482">
                  <c:v>1990</c:v>
                </c:pt>
                <c:pt idx="483">
                  <c:v>1990</c:v>
                </c:pt>
                <c:pt idx="484">
                  <c:v>1990</c:v>
                </c:pt>
                <c:pt idx="485">
                  <c:v>1990</c:v>
                </c:pt>
                <c:pt idx="486">
                  <c:v>1990</c:v>
                </c:pt>
                <c:pt idx="487">
                  <c:v>1990</c:v>
                </c:pt>
                <c:pt idx="488">
                  <c:v>1990</c:v>
                </c:pt>
                <c:pt idx="489">
                  <c:v>1990</c:v>
                </c:pt>
                <c:pt idx="490">
                  <c:v>1990</c:v>
                </c:pt>
                <c:pt idx="491">
                  <c:v>1990</c:v>
                </c:pt>
                <c:pt idx="492">
                  <c:v>1990</c:v>
                </c:pt>
                <c:pt idx="493">
                  <c:v>1990</c:v>
                </c:pt>
                <c:pt idx="494">
                  <c:v>1990</c:v>
                </c:pt>
                <c:pt idx="495">
                  <c:v>1990</c:v>
                </c:pt>
                <c:pt idx="496">
                  <c:v>1990</c:v>
                </c:pt>
                <c:pt idx="497">
                  <c:v>1990</c:v>
                </c:pt>
                <c:pt idx="498">
                  <c:v>1990</c:v>
                </c:pt>
                <c:pt idx="499">
                  <c:v>1990</c:v>
                </c:pt>
                <c:pt idx="500">
                  <c:v>1990</c:v>
                </c:pt>
                <c:pt idx="501">
                  <c:v>1990</c:v>
                </c:pt>
                <c:pt idx="502">
                  <c:v>1990</c:v>
                </c:pt>
                <c:pt idx="503">
                  <c:v>1990</c:v>
                </c:pt>
                <c:pt idx="504">
                  <c:v>1990</c:v>
                </c:pt>
                <c:pt idx="505">
                  <c:v>1990</c:v>
                </c:pt>
                <c:pt idx="506">
                  <c:v>1990</c:v>
                </c:pt>
                <c:pt idx="507">
                  <c:v>1990</c:v>
                </c:pt>
                <c:pt idx="508">
                  <c:v>1990</c:v>
                </c:pt>
                <c:pt idx="509">
                  <c:v>1990</c:v>
                </c:pt>
                <c:pt idx="510">
                  <c:v>1990</c:v>
                </c:pt>
                <c:pt idx="511">
                  <c:v>1990</c:v>
                </c:pt>
                <c:pt idx="512">
                  <c:v>1990</c:v>
                </c:pt>
                <c:pt idx="513">
                  <c:v>1990</c:v>
                </c:pt>
                <c:pt idx="514">
                  <c:v>1990</c:v>
                </c:pt>
                <c:pt idx="515">
                  <c:v>1990</c:v>
                </c:pt>
                <c:pt idx="516">
                  <c:v>1990</c:v>
                </c:pt>
                <c:pt idx="517">
                  <c:v>1990</c:v>
                </c:pt>
                <c:pt idx="518">
                  <c:v>1990</c:v>
                </c:pt>
                <c:pt idx="519">
                  <c:v>1990</c:v>
                </c:pt>
                <c:pt idx="520">
                  <c:v>1990</c:v>
                </c:pt>
                <c:pt idx="521">
                  <c:v>1990</c:v>
                </c:pt>
                <c:pt idx="522">
                  <c:v>1990</c:v>
                </c:pt>
                <c:pt idx="523">
                  <c:v>1990</c:v>
                </c:pt>
                <c:pt idx="524">
                  <c:v>1990</c:v>
                </c:pt>
                <c:pt idx="525">
                  <c:v>1990</c:v>
                </c:pt>
                <c:pt idx="526">
                  <c:v>1990</c:v>
                </c:pt>
                <c:pt idx="527">
                  <c:v>1990</c:v>
                </c:pt>
                <c:pt idx="528">
                  <c:v>1990</c:v>
                </c:pt>
                <c:pt idx="529">
                  <c:v>1990</c:v>
                </c:pt>
                <c:pt idx="530">
                  <c:v>1990</c:v>
                </c:pt>
                <c:pt idx="531">
                  <c:v>1990</c:v>
                </c:pt>
                <c:pt idx="532">
                  <c:v>1990</c:v>
                </c:pt>
                <c:pt idx="533">
                  <c:v>1990</c:v>
                </c:pt>
                <c:pt idx="534">
                  <c:v>1990</c:v>
                </c:pt>
                <c:pt idx="535">
                  <c:v>1990</c:v>
                </c:pt>
                <c:pt idx="536">
                  <c:v>1990</c:v>
                </c:pt>
                <c:pt idx="537">
                  <c:v>1990</c:v>
                </c:pt>
                <c:pt idx="538">
                  <c:v>1990</c:v>
                </c:pt>
                <c:pt idx="539">
                  <c:v>1990</c:v>
                </c:pt>
                <c:pt idx="540">
                  <c:v>1990</c:v>
                </c:pt>
                <c:pt idx="541">
                  <c:v>1990</c:v>
                </c:pt>
                <c:pt idx="542">
                  <c:v>1990</c:v>
                </c:pt>
                <c:pt idx="543">
                  <c:v>1990</c:v>
                </c:pt>
                <c:pt idx="544">
                  <c:v>1990</c:v>
                </c:pt>
                <c:pt idx="545">
                  <c:v>1990</c:v>
                </c:pt>
                <c:pt idx="546">
                  <c:v>1990</c:v>
                </c:pt>
                <c:pt idx="547">
                  <c:v>1990</c:v>
                </c:pt>
                <c:pt idx="548">
                  <c:v>1990</c:v>
                </c:pt>
                <c:pt idx="549">
                  <c:v>1990</c:v>
                </c:pt>
                <c:pt idx="550">
                  <c:v>1990</c:v>
                </c:pt>
                <c:pt idx="551">
                  <c:v>1990</c:v>
                </c:pt>
                <c:pt idx="552">
                  <c:v>1990</c:v>
                </c:pt>
                <c:pt idx="553">
                  <c:v>1990</c:v>
                </c:pt>
                <c:pt idx="554">
                  <c:v>1990</c:v>
                </c:pt>
                <c:pt idx="555">
                  <c:v>1990</c:v>
                </c:pt>
                <c:pt idx="556">
                  <c:v>1990</c:v>
                </c:pt>
                <c:pt idx="557">
                  <c:v>1990</c:v>
                </c:pt>
                <c:pt idx="558">
                  <c:v>1990</c:v>
                </c:pt>
                <c:pt idx="559">
                  <c:v>1990</c:v>
                </c:pt>
                <c:pt idx="560">
                  <c:v>1990</c:v>
                </c:pt>
                <c:pt idx="561">
                  <c:v>1990</c:v>
                </c:pt>
                <c:pt idx="562">
                  <c:v>1990</c:v>
                </c:pt>
                <c:pt idx="563">
                  <c:v>1990</c:v>
                </c:pt>
                <c:pt idx="564">
                  <c:v>1990</c:v>
                </c:pt>
                <c:pt idx="565">
                  <c:v>1990</c:v>
                </c:pt>
                <c:pt idx="566">
                  <c:v>1990</c:v>
                </c:pt>
                <c:pt idx="567">
                  <c:v>1990</c:v>
                </c:pt>
                <c:pt idx="568">
                  <c:v>1990</c:v>
                </c:pt>
                <c:pt idx="569">
                  <c:v>1990</c:v>
                </c:pt>
                <c:pt idx="570">
                  <c:v>1990</c:v>
                </c:pt>
                <c:pt idx="571">
                  <c:v>1990</c:v>
                </c:pt>
                <c:pt idx="572">
                  <c:v>1990</c:v>
                </c:pt>
                <c:pt idx="573">
                  <c:v>1990</c:v>
                </c:pt>
                <c:pt idx="574">
                  <c:v>1990</c:v>
                </c:pt>
                <c:pt idx="575">
                  <c:v>1990</c:v>
                </c:pt>
                <c:pt idx="576">
                  <c:v>1990</c:v>
                </c:pt>
                <c:pt idx="577">
                  <c:v>1990</c:v>
                </c:pt>
                <c:pt idx="578">
                  <c:v>1990</c:v>
                </c:pt>
                <c:pt idx="579">
                  <c:v>1990</c:v>
                </c:pt>
                <c:pt idx="580">
                  <c:v>1990</c:v>
                </c:pt>
                <c:pt idx="581">
                  <c:v>1990</c:v>
                </c:pt>
                <c:pt idx="582">
                  <c:v>1990</c:v>
                </c:pt>
                <c:pt idx="583">
                  <c:v>1990</c:v>
                </c:pt>
                <c:pt idx="584">
                  <c:v>1990</c:v>
                </c:pt>
                <c:pt idx="585">
                  <c:v>1990</c:v>
                </c:pt>
                <c:pt idx="586">
                  <c:v>1990</c:v>
                </c:pt>
                <c:pt idx="587">
                  <c:v>1990</c:v>
                </c:pt>
                <c:pt idx="588">
                  <c:v>1990</c:v>
                </c:pt>
                <c:pt idx="589">
                  <c:v>1990</c:v>
                </c:pt>
                <c:pt idx="590">
                  <c:v>1990</c:v>
                </c:pt>
                <c:pt idx="591">
                  <c:v>1990</c:v>
                </c:pt>
                <c:pt idx="592">
                  <c:v>1990</c:v>
                </c:pt>
                <c:pt idx="593">
                  <c:v>1990</c:v>
                </c:pt>
                <c:pt idx="594">
                  <c:v>1990</c:v>
                </c:pt>
                <c:pt idx="595">
                  <c:v>1990</c:v>
                </c:pt>
                <c:pt idx="596">
                  <c:v>1990</c:v>
                </c:pt>
                <c:pt idx="597">
                  <c:v>1990</c:v>
                </c:pt>
                <c:pt idx="598">
                  <c:v>1990</c:v>
                </c:pt>
                <c:pt idx="599">
                  <c:v>1990</c:v>
                </c:pt>
                <c:pt idx="600">
                  <c:v>1990</c:v>
                </c:pt>
                <c:pt idx="601">
                  <c:v>1990</c:v>
                </c:pt>
                <c:pt idx="602">
                  <c:v>1990</c:v>
                </c:pt>
                <c:pt idx="603">
                  <c:v>1990</c:v>
                </c:pt>
                <c:pt idx="604">
                  <c:v>1990</c:v>
                </c:pt>
                <c:pt idx="605">
                  <c:v>1990</c:v>
                </c:pt>
                <c:pt idx="606">
                  <c:v>1990</c:v>
                </c:pt>
                <c:pt idx="607">
                  <c:v>1990</c:v>
                </c:pt>
                <c:pt idx="608">
                  <c:v>1990</c:v>
                </c:pt>
                <c:pt idx="609">
                  <c:v>1990</c:v>
                </c:pt>
                <c:pt idx="610">
                  <c:v>1990</c:v>
                </c:pt>
                <c:pt idx="611">
                  <c:v>1990</c:v>
                </c:pt>
                <c:pt idx="612">
                  <c:v>1990</c:v>
                </c:pt>
                <c:pt idx="613">
                  <c:v>1990</c:v>
                </c:pt>
                <c:pt idx="614">
                  <c:v>1990</c:v>
                </c:pt>
                <c:pt idx="615">
                  <c:v>1990</c:v>
                </c:pt>
                <c:pt idx="616">
                  <c:v>1990</c:v>
                </c:pt>
                <c:pt idx="617">
                  <c:v>1990</c:v>
                </c:pt>
                <c:pt idx="618">
                  <c:v>1990</c:v>
                </c:pt>
                <c:pt idx="619">
                  <c:v>1990</c:v>
                </c:pt>
                <c:pt idx="620">
                  <c:v>1990</c:v>
                </c:pt>
                <c:pt idx="621">
                  <c:v>1990</c:v>
                </c:pt>
                <c:pt idx="622">
                  <c:v>1990</c:v>
                </c:pt>
                <c:pt idx="623">
                  <c:v>1990</c:v>
                </c:pt>
                <c:pt idx="624">
                  <c:v>1990</c:v>
                </c:pt>
                <c:pt idx="625">
                  <c:v>1990</c:v>
                </c:pt>
                <c:pt idx="626">
                  <c:v>1990</c:v>
                </c:pt>
                <c:pt idx="627">
                  <c:v>1990</c:v>
                </c:pt>
                <c:pt idx="628">
                  <c:v>1990</c:v>
                </c:pt>
                <c:pt idx="629">
                  <c:v>1990</c:v>
                </c:pt>
                <c:pt idx="630">
                  <c:v>1990</c:v>
                </c:pt>
                <c:pt idx="631">
                  <c:v>1990</c:v>
                </c:pt>
                <c:pt idx="632">
                  <c:v>1990</c:v>
                </c:pt>
                <c:pt idx="633">
                  <c:v>1990</c:v>
                </c:pt>
                <c:pt idx="634">
                  <c:v>1990</c:v>
                </c:pt>
                <c:pt idx="635">
                  <c:v>1990</c:v>
                </c:pt>
                <c:pt idx="636">
                  <c:v>1990</c:v>
                </c:pt>
                <c:pt idx="637">
                  <c:v>1990</c:v>
                </c:pt>
                <c:pt idx="638">
                  <c:v>1990</c:v>
                </c:pt>
                <c:pt idx="639">
                  <c:v>1990</c:v>
                </c:pt>
                <c:pt idx="640">
                  <c:v>1990</c:v>
                </c:pt>
                <c:pt idx="641">
                  <c:v>1990</c:v>
                </c:pt>
                <c:pt idx="642">
                  <c:v>1990</c:v>
                </c:pt>
                <c:pt idx="643">
                  <c:v>1990</c:v>
                </c:pt>
                <c:pt idx="644">
                  <c:v>1990</c:v>
                </c:pt>
                <c:pt idx="645">
                  <c:v>1990</c:v>
                </c:pt>
                <c:pt idx="646">
                  <c:v>1990</c:v>
                </c:pt>
                <c:pt idx="647">
                  <c:v>1990</c:v>
                </c:pt>
                <c:pt idx="648">
                  <c:v>1990</c:v>
                </c:pt>
                <c:pt idx="649">
                  <c:v>1990</c:v>
                </c:pt>
                <c:pt idx="650">
                  <c:v>1990</c:v>
                </c:pt>
                <c:pt idx="651">
                  <c:v>1990</c:v>
                </c:pt>
                <c:pt idx="652">
                  <c:v>1990</c:v>
                </c:pt>
                <c:pt idx="653">
                  <c:v>1990</c:v>
                </c:pt>
                <c:pt idx="654">
                  <c:v>1990</c:v>
                </c:pt>
                <c:pt idx="655">
                  <c:v>1990</c:v>
                </c:pt>
                <c:pt idx="656">
                  <c:v>1990</c:v>
                </c:pt>
                <c:pt idx="657">
                  <c:v>1990</c:v>
                </c:pt>
                <c:pt idx="658">
                  <c:v>1990</c:v>
                </c:pt>
                <c:pt idx="659">
                  <c:v>1990</c:v>
                </c:pt>
                <c:pt idx="660">
                  <c:v>1990</c:v>
                </c:pt>
                <c:pt idx="661">
                  <c:v>1990</c:v>
                </c:pt>
                <c:pt idx="662">
                  <c:v>1990</c:v>
                </c:pt>
                <c:pt idx="663">
                  <c:v>1990</c:v>
                </c:pt>
                <c:pt idx="664">
                  <c:v>1990</c:v>
                </c:pt>
                <c:pt idx="665">
                  <c:v>1990</c:v>
                </c:pt>
                <c:pt idx="666">
                  <c:v>1990</c:v>
                </c:pt>
                <c:pt idx="667">
                  <c:v>1990</c:v>
                </c:pt>
                <c:pt idx="668">
                  <c:v>1990</c:v>
                </c:pt>
                <c:pt idx="669">
                  <c:v>1990</c:v>
                </c:pt>
                <c:pt idx="670">
                  <c:v>1990</c:v>
                </c:pt>
                <c:pt idx="671">
                  <c:v>1990</c:v>
                </c:pt>
                <c:pt idx="672">
                  <c:v>1990</c:v>
                </c:pt>
                <c:pt idx="673">
                  <c:v>1990</c:v>
                </c:pt>
                <c:pt idx="674">
                  <c:v>1990</c:v>
                </c:pt>
                <c:pt idx="675">
                  <c:v>1990</c:v>
                </c:pt>
                <c:pt idx="676">
                  <c:v>1990</c:v>
                </c:pt>
                <c:pt idx="677">
                  <c:v>1990</c:v>
                </c:pt>
                <c:pt idx="678">
                  <c:v>1990</c:v>
                </c:pt>
                <c:pt idx="679">
                  <c:v>1990</c:v>
                </c:pt>
                <c:pt idx="680">
                  <c:v>1990</c:v>
                </c:pt>
                <c:pt idx="681">
                  <c:v>1990</c:v>
                </c:pt>
                <c:pt idx="682">
                  <c:v>1990</c:v>
                </c:pt>
                <c:pt idx="683">
                  <c:v>1990</c:v>
                </c:pt>
                <c:pt idx="684">
                  <c:v>1990</c:v>
                </c:pt>
                <c:pt idx="685">
                  <c:v>1990</c:v>
                </c:pt>
                <c:pt idx="686">
                  <c:v>1990</c:v>
                </c:pt>
                <c:pt idx="687">
                  <c:v>1990</c:v>
                </c:pt>
                <c:pt idx="688">
                  <c:v>1990</c:v>
                </c:pt>
                <c:pt idx="689">
                  <c:v>1990</c:v>
                </c:pt>
                <c:pt idx="690">
                  <c:v>1990</c:v>
                </c:pt>
                <c:pt idx="691">
                  <c:v>1990</c:v>
                </c:pt>
                <c:pt idx="692">
                  <c:v>1990</c:v>
                </c:pt>
                <c:pt idx="693">
                  <c:v>1990</c:v>
                </c:pt>
                <c:pt idx="694">
                  <c:v>1990</c:v>
                </c:pt>
                <c:pt idx="695">
                  <c:v>1990</c:v>
                </c:pt>
                <c:pt idx="696">
                  <c:v>1990</c:v>
                </c:pt>
                <c:pt idx="697">
                  <c:v>1990</c:v>
                </c:pt>
                <c:pt idx="698">
                  <c:v>1990</c:v>
                </c:pt>
                <c:pt idx="699">
                  <c:v>1990</c:v>
                </c:pt>
                <c:pt idx="700">
                  <c:v>1990</c:v>
                </c:pt>
                <c:pt idx="701">
                  <c:v>1990</c:v>
                </c:pt>
                <c:pt idx="702">
                  <c:v>1990</c:v>
                </c:pt>
                <c:pt idx="703">
                  <c:v>1990</c:v>
                </c:pt>
                <c:pt idx="704">
                  <c:v>1990</c:v>
                </c:pt>
                <c:pt idx="705">
                  <c:v>1990</c:v>
                </c:pt>
                <c:pt idx="706">
                  <c:v>1990</c:v>
                </c:pt>
                <c:pt idx="707">
                  <c:v>1990</c:v>
                </c:pt>
                <c:pt idx="708">
                  <c:v>1990</c:v>
                </c:pt>
                <c:pt idx="709">
                  <c:v>1990</c:v>
                </c:pt>
                <c:pt idx="710">
                  <c:v>1990</c:v>
                </c:pt>
                <c:pt idx="711">
                  <c:v>1990</c:v>
                </c:pt>
                <c:pt idx="712">
                  <c:v>1990</c:v>
                </c:pt>
                <c:pt idx="713">
                  <c:v>1990</c:v>
                </c:pt>
                <c:pt idx="714">
                  <c:v>1990</c:v>
                </c:pt>
                <c:pt idx="715">
                  <c:v>1990</c:v>
                </c:pt>
                <c:pt idx="716">
                  <c:v>1990</c:v>
                </c:pt>
                <c:pt idx="717">
                  <c:v>1990</c:v>
                </c:pt>
                <c:pt idx="718">
                  <c:v>1990</c:v>
                </c:pt>
                <c:pt idx="719">
                  <c:v>1990</c:v>
                </c:pt>
                <c:pt idx="720">
                  <c:v>1990</c:v>
                </c:pt>
                <c:pt idx="721">
                  <c:v>1990</c:v>
                </c:pt>
                <c:pt idx="722">
                  <c:v>1990</c:v>
                </c:pt>
                <c:pt idx="723">
                  <c:v>1990</c:v>
                </c:pt>
                <c:pt idx="724">
                  <c:v>1990</c:v>
                </c:pt>
                <c:pt idx="725">
                  <c:v>1990</c:v>
                </c:pt>
                <c:pt idx="726">
                  <c:v>1990</c:v>
                </c:pt>
                <c:pt idx="727">
                  <c:v>1990</c:v>
                </c:pt>
                <c:pt idx="728">
                  <c:v>1990</c:v>
                </c:pt>
                <c:pt idx="729">
                  <c:v>1990</c:v>
                </c:pt>
                <c:pt idx="730">
                  <c:v>1991</c:v>
                </c:pt>
                <c:pt idx="731">
                  <c:v>1991</c:v>
                </c:pt>
                <c:pt idx="732">
                  <c:v>1991</c:v>
                </c:pt>
                <c:pt idx="733">
                  <c:v>1991</c:v>
                </c:pt>
                <c:pt idx="734">
                  <c:v>1991</c:v>
                </c:pt>
                <c:pt idx="735">
                  <c:v>1991</c:v>
                </c:pt>
                <c:pt idx="736">
                  <c:v>1991</c:v>
                </c:pt>
                <c:pt idx="737">
                  <c:v>1991</c:v>
                </c:pt>
                <c:pt idx="738">
                  <c:v>1991</c:v>
                </c:pt>
                <c:pt idx="739">
                  <c:v>1991</c:v>
                </c:pt>
                <c:pt idx="740">
                  <c:v>1991</c:v>
                </c:pt>
                <c:pt idx="741">
                  <c:v>1991</c:v>
                </c:pt>
                <c:pt idx="742">
                  <c:v>1991</c:v>
                </c:pt>
                <c:pt idx="743">
                  <c:v>1991</c:v>
                </c:pt>
                <c:pt idx="744">
                  <c:v>1991</c:v>
                </c:pt>
                <c:pt idx="745">
                  <c:v>1991</c:v>
                </c:pt>
                <c:pt idx="746">
                  <c:v>1991</c:v>
                </c:pt>
                <c:pt idx="747">
                  <c:v>1991</c:v>
                </c:pt>
                <c:pt idx="748">
                  <c:v>1991</c:v>
                </c:pt>
                <c:pt idx="749">
                  <c:v>1991</c:v>
                </c:pt>
                <c:pt idx="750">
                  <c:v>1991</c:v>
                </c:pt>
                <c:pt idx="751">
                  <c:v>1991</c:v>
                </c:pt>
                <c:pt idx="752">
                  <c:v>1991</c:v>
                </c:pt>
                <c:pt idx="753">
                  <c:v>1991</c:v>
                </c:pt>
                <c:pt idx="754">
                  <c:v>1991</c:v>
                </c:pt>
                <c:pt idx="755">
                  <c:v>1991</c:v>
                </c:pt>
                <c:pt idx="756">
                  <c:v>1991</c:v>
                </c:pt>
                <c:pt idx="757">
                  <c:v>1991</c:v>
                </c:pt>
                <c:pt idx="758">
                  <c:v>1991</c:v>
                </c:pt>
                <c:pt idx="759">
                  <c:v>1991</c:v>
                </c:pt>
                <c:pt idx="760">
                  <c:v>1991</c:v>
                </c:pt>
                <c:pt idx="761">
                  <c:v>1991</c:v>
                </c:pt>
                <c:pt idx="762">
                  <c:v>1991</c:v>
                </c:pt>
                <c:pt idx="763">
                  <c:v>1991</c:v>
                </c:pt>
                <c:pt idx="764">
                  <c:v>1991</c:v>
                </c:pt>
                <c:pt idx="765">
                  <c:v>1991</c:v>
                </c:pt>
                <c:pt idx="766">
                  <c:v>1991</c:v>
                </c:pt>
                <c:pt idx="767">
                  <c:v>1991</c:v>
                </c:pt>
                <c:pt idx="768">
                  <c:v>1991</c:v>
                </c:pt>
                <c:pt idx="769">
                  <c:v>1991</c:v>
                </c:pt>
                <c:pt idx="770">
                  <c:v>1991</c:v>
                </c:pt>
                <c:pt idx="771">
                  <c:v>1991</c:v>
                </c:pt>
                <c:pt idx="772">
                  <c:v>1991</c:v>
                </c:pt>
                <c:pt idx="773">
                  <c:v>1991</c:v>
                </c:pt>
                <c:pt idx="774">
                  <c:v>1991</c:v>
                </c:pt>
                <c:pt idx="775">
                  <c:v>1991</c:v>
                </c:pt>
                <c:pt idx="776">
                  <c:v>1991</c:v>
                </c:pt>
                <c:pt idx="777">
                  <c:v>1991</c:v>
                </c:pt>
                <c:pt idx="778">
                  <c:v>1991</c:v>
                </c:pt>
                <c:pt idx="779">
                  <c:v>1991</c:v>
                </c:pt>
                <c:pt idx="780">
                  <c:v>1991</c:v>
                </c:pt>
                <c:pt idx="781">
                  <c:v>1991</c:v>
                </c:pt>
                <c:pt idx="782">
                  <c:v>1991</c:v>
                </c:pt>
                <c:pt idx="783">
                  <c:v>1991</c:v>
                </c:pt>
                <c:pt idx="784">
                  <c:v>1991</c:v>
                </c:pt>
                <c:pt idx="785">
                  <c:v>1991</c:v>
                </c:pt>
                <c:pt idx="786">
                  <c:v>1991</c:v>
                </c:pt>
                <c:pt idx="787">
                  <c:v>1991</c:v>
                </c:pt>
                <c:pt idx="788">
                  <c:v>1991</c:v>
                </c:pt>
                <c:pt idx="789">
                  <c:v>1991</c:v>
                </c:pt>
                <c:pt idx="790">
                  <c:v>1991</c:v>
                </c:pt>
                <c:pt idx="791">
                  <c:v>1991</c:v>
                </c:pt>
                <c:pt idx="792">
                  <c:v>1991</c:v>
                </c:pt>
                <c:pt idx="793">
                  <c:v>1991</c:v>
                </c:pt>
                <c:pt idx="794">
                  <c:v>1991</c:v>
                </c:pt>
                <c:pt idx="795">
                  <c:v>1991</c:v>
                </c:pt>
                <c:pt idx="796">
                  <c:v>1991</c:v>
                </c:pt>
                <c:pt idx="797">
                  <c:v>1991</c:v>
                </c:pt>
                <c:pt idx="798">
                  <c:v>1991</c:v>
                </c:pt>
                <c:pt idx="799">
                  <c:v>1991</c:v>
                </c:pt>
                <c:pt idx="800">
                  <c:v>1991</c:v>
                </c:pt>
                <c:pt idx="801">
                  <c:v>1991</c:v>
                </c:pt>
                <c:pt idx="802">
                  <c:v>1991</c:v>
                </c:pt>
                <c:pt idx="803">
                  <c:v>1991</c:v>
                </c:pt>
                <c:pt idx="804">
                  <c:v>1991</c:v>
                </c:pt>
                <c:pt idx="805">
                  <c:v>1991</c:v>
                </c:pt>
                <c:pt idx="806">
                  <c:v>1991</c:v>
                </c:pt>
                <c:pt idx="807">
                  <c:v>1991</c:v>
                </c:pt>
                <c:pt idx="808">
                  <c:v>1991</c:v>
                </c:pt>
                <c:pt idx="809">
                  <c:v>1991</c:v>
                </c:pt>
                <c:pt idx="810">
                  <c:v>1991</c:v>
                </c:pt>
                <c:pt idx="811">
                  <c:v>1991</c:v>
                </c:pt>
                <c:pt idx="812">
                  <c:v>1991</c:v>
                </c:pt>
                <c:pt idx="813">
                  <c:v>1991</c:v>
                </c:pt>
                <c:pt idx="814">
                  <c:v>1991</c:v>
                </c:pt>
                <c:pt idx="815">
                  <c:v>1991</c:v>
                </c:pt>
                <c:pt idx="816">
                  <c:v>1991</c:v>
                </c:pt>
                <c:pt idx="817">
                  <c:v>1991</c:v>
                </c:pt>
                <c:pt idx="818">
                  <c:v>1991</c:v>
                </c:pt>
                <c:pt idx="819">
                  <c:v>1991</c:v>
                </c:pt>
                <c:pt idx="820">
                  <c:v>1991</c:v>
                </c:pt>
                <c:pt idx="821">
                  <c:v>1991</c:v>
                </c:pt>
                <c:pt idx="822">
                  <c:v>1991</c:v>
                </c:pt>
                <c:pt idx="823">
                  <c:v>1991</c:v>
                </c:pt>
                <c:pt idx="824">
                  <c:v>1991</c:v>
                </c:pt>
                <c:pt idx="825">
                  <c:v>1991</c:v>
                </c:pt>
                <c:pt idx="826">
                  <c:v>1991</c:v>
                </c:pt>
                <c:pt idx="827">
                  <c:v>1991</c:v>
                </c:pt>
                <c:pt idx="828">
                  <c:v>1991</c:v>
                </c:pt>
                <c:pt idx="829">
                  <c:v>1991</c:v>
                </c:pt>
                <c:pt idx="830">
                  <c:v>1991</c:v>
                </c:pt>
                <c:pt idx="831">
                  <c:v>1991</c:v>
                </c:pt>
                <c:pt idx="832">
                  <c:v>1991</c:v>
                </c:pt>
                <c:pt idx="833">
                  <c:v>1991</c:v>
                </c:pt>
                <c:pt idx="834">
                  <c:v>1991</c:v>
                </c:pt>
                <c:pt idx="835">
                  <c:v>1991</c:v>
                </c:pt>
                <c:pt idx="836">
                  <c:v>1991</c:v>
                </c:pt>
                <c:pt idx="837">
                  <c:v>1991</c:v>
                </c:pt>
                <c:pt idx="838">
                  <c:v>1991</c:v>
                </c:pt>
                <c:pt idx="839">
                  <c:v>1991</c:v>
                </c:pt>
                <c:pt idx="840">
                  <c:v>1991</c:v>
                </c:pt>
                <c:pt idx="841">
                  <c:v>1991</c:v>
                </c:pt>
                <c:pt idx="842">
                  <c:v>1991</c:v>
                </c:pt>
                <c:pt idx="843">
                  <c:v>1991</c:v>
                </c:pt>
                <c:pt idx="844">
                  <c:v>1991</c:v>
                </c:pt>
                <c:pt idx="845">
                  <c:v>1991</c:v>
                </c:pt>
                <c:pt idx="846">
                  <c:v>1991</c:v>
                </c:pt>
                <c:pt idx="847">
                  <c:v>1991</c:v>
                </c:pt>
                <c:pt idx="848">
                  <c:v>1991</c:v>
                </c:pt>
                <c:pt idx="849">
                  <c:v>1991</c:v>
                </c:pt>
                <c:pt idx="850">
                  <c:v>1991</c:v>
                </c:pt>
                <c:pt idx="851">
                  <c:v>1991</c:v>
                </c:pt>
                <c:pt idx="852">
                  <c:v>1991</c:v>
                </c:pt>
                <c:pt idx="853">
                  <c:v>1991</c:v>
                </c:pt>
                <c:pt idx="854">
                  <c:v>1991</c:v>
                </c:pt>
                <c:pt idx="855">
                  <c:v>1991</c:v>
                </c:pt>
                <c:pt idx="856">
                  <c:v>1991</c:v>
                </c:pt>
                <c:pt idx="857">
                  <c:v>1991</c:v>
                </c:pt>
                <c:pt idx="858">
                  <c:v>1991</c:v>
                </c:pt>
                <c:pt idx="859">
                  <c:v>1991</c:v>
                </c:pt>
                <c:pt idx="860">
                  <c:v>1991</c:v>
                </c:pt>
                <c:pt idx="861">
                  <c:v>1991</c:v>
                </c:pt>
                <c:pt idx="862">
                  <c:v>1991</c:v>
                </c:pt>
                <c:pt idx="863">
                  <c:v>1991</c:v>
                </c:pt>
                <c:pt idx="864">
                  <c:v>1991</c:v>
                </c:pt>
                <c:pt idx="865">
                  <c:v>1991</c:v>
                </c:pt>
                <c:pt idx="866">
                  <c:v>1991</c:v>
                </c:pt>
                <c:pt idx="867">
                  <c:v>1991</c:v>
                </c:pt>
                <c:pt idx="868">
                  <c:v>1991</c:v>
                </c:pt>
                <c:pt idx="869">
                  <c:v>1991</c:v>
                </c:pt>
                <c:pt idx="870">
                  <c:v>1991</c:v>
                </c:pt>
                <c:pt idx="871">
                  <c:v>1991</c:v>
                </c:pt>
                <c:pt idx="872">
                  <c:v>1991</c:v>
                </c:pt>
                <c:pt idx="873">
                  <c:v>1991</c:v>
                </c:pt>
                <c:pt idx="874">
                  <c:v>1991</c:v>
                </c:pt>
                <c:pt idx="875">
                  <c:v>1991</c:v>
                </c:pt>
                <c:pt idx="876">
                  <c:v>1991</c:v>
                </c:pt>
                <c:pt idx="877">
                  <c:v>1991</c:v>
                </c:pt>
                <c:pt idx="878">
                  <c:v>1991</c:v>
                </c:pt>
                <c:pt idx="879">
                  <c:v>1991</c:v>
                </c:pt>
                <c:pt idx="880">
                  <c:v>1991</c:v>
                </c:pt>
                <c:pt idx="881">
                  <c:v>1991</c:v>
                </c:pt>
                <c:pt idx="882">
                  <c:v>1991</c:v>
                </c:pt>
                <c:pt idx="883">
                  <c:v>1991</c:v>
                </c:pt>
                <c:pt idx="884">
                  <c:v>1991</c:v>
                </c:pt>
                <c:pt idx="885">
                  <c:v>1991</c:v>
                </c:pt>
                <c:pt idx="886">
                  <c:v>1991</c:v>
                </c:pt>
                <c:pt idx="887">
                  <c:v>1991</c:v>
                </c:pt>
                <c:pt idx="888">
                  <c:v>1991</c:v>
                </c:pt>
                <c:pt idx="889">
                  <c:v>1991</c:v>
                </c:pt>
                <c:pt idx="890">
                  <c:v>1991</c:v>
                </c:pt>
                <c:pt idx="891">
                  <c:v>1991</c:v>
                </c:pt>
                <c:pt idx="892">
                  <c:v>1991</c:v>
                </c:pt>
                <c:pt idx="893">
                  <c:v>1991</c:v>
                </c:pt>
                <c:pt idx="894">
                  <c:v>1991</c:v>
                </c:pt>
                <c:pt idx="895">
                  <c:v>1991</c:v>
                </c:pt>
                <c:pt idx="896">
                  <c:v>1991</c:v>
                </c:pt>
                <c:pt idx="897">
                  <c:v>1991</c:v>
                </c:pt>
                <c:pt idx="898">
                  <c:v>1991</c:v>
                </c:pt>
                <c:pt idx="899">
                  <c:v>1991</c:v>
                </c:pt>
                <c:pt idx="900">
                  <c:v>1991</c:v>
                </c:pt>
                <c:pt idx="901">
                  <c:v>1991</c:v>
                </c:pt>
                <c:pt idx="902">
                  <c:v>1991</c:v>
                </c:pt>
                <c:pt idx="903">
                  <c:v>1991</c:v>
                </c:pt>
                <c:pt idx="904">
                  <c:v>1991</c:v>
                </c:pt>
                <c:pt idx="905">
                  <c:v>1991</c:v>
                </c:pt>
                <c:pt idx="906">
                  <c:v>1991</c:v>
                </c:pt>
                <c:pt idx="907">
                  <c:v>1991</c:v>
                </c:pt>
                <c:pt idx="908">
                  <c:v>1991</c:v>
                </c:pt>
                <c:pt idx="909">
                  <c:v>1991</c:v>
                </c:pt>
                <c:pt idx="910">
                  <c:v>1991</c:v>
                </c:pt>
                <c:pt idx="911">
                  <c:v>1991</c:v>
                </c:pt>
                <c:pt idx="912">
                  <c:v>1991</c:v>
                </c:pt>
                <c:pt idx="913">
                  <c:v>1991</c:v>
                </c:pt>
                <c:pt idx="914">
                  <c:v>1991</c:v>
                </c:pt>
                <c:pt idx="915">
                  <c:v>1991</c:v>
                </c:pt>
                <c:pt idx="916">
                  <c:v>1991</c:v>
                </c:pt>
                <c:pt idx="917">
                  <c:v>1991</c:v>
                </c:pt>
                <c:pt idx="918">
                  <c:v>1991</c:v>
                </c:pt>
                <c:pt idx="919">
                  <c:v>1991</c:v>
                </c:pt>
                <c:pt idx="920">
                  <c:v>1991</c:v>
                </c:pt>
                <c:pt idx="921">
                  <c:v>1991</c:v>
                </c:pt>
                <c:pt idx="922">
                  <c:v>1991</c:v>
                </c:pt>
                <c:pt idx="923">
                  <c:v>1991</c:v>
                </c:pt>
                <c:pt idx="924">
                  <c:v>1991</c:v>
                </c:pt>
                <c:pt idx="925">
                  <c:v>1991</c:v>
                </c:pt>
                <c:pt idx="926">
                  <c:v>1991</c:v>
                </c:pt>
                <c:pt idx="927">
                  <c:v>1991</c:v>
                </c:pt>
                <c:pt idx="928">
                  <c:v>1991</c:v>
                </c:pt>
                <c:pt idx="929">
                  <c:v>1991</c:v>
                </c:pt>
                <c:pt idx="930">
                  <c:v>1991</c:v>
                </c:pt>
                <c:pt idx="931">
                  <c:v>1991</c:v>
                </c:pt>
                <c:pt idx="932">
                  <c:v>1991</c:v>
                </c:pt>
                <c:pt idx="933">
                  <c:v>1991</c:v>
                </c:pt>
                <c:pt idx="934">
                  <c:v>1991</c:v>
                </c:pt>
                <c:pt idx="935">
                  <c:v>1991</c:v>
                </c:pt>
                <c:pt idx="936">
                  <c:v>1991</c:v>
                </c:pt>
                <c:pt idx="937">
                  <c:v>1991</c:v>
                </c:pt>
                <c:pt idx="938">
                  <c:v>1991</c:v>
                </c:pt>
                <c:pt idx="939">
                  <c:v>1991</c:v>
                </c:pt>
                <c:pt idx="940">
                  <c:v>1991</c:v>
                </c:pt>
                <c:pt idx="941">
                  <c:v>1991</c:v>
                </c:pt>
                <c:pt idx="942">
                  <c:v>1991</c:v>
                </c:pt>
                <c:pt idx="943">
                  <c:v>1991</c:v>
                </c:pt>
                <c:pt idx="944">
                  <c:v>1991</c:v>
                </c:pt>
                <c:pt idx="945">
                  <c:v>1991</c:v>
                </c:pt>
                <c:pt idx="946">
                  <c:v>1991</c:v>
                </c:pt>
                <c:pt idx="947">
                  <c:v>1991</c:v>
                </c:pt>
                <c:pt idx="948">
                  <c:v>1991</c:v>
                </c:pt>
                <c:pt idx="949">
                  <c:v>1991</c:v>
                </c:pt>
                <c:pt idx="950">
                  <c:v>1991</c:v>
                </c:pt>
                <c:pt idx="951">
                  <c:v>1991</c:v>
                </c:pt>
                <c:pt idx="952">
                  <c:v>1991</c:v>
                </c:pt>
                <c:pt idx="953">
                  <c:v>1991</c:v>
                </c:pt>
                <c:pt idx="954">
                  <c:v>1991</c:v>
                </c:pt>
                <c:pt idx="955">
                  <c:v>1991</c:v>
                </c:pt>
                <c:pt idx="956">
                  <c:v>1991</c:v>
                </c:pt>
                <c:pt idx="957">
                  <c:v>1991</c:v>
                </c:pt>
                <c:pt idx="958">
                  <c:v>1991</c:v>
                </c:pt>
                <c:pt idx="959">
                  <c:v>1991</c:v>
                </c:pt>
                <c:pt idx="960">
                  <c:v>1991</c:v>
                </c:pt>
                <c:pt idx="961">
                  <c:v>1991</c:v>
                </c:pt>
                <c:pt idx="962">
                  <c:v>1991</c:v>
                </c:pt>
                <c:pt idx="963">
                  <c:v>1991</c:v>
                </c:pt>
                <c:pt idx="964">
                  <c:v>1991</c:v>
                </c:pt>
                <c:pt idx="965">
                  <c:v>1991</c:v>
                </c:pt>
                <c:pt idx="966">
                  <c:v>1991</c:v>
                </c:pt>
                <c:pt idx="967">
                  <c:v>1991</c:v>
                </c:pt>
                <c:pt idx="968">
                  <c:v>1991</c:v>
                </c:pt>
                <c:pt idx="969">
                  <c:v>1991</c:v>
                </c:pt>
                <c:pt idx="970">
                  <c:v>1991</c:v>
                </c:pt>
                <c:pt idx="971">
                  <c:v>1991</c:v>
                </c:pt>
                <c:pt idx="972">
                  <c:v>1991</c:v>
                </c:pt>
                <c:pt idx="973">
                  <c:v>1991</c:v>
                </c:pt>
                <c:pt idx="974">
                  <c:v>1991</c:v>
                </c:pt>
                <c:pt idx="975">
                  <c:v>1991</c:v>
                </c:pt>
                <c:pt idx="976">
                  <c:v>1991</c:v>
                </c:pt>
                <c:pt idx="977">
                  <c:v>1991</c:v>
                </c:pt>
                <c:pt idx="978">
                  <c:v>1991</c:v>
                </c:pt>
                <c:pt idx="979">
                  <c:v>1991</c:v>
                </c:pt>
                <c:pt idx="980">
                  <c:v>1991</c:v>
                </c:pt>
                <c:pt idx="981">
                  <c:v>1991</c:v>
                </c:pt>
                <c:pt idx="982">
                  <c:v>1991</c:v>
                </c:pt>
                <c:pt idx="983">
                  <c:v>1991</c:v>
                </c:pt>
                <c:pt idx="984">
                  <c:v>1991</c:v>
                </c:pt>
                <c:pt idx="985">
                  <c:v>1991</c:v>
                </c:pt>
                <c:pt idx="986">
                  <c:v>1991</c:v>
                </c:pt>
                <c:pt idx="987">
                  <c:v>1991</c:v>
                </c:pt>
                <c:pt idx="988">
                  <c:v>1991</c:v>
                </c:pt>
                <c:pt idx="989">
                  <c:v>1991</c:v>
                </c:pt>
                <c:pt idx="990">
                  <c:v>1991</c:v>
                </c:pt>
                <c:pt idx="991">
                  <c:v>1991</c:v>
                </c:pt>
                <c:pt idx="992">
                  <c:v>1991</c:v>
                </c:pt>
                <c:pt idx="993">
                  <c:v>1991</c:v>
                </c:pt>
                <c:pt idx="994">
                  <c:v>1991</c:v>
                </c:pt>
                <c:pt idx="995">
                  <c:v>1991</c:v>
                </c:pt>
                <c:pt idx="996">
                  <c:v>1991</c:v>
                </c:pt>
                <c:pt idx="997">
                  <c:v>1991</c:v>
                </c:pt>
                <c:pt idx="998">
                  <c:v>1991</c:v>
                </c:pt>
                <c:pt idx="999">
                  <c:v>1991</c:v>
                </c:pt>
                <c:pt idx="1000">
                  <c:v>1991</c:v>
                </c:pt>
                <c:pt idx="1001">
                  <c:v>1991</c:v>
                </c:pt>
                <c:pt idx="1002">
                  <c:v>1991</c:v>
                </c:pt>
                <c:pt idx="1003">
                  <c:v>1991</c:v>
                </c:pt>
                <c:pt idx="1004">
                  <c:v>1991</c:v>
                </c:pt>
                <c:pt idx="1005">
                  <c:v>1991</c:v>
                </c:pt>
                <c:pt idx="1006">
                  <c:v>1991</c:v>
                </c:pt>
                <c:pt idx="1007">
                  <c:v>1991</c:v>
                </c:pt>
                <c:pt idx="1008">
                  <c:v>1991</c:v>
                </c:pt>
                <c:pt idx="1009">
                  <c:v>1991</c:v>
                </c:pt>
                <c:pt idx="1010">
                  <c:v>1991</c:v>
                </c:pt>
                <c:pt idx="1011">
                  <c:v>1991</c:v>
                </c:pt>
                <c:pt idx="1012">
                  <c:v>1991</c:v>
                </c:pt>
                <c:pt idx="1013">
                  <c:v>1991</c:v>
                </c:pt>
                <c:pt idx="1014">
                  <c:v>1991</c:v>
                </c:pt>
                <c:pt idx="1015">
                  <c:v>1991</c:v>
                </c:pt>
                <c:pt idx="1016">
                  <c:v>1991</c:v>
                </c:pt>
                <c:pt idx="1017">
                  <c:v>1991</c:v>
                </c:pt>
                <c:pt idx="1018">
                  <c:v>1991</c:v>
                </c:pt>
                <c:pt idx="1019">
                  <c:v>1991</c:v>
                </c:pt>
                <c:pt idx="1020">
                  <c:v>1991</c:v>
                </c:pt>
                <c:pt idx="1021">
                  <c:v>1991</c:v>
                </c:pt>
                <c:pt idx="1022">
                  <c:v>1991</c:v>
                </c:pt>
                <c:pt idx="1023">
                  <c:v>1991</c:v>
                </c:pt>
                <c:pt idx="1024">
                  <c:v>1991</c:v>
                </c:pt>
                <c:pt idx="1025">
                  <c:v>1991</c:v>
                </c:pt>
                <c:pt idx="1026">
                  <c:v>1991</c:v>
                </c:pt>
                <c:pt idx="1027">
                  <c:v>1991</c:v>
                </c:pt>
                <c:pt idx="1028">
                  <c:v>1991</c:v>
                </c:pt>
                <c:pt idx="1029">
                  <c:v>1991</c:v>
                </c:pt>
                <c:pt idx="1030">
                  <c:v>1991</c:v>
                </c:pt>
                <c:pt idx="1031">
                  <c:v>1991</c:v>
                </c:pt>
                <c:pt idx="1032">
                  <c:v>1991</c:v>
                </c:pt>
                <c:pt idx="1033">
                  <c:v>1991</c:v>
                </c:pt>
                <c:pt idx="1034">
                  <c:v>1991</c:v>
                </c:pt>
                <c:pt idx="1035">
                  <c:v>1991</c:v>
                </c:pt>
                <c:pt idx="1036">
                  <c:v>1991</c:v>
                </c:pt>
                <c:pt idx="1037">
                  <c:v>1991</c:v>
                </c:pt>
                <c:pt idx="1038">
                  <c:v>1991</c:v>
                </c:pt>
                <c:pt idx="1039">
                  <c:v>1991</c:v>
                </c:pt>
                <c:pt idx="1040">
                  <c:v>1991</c:v>
                </c:pt>
                <c:pt idx="1041">
                  <c:v>1991</c:v>
                </c:pt>
                <c:pt idx="1042">
                  <c:v>1991</c:v>
                </c:pt>
                <c:pt idx="1043">
                  <c:v>1991</c:v>
                </c:pt>
                <c:pt idx="1044">
                  <c:v>1991</c:v>
                </c:pt>
                <c:pt idx="1045">
                  <c:v>1991</c:v>
                </c:pt>
                <c:pt idx="1046">
                  <c:v>1991</c:v>
                </c:pt>
                <c:pt idx="1047">
                  <c:v>1991</c:v>
                </c:pt>
                <c:pt idx="1048">
                  <c:v>1991</c:v>
                </c:pt>
                <c:pt idx="1049">
                  <c:v>1991</c:v>
                </c:pt>
                <c:pt idx="1050">
                  <c:v>1991</c:v>
                </c:pt>
                <c:pt idx="1051">
                  <c:v>1991</c:v>
                </c:pt>
                <c:pt idx="1052">
                  <c:v>1991</c:v>
                </c:pt>
                <c:pt idx="1053">
                  <c:v>1991</c:v>
                </c:pt>
                <c:pt idx="1054">
                  <c:v>1991</c:v>
                </c:pt>
                <c:pt idx="1055">
                  <c:v>1991</c:v>
                </c:pt>
                <c:pt idx="1056">
                  <c:v>1991</c:v>
                </c:pt>
                <c:pt idx="1057">
                  <c:v>1991</c:v>
                </c:pt>
                <c:pt idx="1058">
                  <c:v>1991</c:v>
                </c:pt>
                <c:pt idx="1059">
                  <c:v>1991</c:v>
                </c:pt>
                <c:pt idx="1060">
                  <c:v>1991</c:v>
                </c:pt>
                <c:pt idx="1061">
                  <c:v>1991</c:v>
                </c:pt>
                <c:pt idx="1062">
                  <c:v>1991</c:v>
                </c:pt>
                <c:pt idx="1063">
                  <c:v>1991</c:v>
                </c:pt>
                <c:pt idx="1064">
                  <c:v>1991</c:v>
                </c:pt>
                <c:pt idx="1065">
                  <c:v>1991</c:v>
                </c:pt>
                <c:pt idx="1066">
                  <c:v>1991</c:v>
                </c:pt>
                <c:pt idx="1067">
                  <c:v>1991</c:v>
                </c:pt>
                <c:pt idx="1068">
                  <c:v>1991</c:v>
                </c:pt>
                <c:pt idx="1069">
                  <c:v>1991</c:v>
                </c:pt>
                <c:pt idx="1070">
                  <c:v>1991</c:v>
                </c:pt>
                <c:pt idx="1071">
                  <c:v>1991</c:v>
                </c:pt>
                <c:pt idx="1072">
                  <c:v>1991</c:v>
                </c:pt>
                <c:pt idx="1073">
                  <c:v>1991</c:v>
                </c:pt>
                <c:pt idx="1074">
                  <c:v>1991</c:v>
                </c:pt>
                <c:pt idx="1075">
                  <c:v>1991</c:v>
                </c:pt>
                <c:pt idx="1076">
                  <c:v>1991</c:v>
                </c:pt>
                <c:pt idx="1077">
                  <c:v>1991</c:v>
                </c:pt>
                <c:pt idx="1078">
                  <c:v>1991</c:v>
                </c:pt>
                <c:pt idx="1079">
                  <c:v>1991</c:v>
                </c:pt>
                <c:pt idx="1080">
                  <c:v>1991</c:v>
                </c:pt>
                <c:pt idx="1081">
                  <c:v>1991</c:v>
                </c:pt>
                <c:pt idx="1082">
                  <c:v>1991</c:v>
                </c:pt>
                <c:pt idx="1083">
                  <c:v>1991</c:v>
                </c:pt>
                <c:pt idx="1084">
                  <c:v>1991</c:v>
                </c:pt>
                <c:pt idx="1085">
                  <c:v>1991</c:v>
                </c:pt>
                <c:pt idx="1086">
                  <c:v>1991</c:v>
                </c:pt>
                <c:pt idx="1087">
                  <c:v>1991</c:v>
                </c:pt>
                <c:pt idx="1088">
                  <c:v>1991</c:v>
                </c:pt>
                <c:pt idx="1089">
                  <c:v>1991</c:v>
                </c:pt>
                <c:pt idx="1090">
                  <c:v>1991</c:v>
                </c:pt>
                <c:pt idx="1091">
                  <c:v>1991</c:v>
                </c:pt>
                <c:pt idx="1092">
                  <c:v>1991</c:v>
                </c:pt>
                <c:pt idx="1093">
                  <c:v>1991</c:v>
                </c:pt>
                <c:pt idx="1094">
                  <c:v>1991</c:v>
                </c:pt>
                <c:pt idx="1095">
                  <c:v>1992</c:v>
                </c:pt>
                <c:pt idx="1096">
                  <c:v>1992</c:v>
                </c:pt>
                <c:pt idx="1097">
                  <c:v>1992</c:v>
                </c:pt>
                <c:pt idx="1098">
                  <c:v>1992</c:v>
                </c:pt>
                <c:pt idx="1099">
                  <c:v>1992</c:v>
                </c:pt>
                <c:pt idx="1100">
                  <c:v>1992</c:v>
                </c:pt>
                <c:pt idx="1101">
                  <c:v>1992</c:v>
                </c:pt>
                <c:pt idx="1102">
                  <c:v>1992</c:v>
                </c:pt>
                <c:pt idx="1103">
                  <c:v>1992</c:v>
                </c:pt>
                <c:pt idx="1104">
                  <c:v>1992</c:v>
                </c:pt>
                <c:pt idx="1105">
                  <c:v>1992</c:v>
                </c:pt>
                <c:pt idx="1106">
                  <c:v>1992</c:v>
                </c:pt>
                <c:pt idx="1107">
                  <c:v>1992</c:v>
                </c:pt>
                <c:pt idx="1108">
                  <c:v>1992</c:v>
                </c:pt>
                <c:pt idx="1109">
                  <c:v>1992</c:v>
                </c:pt>
                <c:pt idx="1110">
                  <c:v>1992</c:v>
                </c:pt>
                <c:pt idx="1111">
                  <c:v>1992</c:v>
                </c:pt>
                <c:pt idx="1112">
                  <c:v>1992</c:v>
                </c:pt>
                <c:pt idx="1113">
                  <c:v>1992</c:v>
                </c:pt>
                <c:pt idx="1114">
                  <c:v>1992</c:v>
                </c:pt>
                <c:pt idx="1115">
                  <c:v>1992</c:v>
                </c:pt>
                <c:pt idx="1116">
                  <c:v>1992</c:v>
                </c:pt>
                <c:pt idx="1117">
                  <c:v>1992</c:v>
                </c:pt>
                <c:pt idx="1118">
                  <c:v>1992</c:v>
                </c:pt>
                <c:pt idx="1119">
                  <c:v>1992</c:v>
                </c:pt>
                <c:pt idx="1120">
                  <c:v>1992</c:v>
                </c:pt>
                <c:pt idx="1121">
                  <c:v>1992</c:v>
                </c:pt>
                <c:pt idx="1122">
                  <c:v>1992</c:v>
                </c:pt>
                <c:pt idx="1123">
                  <c:v>1992</c:v>
                </c:pt>
                <c:pt idx="1124">
                  <c:v>1992</c:v>
                </c:pt>
                <c:pt idx="1125">
                  <c:v>1992</c:v>
                </c:pt>
                <c:pt idx="1126">
                  <c:v>1992</c:v>
                </c:pt>
                <c:pt idx="1127">
                  <c:v>1992</c:v>
                </c:pt>
                <c:pt idx="1128">
                  <c:v>1992</c:v>
                </c:pt>
                <c:pt idx="1129">
                  <c:v>1992</c:v>
                </c:pt>
                <c:pt idx="1130">
                  <c:v>1992</c:v>
                </c:pt>
                <c:pt idx="1131">
                  <c:v>1992</c:v>
                </c:pt>
                <c:pt idx="1132">
                  <c:v>1992</c:v>
                </c:pt>
                <c:pt idx="1133">
                  <c:v>1992</c:v>
                </c:pt>
                <c:pt idx="1134">
                  <c:v>1992</c:v>
                </c:pt>
                <c:pt idx="1135">
                  <c:v>1992</c:v>
                </c:pt>
                <c:pt idx="1136">
                  <c:v>1992</c:v>
                </c:pt>
                <c:pt idx="1137">
                  <c:v>1992</c:v>
                </c:pt>
                <c:pt idx="1138">
                  <c:v>1992</c:v>
                </c:pt>
                <c:pt idx="1139">
                  <c:v>1992</c:v>
                </c:pt>
                <c:pt idx="1140">
                  <c:v>1992</c:v>
                </c:pt>
                <c:pt idx="1141">
                  <c:v>1992</c:v>
                </c:pt>
                <c:pt idx="1142">
                  <c:v>1992</c:v>
                </c:pt>
                <c:pt idx="1143">
                  <c:v>1992</c:v>
                </c:pt>
                <c:pt idx="1144">
                  <c:v>1992</c:v>
                </c:pt>
                <c:pt idx="1145">
                  <c:v>1992</c:v>
                </c:pt>
                <c:pt idx="1146">
                  <c:v>1992</c:v>
                </c:pt>
                <c:pt idx="1147">
                  <c:v>1992</c:v>
                </c:pt>
                <c:pt idx="1148">
                  <c:v>1992</c:v>
                </c:pt>
                <c:pt idx="1149">
                  <c:v>1992</c:v>
                </c:pt>
                <c:pt idx="1150">
                  <c:v>1992</c:v>
                </c:pt>
                <c:pt idx="1151">
                  <c:v>1992</c:v>
                </c:pt>
                <c:pt idx="1152">
                  <c:v>1992</c:v>
                </c:pt>
                <c:pt idx="1153">
                  <c:v>1992</c:v>
                </c:pt>
                <c:pt idx="1154">
                  <c:v>1992</c:v>
                </c:pt>
                <c:pt idx="1155">
                  <c:v>1992</c:v>
                </c:pt>
                <c:pt idx="1156">
                  <c:v>1992</c:v>
                </c:pt>
                <c:pt idx="1157">
                  <c:v>1992</c:v>
                </c:pt>
                <c:pt idx="1158">
                  <c:v>1992</c:v>
                </c:pt>
                <c:pt idx="1159">
                  <c:v>1992</c:v>
                </c:pt>
                <c:pt idx="1160">
                  <c:v>1992</c:v>
                </c:pt>
                <c:pt idx="1161">
                  <c:v>1992</c:v>
                </c:pt>
                <c:pt idx="1162">
                  <c:v>1992</c:v>
                </c:pt>
                <c:pt idx="1163">
                  <c:v>1992</c:v>
                </c:pt>
                <c:pt idx="1164">
                  <c:v>1992</c:v>
                </c:pt>
                <c:pt idx="1165">
                  <c:v>1992</c:v>
                </c:pt>
                <c:pt idx="1166">
                  <c:v>1992</c:v>
                </c:pt>
                <c:pt idx="1167">
                  <c:v>1992</c:v>
                </c:pt>
                <c:pt idx="1168">
                  <c:v>1992</c:v>
                </c:pt>
                <c:pt idx="1169">
                  <c:v>1992</c:v>
                </c:pt>
                <c:pt idx="1170">
                  <c:v>1992</c:v>
                </c:pt>
                <c:pt idx="1171">
                  <c:v>1992</c:v>
                </c:pt>
                <c:pt idx="1172">
                  <c:v>1992</c:v>
                </c:pt>
                <c:pt idx="1173">
                  <c:v>1992</c:v>
                </c:pt>
                <c:pt idx="1174">
                  <c:v>1992</c:v>
                </c:pt>
                <c:pt idx="1175">
                  <c:v>1992</c:v>
                </c:pt>
                <c:pt idx="1176">
                  <c:v>1992</c:v>
                </c:pt>
                <c:pt idx="1177">
                  <c:v>1992</c:v>
                </c:pt>
                <c:pt idx="1178">
                  <c:v>1992</c:v>
                </c:pt>
                <c:pt idx="1179">
                  <c:v>1992</c:v>
                </c:pt>
                <c:pt idx="1180">
                  <c:v>1992</c:v>
                </c:pt>
                <c:pt idx="1181">
                  <c:v>1992</c:v>
                </c:pt>
                <c:pt idx="1182">
                  <c:v>1992</c:v>
                </c:pt>
                <c:pt idx="1183">
                  <c:v>1992</c:v>
                </c:pt>
                <c:pt idx="1184">
                  <c:v>1992</c:v>
                </c:pt>
                <c:pt idx="1185">
                  <c:v>1992</c:v>
                </c:pt>
                <c:pt idx="1186">
                  <c:v>1992</c:v>
                </c:pt>
                <c:pt idx="1187">
                  <c:v>1992</c:v>
                </c:pt>
                <c:pt idx="1188">
                  <c:v>1992</c:v>
                </c:pt>
                <c:pt idx="1189">
                  <c:v>1992</c:v>
                </c:pt>
                <c:pt idx="1190">
                  <c:v>1992</c:v>
                </c:pt>
                <c:pt idx="1191">
                  <c:v>1992</c:v>
                </c:pt>
                <c:pt idx="1192">
                  <c:v>1992</c:v>
                </c:pt>
                <c:pt idx="1193">
                  <c:v>1992</c:v>
                </c:pt>
                <c:pt idx="1194">
                  <c:v>1992</c:v>
                </c:pt>
                <c:pt idx="1195">
                  <c:v>1992</c:v>
                </c:pt>
                <c:pt idx="1196">
                  <c:v>1992</c:v>
                </c:pt>
                <c:pt idx="1197">
                  <c:v>1992</c:v>
                </c:pt>
                <c:pt idx="1198">
                  <c:v>1992</c:v>
                </c:pt>
                <c:pt idx="1199">
                  <c:v>1992</c:v>
                </c:pt>
                <c:pt idx="1200">
                  <c:v>1992</c:v>
                </c:pt>
                <c:pt idx="1201">
                  <c:v>1992</c:v>
                </c:pt>
                <c:pt idx="1202">
                  <c:v>1992</c:v>
                </c:pt>
                <c:pt idx="1203">
                  <c:v>1992</c:v>
                </c:pt>
                <c:pt idx="1204">
                  <c:v>1992</c:v>
                </c:pt>
                <c:pt idx="1205">
                  <c:v>1992</c:v>
                </c:pt>
                <c:pt idx="1206">
                  <c:v>1992</c:v>
                </c:pt>
                <c:pt idx="1207">
                  <c:v>1992</c:v>
                </c:pt>
                <c:pt idx="1208">
                  <c:v>1992</c:v>
                </c:pt>
                <c:pt idx="1209">
                  <c:v>1992</c:v>
                </c:pt>
                <c:pt idx="1210">
                  <c:v>1992</c:v>
                </c:pt>
                <c:pt idx="1211">
                  <c:v>1992</c:v>
                </c:pt>
                <c:pt idx="1212">
                  <c:v>1992</c:v>
                </c:pt>
                <c:pt idx="1213">
                  <c:v>1992</c:v>
                </c:pt>
                <c:pt idx="1214">
                  <c:v>1992</c:v>
                </c:pt>
                <c:pt idx="1215">
                  <c:v>1992</c:v>
                </c:pt>
                <c:pt idx="1216">
                  <c:v>1992</c:v>
                </c:pt>
                <c:pt idx="1217">
                  <c:v>1992</c:v>
                </c:pt>
                <c:pt idx="1218">
                  <c:v>1992</c:v>
                </c:pt>
                <c:pt idx="1219">
                  <c:v>1992</c:v>
                </c:pt>
                <c:pt idx="1220">
                  <c:v>1992</c:v>
                </c:pt>
                <c:pt idx="1221">
                  <c:v>1992</c:v>
                </c:pt>
                <c:pt idx="1222">
                  <c:v>1992</c:v>
                </c:pt>
                <c:pt idx="1223">
                  <c:v>1992</c:v>
                </c:pt>
                <c:pt idx="1224">
                  <c:v>1992</c:v>
                </c:pt>
                <c:pt idx="1225">
                  <c:v>1992</c:v>
                </c:pt>
                <c:pt idx="1226">
                  <c:v>1992</c:v>
                </c:pt>
                <c:pt idx="1227">
                  <c:v>1992</c:v>
                </c:pt>
                <c:pt idx="1228">
                  <c:v>1992</c:v>
                </c:pt>
                <c:pt idx="1229">
                  <c:v>1992</c:v>
                </c:pt>
                <c:pt idx="1230">
                  <c:v>1992</c:v>
                </c:pt>
                <c:pt idx="1231">
                  <c:v>1992</c:v>
                </c:pt>
                <c:pt idx="1232">
                  <c:v>1992</c:v>
                </c:pt>
                <c:pt idx="1233">
                  <c:v>1992</c:v>
                </c:pt>
                <c:pt idx="1234">
                  <c:v>1992</c:v>
                </c:pt>
                <c:pt idx="1235">
                  <c:v>1992</c:v>
                </c:pt>
                <c:pt idx="1236">
                  <c:v>1992</c:v>
                </c:pt>
                <c:pt idx="1237">
                  <c:v>1992</c:v>
                </c:pt>
                <c:pt idx="1238">
                  <c:v>1992</c:v>
                </c:pt>
                <c:pt idx="1239">
                  <c:v>1992</c:v>
                </c:pt>
                <c:pt idx="1240">
                  <c:v>1992</c:v>
                </c:pt>
                <c:pt idx="1241">
                  <c:v>1992</c:v>
                </c:pt>
                <c:pt idx="1242">
                  <c:v>1992</c:v>
                </c:pt>
                <c:pt idx="1243">
                  <c:v>1992</c:v>
                </c:pt>
                <c:pt idx="1244">
                  <c:v>1992</c:v>
                </c:pt>
                <c:pt idx="1245">
                  <c:v>1992</c:v>
                </c:pt>
                <c:pt idx="1246">
                  <c:v>1992</c:v>
                </c:pt>
                <c:pt idx="1247">
                  <c:v>1992</c:v>
                </c:pt>
                <c:pt idx="1248">
                  <c:v>1992</c:v>
                </c:pt>
                <c:pt idx="1249">
                  <c:v>1992</c:v>
                </c:pt>
                <c:pt idx="1250">
                  <c:v>1992</c:v>
                </c:pt>
                <c:pt idx="1251">
                  <c:v>1992</c:v>
                </c:pt>
                <c:pt idx="1252">
                  <c:v>1992</c:v>
                </c:pt>
                <c:pt idx="1253">
                  <c:v>1992</c:v>
                </c:pt>
                <c:pt idx="1254">
                  <c:v>1992</c:v>
                </c:pt>
                <c:pt idx="1255">
                  <c:v>1992</c:v>
                </c:pt>
                <c:pt idx="1256">
                  <c:v>1992</c:v>
                </c:pt>
                <c:pt idx="1257">
                  <c:v>1992</c:v>
                </c:pt>
                <c:pt idx="1258">
                  <c:v>1992</c:v>
                </c:pt>
                <c:pt idx="1259">
                  <c:v>1992</c:v>
                </c:pt>
                <c:pt idx="1260">
                  <c:v>1992</c:v>
                </c:pt>
                <c:pt idx="1261">
                  <c:v>1992</c:v>
                </c:pt>
                <c:pt idx="1262">
                  <c:v>1992</c:v>
                </c:pt>
                <c:pt idx="1263">
                  <c:v>1992</c:v>
                </c:pt>
                <c:pt idx="1264">
                  <c:v>1992</c:v>
                </c:pt>
                <c:pt idx="1265">
                  <c:v>1992</c:v>
                </c:pt>
                <c:pt idx="1266">
                  <c:v>1992</c:v>
                </c:pt>
                <c:pt idx="1267">
                  <c:v>1992</c:v>
                </c:pt>
                <c:pt idx="1268">
                  <c:v>1992</c:v>
                </c:pt>
                <c:pt idx="1269">
                  <c:v>1992</c:v>
                </c:pt>
                <c:pt idx="1270">
                  <c:v>1992</c:v>
                </c:pt>
                <c:pt idx="1271">
                  <c:v>1992</c:v>
                </c:pt>
                <c:pt idx="1272">
                  <c:v>1992</c:v>
                </c:pt>
                <c:pt idx="1273">
                  <c:v>1992</c:v>
                </c:pt>
                <c:pt idx="1274">
                  <c:v>1992</c:v>
                </c:pt>
                <c:pt idx="1275">
                  <c:v>1992</c:v>
                </c:pt>
                <c:pt idx="1276">
                  <c:v>1992</c:v>
                </c:pt>
                <c:pt idx="1277">
                  <c:v>1992</c:v>
                </c:pt>
                <c:pt idx="1278">
                  <c:v>1992</c:v>
                </c:pt>
                <c:pt idx="1279">
                  <c:v>1992</c:v>
                </c:pt>
                <c:pt idx="1280">
                  <c:v>1992</c:v>
                </c:pt>
                <c:pt idx="1281">
                  <c:v>1992</c:v>
                </c:pt>
                <c:pt idx="1282">
                  <c:v>1992</c:v>
                </c:pt>
                <c:pt idx="1283">
                  <c:v>1992</c:v>
                </c:pt>
                <c:pt idx="1284">
                  <c:v>1992</c:v>
                </c:pt>
                <c:pt idx="1285">
                  <c:v>1992</c:v>
                </c:pt>
                <c:pt idx="1286">
                  <c:v>1992</c:v>
                </c:pt>
                <c:pt idx="1287">
                  <c:v>1992</c:v>
                </c:pt>
                <c:pt idx="1288">
                  <c:v>1992</c:v>
                </c:pt>
                <c:pt idx="1289">
                  <c:v>1992</c:v>
                </c:pt>
                <c:pt idx="1290">
                  <c:v>1992</c:v>
                </c:pt>
                <c:pt idx="1291">
                  <c:v>1992</c:v>
                </c:pt>
                <c:pt idx="1292">
                  <c:v>1992</c:v>
                </c:pt>
                <c:pt idx="1293">
                  <c:v>1992</c:v>
                </c:pt>
                <c:pt idx="1294">
                  <c:v>1992</c:v>
                </c:pt>
                <c:pt idx="1295">
                  <c:v>1992</c:v>
                </c:pt>
                <c:pt idx="1296">
                  <c:v>1992</c:v>
                </c:pt>
                <c:pt idx="1297">
                  <c:v>1992</c:v>
                </c:pt>
                <c:pt idx="1298">
                  <c:v>1992</c:v>
                </c:pt>
                <c:pt idx="1299">
                  <c:v>1992</c:v>
                </c:pt>
                <c:pt idx="1300">
                  <c:v>1992</c:v>
                </c:pt>
                <c:pt idx="1301">
                  <c:v>1992</c:v>
                </c:pt>
                <c:pt idx="1302">
                  <c:v>1992</c:v>
                </c:pt>
                <c:pt idx="1303">
                  <c:v>1992</c:v>
                </c:pt>
                <c:pt idx="1304">
                  <c:v>1992</c:v>
                </c:pt>
                <c:pt idx="1305">
                  <c:v>1992</c:v>
                </c:pt>
                <c:pt idx="1306">
                  <c:v>1992</c:v>
                </c:pt>
                <c:pt idx="1307">
                  <c:v>1992</c:v>
                </c:pt>
                <c:pt idx="1308">
                  <c:v>1992</c:v>
                </c:pt>
                <c:pt idx="1309">
                  <c:v>1992</c:v>
                </c:pt>
                <c:pt idx="1310">
                  <c:v>1992</c:v>
                </c:pt>
                <c:pt idx="1311">
                  <c:v>1992</c:v>
                </c:pt>
                <c:pt idx="1312">
                  <c:v>1992</c:v>
                </c:pt>
                <c:pt idx="1313">
                  <c:v>1992</c:v>
                </c:pt>
                <c:pt idx="1314">
                  <c:v>1992</c:v>
                </c:pt>
                <c:pt idx="1315">
                  <c:v>1992</c:v>
                </c:pt>
                <c:pt idx="1316">
                  <c:v>1992</c:v>
                </c:pt>
                <c:pt idx="1317">
                  <c:v>1992</c:v>
                </c:pt>
                <c:pt idx="1318">
                  <c:v>1992</c:v>
                </c:pt>
                <c:pt idx="1319">
                  <c:v>1992</c:v>
                </c:pt>
                <c:pt idx="1320">
                  <c:v>1992</c:v>
                </c:pt>
                <c:pt idx="1321">
                  <c:v>1992</c:v>
                </c:pt>
                <c:pt idx="1322">
                  <c:v>1992</c:v>
                </c:pt>
                <c:pt idx="1323">
                  <c:v>1992</c:v>
                </c:pt>
                <c:pt idx="1324">
                  <c:v>1992</c:v>
                </c:pt>
                <c:pt idx="1325">
                  <c:v>1992</c:v>
                </c:pt>
                <c:pt idx="1326">
                  <c:v>1992</c:v>
                </c:pt>
                <c:pt idx="1327">
                  <c:v>1992</c:v>
                </c:pt>
                <c:pt idx="1328">
                  <c:v>1992</c:v>
                </c:pt>
                <c:pt idx="1329">
                  <c:v>1992</c:v>
                </c:pt>
                <c:pt idx="1330">
                  <c:v>1992</c:v>
                </c:pt>
                <c:pt idx="1331">
                  <c:v>1992</c:v>
                </c:pt>
                <c:pt idx="1332">
                  <c:v>1992</c:v>
                </c:pt>
                <c:pt idx="1333">
                  <c:v>1992</c:v>
                </c:pt>
                <c:pt idx="1334">
                  <c:v>1992</c:v>
                </c:pt>
                <c:pt idx="1335">
                  <c:v>1992</c:v>
                </c:pt>
                <c:pt idx="1336">
                  <c:v>1992</c:v>
                </c:pt>
                <c:pt idx="1337">
                  <c:v>1992</c:v>
                </c:pt>
                <c:pt idx="1338">
                  <c:v>1992</c:v>
                </c:pt>
                <c:pt idx="1339">
                  <c:v>1992</c:v>
                </c:pt>
                <c:pt idx="1340">
                  <c:v>1992</c:v>
                </c:pt>
                <c:pt idx="1341">
                  <c:v>1992</c:v>
                </c:pt>
                <c:pt idx="1342">
                  <c:v>1992</c:v>
                </c:pt>
                <c:pt idx="1343">
                  <c:v>1992</c:v>
                </c:pt>
                <c:pt idx="1344">
                  <c:v>1992</c:v>
                </c:pt>
                <c:pt idx="1345">
                  <c:v>1992</c:v>
                </c:pt>
                <c:pt idx="1346">
                  <c:v>1992</c:v>
                </c:pt>
                <c:pt idx="1347">
                  <c:v>1992</c:v>
                </c:pt>
                <c:pt idx="1348">
                  <c:v>1992</c:v>
                </c:pt>
                <c:pt idx="1349">
                  <c:v>1992</c:v>
                </c:pt>
                <c:pt idx="1350">
                  <c:v>1992</c:v>
                </c:pt>
                <c:pt idx="1351">
                  <c:v>1992</c:v>
                </c:pt>
                <c:pt idx="1352">
                  <c:v>1992</c:v>
                </c:pt>
                <c:pt idx="1353">
                  <c:v>1992</c:v>
                </c:pt>
                <c:pt idx="1354">
                  <c:v>1992</c:v>
                </c:pt>
                <c:pt idx="1355">
                  <c:v>1992</c:v>
                </c:pt>
                <c:pt idx="1356">
                  <c:v>1992</c:v>
                </c:pt>
                <c:pt idx="1357">
                  <c:v>1992</c:v>
                </c:pt>
                <c:pt idx="1358">
                  <c:v>1992</c:v>
                </c:pt>
                <c:pt idx="1359">
                  <c:v>1992</c:v>
                </c:pt>
                <c:pt idx="1360">
                  <c:v>1992</c:v>
                </c:pt>
                <c:pt idx="1361">
                  <c:v>1992</c:v>
                </c:pt>
                <c:pt idx="1362">
                  <c:v>1992</c:v>
                </c:pt>
                <c:pt idx="1363">
                  <c:v>1992</c:v>
                </c:pt>
                <c:pt idx="1364">
                  <c:v>1992</c:v>
                </c:pt>
                <c:pt idx="1365">
                  <c:v>1992</c:v>
                </c:pt>
                <c:pt idx="1366">
                  <c:v>1992</c:v>
                </c:pt>
                <c:pt idx="1367">
                  <c:v>1992</c:v>
                </c:pt>
                <c:pt idx="1368">
                  <c:v>1992</c:v>
                </c:pt>
                <c:pt idx="1369">
                  <c:v>1992</c:v>
                </c:pt>
                <c:pt idx="1370">
                  <c:v>1992</c:v>
                </c:pt>
                <c:pt idx="1371">
                  <c:v>1992</c:v>
                </c:pt>
                <c:pt idx="1372">
                  <c:v>1992</c:v>
                </c:pt>
                <c:pt idx="1373">
                  <c:v>1992</c:v>
                </c:pt>
                <c:pt idx="1374">
                  <c:v>1992</c:v>
                </c:pt>
                <c:pt idx="1375">
                  <c:v>1992</c:v>
                </c:pt>
                <c:pt idx="1376">
                  <c:v>1992</c:v>
                </c:pt>
                <c:pt idx="1377">
                  <c:v>1992</c:v>
                </c:pt>
                <c:pt idx="1378">
                  <c:v>1992</c:v>
                </c:pt>
                <c:pt idx="1379">
                  <c:v>1992</c:v>
                </c:pt>
                <c:pt idx="1380">
                  <c:v>1992</c:v>
                </c:pt>
                <c:pt idx="1381">
                  <c:v>1992</c:v>
                </c:pt>
                <c:pt idx="1382">
                  <c:v>1992</c:v>
                </c:pt>
                <c:pt idx="1383">
                  <c:v>1992</c:v>
                </c:pt>
                <c:pt idx="1384">
                  <c:v>1992</c:v>
                </c:pt>
                <c:pt idx="1385">
                  <c:v>1992</c:v>
                </c:pt>
                <c:pt idx="1386">
                  <c:v>1992</c:v>
                </c:pt>
                <c:pt idx="1387">
                  <c:v>1992</c:v>
                </c:pt>
                <c:pt idx="1388">
                  <c:v>1992</c:v>
                </c:pt>
                <c:pt idx="1389">
                  <c:v>1992</c:v>
                </c:pt>
                <c:pt idx="1390">
                  <c:v>1992</c:v>
                </c:pt>
                <c:pt idx="1391">
                  <c:v>1992</c:v>
                </c:pt>
                <c:pt idx="1392">
                  <c:v>1992</c:v>
                </c:pt>
                <c:pt idx="1393">
                  <c:v>1992</c:v>
                </c:pt>
                <c:pt idx="1394">
                  <c:v>1992</c:v>
                </c:pt>
                <c:pt idx="1395">
                  <c:v>1992</c:v>
                </c:pt>
                <c:pt idx="1396">
                  <c:v>1992</c:v>
                </c:pt>
                <c:pt idx="1397">
                  <c:v>1992</c:v>
                </c:pt>
                <c:pt idx="1398">
                  <c:v>1992</c:v>
                </c:pt>
                <c:pt idx="1399">
                  <c:v>1992</c:v>
                </c:pt>
                <c:pt idx="1400">
                  <c:v>1992</c:v>
                </c:pt>
                <c:pt idx="1401">
                  <c:v>1992</c:v>
                </c:pt>
                <c:pt idx="1402">
                  <c:v>1992</c:v>
                </c:pt>
                <c:pt idx="1403">
                  <c:v>1992</c:v>
                </c:pt>
                <c:pt idx="1404">
                  <c:v>1992</c:v>
                </c:pt>
                <c:pt idx="1405">
                  <c:v>1992</c:v>
                </c:pt>
                <c:pt idx="1406">
                  <c:v>1992</c:v>
                </c:pt>
                <c:pt idx="1407">
                  <c:v>1992</c:v>
                </c:pt>
                <c:pt idx="1408">
                  <c:v>1992</c:v>
                </c:pt>
                <c:pt idx="1409">
                  <c:v>1992</c:v>
                </c:pt>
                <c:pt idx="1410">
                  <c:v>1992</c:v>
                </c:pt>
                <c:pt idx="1411">
                  <c:v>1992</c:v>
                </c:pt>
                <c:pt idx="1412">
                  <c:v>1992</c:v>
                </c:pt>
                <c:pt idx="1413">
                  <c:v>1992</c:v>
                </c:pt>
                <c:pt idx="1414">
                  <c:v>1992</c:v>
                </c:pt>
                <c:pt idx="1415">
                  <c:v>1992</c:v>
                </c:pt>
                <c:pt idx="1416">
                  <c:v>1992</c:v>
                </c:pt>
                <c:pt idx="1417">
                  <c:v>1992</c:v>
                </c:pt>
                <c:pt idx="1418">
                  <c:v>1992</c:v>
                </c:pt>
                <c:pt idx="1419">
                  <c:v>1992</c:v>
                </c:pt>
                <c:pt idx="1420">
                  <c:v>1992</c:v>
                </c:pt>
                <c:pt idx="1421">
                  <c:v>1992</c:v>
                </c:pt>
                <c:pt idx="1422">
                  <c:v>1992</c:v>
                </c:pt>
                <c:pt idx="1423">
                  <c:v>1992</c:v>
                </c:pt>
                <c:pt idx="1424">
                  <c:v>1992</c:v>
                </c:pt>
                <c:pt idx="1425">
                  <c:v>1992</c:v>
                </c:pt>
                <c:pt idx="1426">
                  <c:v>1992</c:v>
                </c:pt>
                <c:pt idx="1427">
                  <c:v>1992</c:v>
                </c:pt>
                <c:pt idx="1428">
                  <c:v>1992</c:v>
                </c:pt>
                <c:pt idx="1429">
                  <c:v>1992</c:v>
                </c:pt>
                <c:pt idx="1430">
                  <c:v>1992</c:v>
                </c:pt>
                <c:pt idx="1431">
                  <c:v>1992</c:v>
                </c:pt>
                <c:pt idx="1432">
                  <c:v>1992</c:v>
                </c:pt>
                <c:pt idx="1433">
                  <c:v>1992</c:v>
                </c:pt>
                <c:pt idx="1434">
                  <c:v>1992</c:v>
                </c:pt>
                <c:pt idx="1435">
                  <c:v>1992</c:v>
                </c:pt>
                <c:pt idx="1436">
                  <c:v>1992</c:v>
                </c:pt>
                <c:pt idx="1437">
                  <c:v>1992</c:v>
                </c:pt>
                <c:pt idx="1438">
                  <c:v>1992</c:v>
                </c:pt>
                <c:pt idx="1439">
                  <c:v>1992</c:v>
                </c:pt>
                <c:pt idx="1440">
                  <c:v>1992</c:v>
                </c:pt>
                <c:pt idx="1441">
                  <c:v>1992</c:v>
                </c:pt>
                <c:pt idx="1442">
                  <c:v>1992</c:v>
                </c:pt>
                <c:pt idx="1443">
                  <c:v>1992</c:v>
                </c:pt>
                <c:pt idx="1444">
                  <c:v>1992</c:v>
                </c:pt>
                <c:pt idx="1445">
                  <c:v>1992</c:v>
                </c:pt>
                <c:pt idx="1446">
                  <c:v>1992</c:v>
                </c:pt>
                <c:pt idx="1447">
                  <c:v>1992</c:v>
                </c:pt>
                <c:pt idx="1448">
                  <c:v>1992</c:v>
                </c:pt>
                <c:pt idx="1449">
                  <c:v>1992</c:v>
                </c:pt>
                <c:pt idx="1450">
                  <c:v>1992</c:v>
                </c:pt>
                <c:pt idx="1451">
                  <c:v>1992</c:v>
                </c:pt>
                <c:pt idx="1452">
                  <c:v>1992</c:v>
                </c:pt>
                <c:pt idx="1453">
                  <c:v>1992</c:v>
                </c:pt>
                <c:pt idx="1454">
                  <c:v>1992</c:v>
                </c:pt>
                <c:pt idx="1455">
                  <c:v>1992</c:v>
                </c:pt>
                <c:pt idx="1456">
                  <c:v>1992</c:v>
                </c:pt>
                <c:pt idx="1457">
                  <c:v>1992</c:v>
                </c:pt>
                <c:pt idx="1458">
                  <c:v>1992</c:v>
                </c:pt>
                <c:pt idx="1459">
                  <c:v>1992</c:v>
                </c:pt>
                <c:pt idx="1460">
                  <c:v>1992</c:v>
                </c:pt>
                <c:pt idx="1461">
                  <c:v>1993</c:v>
                </c:pt>
                <c:pt idx="1462">
                  <c:v>1993</c:v>
                </c:pt>
                <c:pt idx="1463">
                  <c:v>1993</c:v>
                </c:pt>
                <c:pt idx="1464">
                  <c:v>1993</c:v>
                </c:pt>
                <c:pt idx="1465">
                  <c:v>1993</c:v>
                </c:pt>
                <c:pt idx="1466">
                  <c:v>1993</c:v>
                </c:pt>
                <c:pt idx="1467">
                  <c:v>1993</c:v>
                </c:pt>
                <c:pt idx="1468">
                  <c:v>1993</c:v>
                </c:pt>
                <c:pt idx="1469">
                  <c:v>1993</c:v>
                </c:pt>
                <c:pt idx="1470">
                  <c:v>1993</c:v>
                </c:pt>
                <c:pt idx="1471">
                  <c:v>1993</c:v>
                </c:pt>
                <c:pt idx="1472">
                  <c:v>1993</c:v>
                </c:pt>
                <c:pt idx="1473">
                  <c:v>1993</c:v>
                </c:pt>
                <c:pt idx="1474">
                  <c:v>1993</c:v>
                </c:pt>
                <c:pt idx="1475">
                  <c:v>1993</c:v>
                </c:pt>
                <c:pt idx="1476">
                  <c:v>1993</c:v>
                </c:pt>
                <c:pt idx="1477">
                  <c:v>1993</c:v>
                </c:pt>
                <c:pt idx="1478">
                  <c:v>1993</c:v>
                </c:pt>
                <c:pt idx="1479">
                  <c:v>1993</c:v>
                </c:pt>
                <c:pt idx="1480">
                  <c:v>1993</c:v>
                </c:pt>
                <c:pt idx="1481">
                  <c:v>1993</c:v>
                </c:pt>
                <c:pt idx="1482">
                  <c:v>1993</c:v>
                </c:pt>
                <c:pt idx="1483">
                  <c:v>1993</c:v>
                </c:pt>
                <c:pt idx="1484">
                  <c:v>1993</c:v>
                </c:pt>
                <c:pt idx="1485">
                  <c:v>1993</c:v>
                </c:pt>
                <c:pt idx="1486">
                  <c:v>1993</c:v>
                </c:pt>
                <c:pt idx="1487">
                  <c:v>1993</c:v>
                </c:pt>
                <c:pt idx="1488">
                  <c:v>1993</c:v>
                </c:pt>
                <c:pt idx="1489">
                  <c:v>1993</c:v>
                </c:pt>
                <c:pt idx="1490">
                  <c:v>1993</c:v>
                </c:pt>
                <c:pt idx="1491">
                  <c:v>1993</c:v>
                </c:pt>
                <c:pt idx="1492">
                  <c:v>1993</c:v>
                </c:pt>
                <c:pt idx="1493">
                  <c:v>1993</c:v>
                </c:pt>
                <c:pt idx="1494">
                  <c:v>1993</c:v>
                </c:pt>
                <c:pt idx="1495">
                  <c:v>1993</c:v>
                </c:pt>
                <c:pt idx="1496">
                  <c:v>1993</c:v>
                </c:pt>
                <c:pt idx="1497">
                  <c:v>1993</c:v>
                </c:pt>
                <c:pt idx="1498">
                  <c:v>1993</c:v>
                </c:pt>
                <c:pt idx="1499">
                  <c:v>1993</c:v>
                </c:pt>
                <c:pt idx="1500">
                  <c:v>1993</c:v>
                </c:pt>
                <c:pt idx="1501">
                  <c:v>1993</c:v>
                </c:pt>
                <c:pt idx="1502">
                  <c:v>1993</c:v>
                </c:pt>
                <c:pt idx="1503">
                  <c:v>1993</c:v>
                </c:pt>
                <c:pt idx="1504">
                  <c:v>1993</c:v>
                </c:pt>
                <c:pt idx="1505">
                  <c:v>1993</c:v>
                </c:pt>
                <c:pt idx="1506">
                  <c:v>1993</c:v>
                </c:pt>
                <c:pt idx="1507">
                  <c:v>1993</c:v>
                </c:pt>
                <c:pt idx="1508">
                  <c:v>1993</c:v>
                </c:pt>
                <c:pt idx="1509">
                  <c:v>1993</c:v>
                </c:pt>
                <c:pt idx="1510">
                  <c:v>1993</c:v>
                </c:pt>
                <c:pt idx="1511">
                  <c:v>1993</c:v>
                </c:pt>
                <c:pt idx="1512">
                  <c:v>1993</c:v>
                </c:pt>
                <c:pt idx="1513">
                  <c:v>1993</c:v>
                </c:pt>
                <c:pt idx="1514">
                  <c:v>1993</c:v>
                </c:pt>
                <c:pt idx="1515">
                  <c:v>1993</c:v>
                </c:pt>
                <c:pt idx="1516">
                  <c:v>1993</c:v>
                </c:pt>
                <c:pt idx="1517">
                  <c:v>1993</c:v>
                </c:pt>
                <c:pt idx="1518">
                  <c:v>1993</c:v>
                </c:pt>
                <c:pt idx="1519">
                  <c:v>1993</c:v>
                </c:pt>
                <c:pt idx="1520">
                  <c:v>1993</c:v>
                </c:pt>
                <c:pt idx="1521">
                  <c:v>1993</c:v>
                </c:pt>
                <c:pt idx="1522">
                  <c:v>1993</c:v>
                </c:pt>
                <c:pt idx="1523">
                  <c:v>1993</c:v>
                </c:pt>
                <c:pt idx="1524">
                  <c:v>1993</c:v>
                </c:pt>
                <c:pt idx="1525">
                  <c:v>1993</c:v>
                </c:pt>
                <c:pt idx="1526">
                  <c:v>1993</c:v>
                </c:pt>
                <c:pt idx="1527">
                  <c:v>1993</c:v>
                </c:pt>
                <c:pt idx="1528">
                  <c:v>1993</c:v>
                </c:pt>
                <c:pt idx="1529">
                  <c:v>1993</c:v>
                </c:pt>
                <c:pt idx="1530">
                  <c:v>1993</c:v>
                </c:pt>
                <c:pt idx="1531">
                  <c:v>1993</c:v>
                </c:pt>
                <c:pt idx="1532">
                  <c:v>1993</c:v>
                </c:pt>
                <c:pt idx="1533">
                  <c:v>1993</c:v>
                </c:pt>
                <c:pt idx="1534">
                  <c:v>1993</c:v>
                </c:pt>
                <c:pt idx="1535">
                  <c:v>1993</c:v>
                </c:pt>
                <c:pt idx="1536">
                  <c:v>1993</c:v>
                </c:pt>
                <c:pt idx="1537">
                  <c:v>1993</c:v>
                </c:pt>
                <c:pt idx="1538">
                  <c:v>1993</c:v>
                </c:pt>
                <c:pt idx="1539">
                  <c:v>1993</c:v>
                </c:pt>
                <c:pt idx="1540">
                  <c:v>1993</c:v>
                </c:pt>
                <c:pt idx="1541">
                  <c:v>1993</c:v>
                </c:pt>
                <c:pt idx="1542">
                  <c:v>1993</c:v>
                </c:pt>
                <c:pt idx="1543">
                  <c:v>1993</c:v>
                </c:pt>
                <c:pt idx="1544">
                  <c:v>1993</c:v>
                </c:pt>
                <c:pt idx="1545">
                  <c:v>1993</c:v>
                </c:pt>
                <c:pt idx="1546">
                  <c:v>1993</c:v>
                </c:pt>
                <c:pt idx="1547">
                  <c:v>1993</c:v>
                </c:pt>
                <c:pt idx="1548">
                  <c:v>1993</c:v>
                </c:pt>
                <c:pt idx="1549">
                  <c:v>1993</c:v>
                </c:pt>
                <c:pt idx="1550">
                  <c:v>1993</c:v>
                </c:pt>
                <c:pt idx="1551">
                  <c:v>1993</c:v>
                </c:pt>
                <c:pt idx="1552">
                  <c:v>1993</c:v>
                </c:pt>
                <c:pt idx="1553">
                  <c:v>1993</c:v>
                </c:pt>
                <c:pt idx="1554">
                  <c:v>1993</c:v>
                </c:pt>
                <c:pt idx="1555">
                  <c:v>1993</c:v>
                </c:pt>
                <c:pt idx="1556">
                  <c:v>1993</c:v>
                </c:pt>
                <c:pt idx="1557">
                  <c:v>1993</c:v>
                </c:pt>
                <c:pt idx="1558">
                  <c:v>1993</c:v>
                </c:pt>
                <c:pt idx="1559">
                  <c:v>1993</c:v>
                </c:pt>
                <c:pt idx="1560">
                  <c:v>1993</c:v>
                </c:pt>
                <c:pt idx="1561">
                  <c:v>1993</c:v>
                </c:pt>
                <c:pt idx="1562">
                  <c:v>1993</c:v>
                </c:pt>
                <c:pt idx="1563">
                  <c:v>1993</c:v>
                </c:pt>
                <c:pt idx="1564">
                  <c:v>1993</c:v>
                </c:pt>
                <c:pt idx="1565">
                  <c:v>1993</c:v>
                </c:pt>
                <c:pt idx="1566">
                  <c:v>1993</c:v>
                </c:pt>
                <c:pt idx="1567">
                  <c:v>1993</c:v>
                </c:pt>
                <c:pt idx="1568">
                  <c:v>1993</c:v>
                </c:pt>
                <c:pt idx="1569">
                  <c:v>1993</c:v>
                </c:pt>
                <c:pt idx="1570">
                  <c:v>1993</c:v>
                </c:pt>
                <c:pt idx="1571">
                  <c:v>1993</c:v>
                </c:pt>
                <c:pt idx="1572">
                  <c:v>1993</c:v>
                </c:pt>
                <c:pt idx="1573">
                  <c:v>1993</c:v>
                </c:pt>
                <c:pt idx="1574">
                  <c:v>1993</c:v>
                </c:pt>
                <c:pt idx="1575">
                  <c:v>1993</c:v>
                </c:pt>
                <c:pt idx="1576">
                  <c:v>1993</c:v>
                </c:pt>
                <c:pt idx="1577">
                  <c:v>1993</c:v>
                </c:pt>
                <c:pt idx="1578">
                  <c:v>1993</c:v>
                </c:pt>
                <c:pt idx="1579">
                  <c:v>1993</c:v>
                </c:pt>
                <c:pt idx="1580">
                  <c:v>1993</c:v>
                </c:pt>
                <c:pt idx="1581">
                  <c:v>1993</c:v>
                </c:pt>
                <c:pt idx="1582">
                  <c:v>1993</c:v>
                </c:pt>
                <c:pt idx="1583">
                  <c:v>1993</c:v>
                </c:pt>
                <c:pt idx="1584">
                  <c:v>1993</c:v>
                </c:pt>
                <c:pt idx="1585">
                  <c:v>1993</c:v>
                </c:pt>
                <c:pt idx="1586">
                  <c:v>1993</c:v>
                </c:pt>
                <c:pt idx="1587">
                  <c:v>1993</c:v>
                </c:pt>
                <c:pt idx="1588">
                  <c:v>1993</c:v>
                </c:pt>
                <c:pt idx="1589">
                  <c:v>1993</c:v>
                </c:pt>
                <c:pt idx="1590">
                  <c:v>1993</c:v>
                </c:pt>
                <c:pt idx="1591">
                  <c:v>1993</c:v>
                </c:pt>
                <c:pt idx="1592">
                  <c:v>1993</c:v>
                </c:pt>
                <c:pt idx="1593">
                  <c:v>1993</c:v>
                </c:pt>
                <c:pt idx="1594">
                  <c:v>1993</c:v>
                </c:pt>
                <c:pt idx="1595">
                  <c:v>1993</c:v>
                </c:pt>
                <c:pt idx="1596">
                  <c:v>1993</c:v>
                </c:pt>
                <c:pt idx="1597">
                  <c:v>1993</c:v>
                </c:pt>
                <c:pt idx="1598">
                  <c:v>1993</c:v>
                </c:pt>
                <c:pt idx="1599">
                  <c:v>1993</c:v>
                </c:pt>
                <c:pt idx="1600">
                  <c:v>1993</c:v>
                </c:pt>
                <c:pt idx="1601">
                  <c:v>1993</c:v>
                </c:pt>
                <c:pt idx="1602">
                  <c:v>1993</c:v>
                </c:pt>
                <c:pt idx="1603">
                  <c:v>1993</c:v>
                </c:pt>
                <c:pt idx="1604">
                  <c:v>1993</c:v>
                </c:pt>
                <c:pt idx="1605">
                  <c:v>1993</c:v>
                </c:pt>
                <c:pt idx="1606">
                  <c:v>1993</c:v>
                </c:pt>
                <c:pt idx="1607">
                  <c:v>1993</c:v>
                </c:pt>
                <c:pt idx="1608">
                  <c:v>1993</c:v>
                </c:pt>
                <c:pt idx="1609">
                  <c:v>1993</c:v>
                </c:pt>
                <c:pt idx="1610">
                  <c:v>1993</c:v>
                </c:pt>
                <c:pt idx="1611">
                  <c:v>1993</c:v>
                </c:pt>
                <c:pt idx="1612">
                  <c:v>1993</c:v>
                </c:pt>
                <c:pt idx="1613">
                  <c:v>1993</c:v>
                </c:pt>
                <c:pt idx="1614">
                  <c:v>1993</c:v>
                </c:pt>
                <c:pt idx="1615">
                  <c:v>1993</c:v>
                </c:pt>
                <c:pt idx="1616">
                  <c:v>1993</c:v>
                </c:pt>
                <c:pt idx="1617">
                  <c:v>1993</c:v>
                </c:pt>
                <c:pt idx="1618">
                  <c:v>1993</c:v>
                </c:pt>
                <c:pt idx="1619">
                  <c:v>1993</c:v>
                </c:pt>
                <c:pt idx="1620">
                  <c:v>1993</c:v>
                </c:pt>
                <c:pt idx="1621">
                  <c:v>1993</c:v>
                </c:pt>
                <c:pt idx="1622">
                  <c:v>1993</c:v>
                </c:pt>
                <c:pt idx="1623">
                  <c:v>1993</c:v>
                </c:pt>
                <c:pt idx="1624">
                  <c:v>1993</c:v>
                </c:pt>
                <c:pt idx="1625">
                  <c:v>1993</c:v>
                </c:pt>
                <c:pt idx="1626">
                  <c:v>1993</c:v>
                </c:pt>
                <c:pt idx="1627">
                  <c:v>1993</c:v>
                </c:pt>
                <c:pt idx="1628">
                  <c:v>1993</c:v>
                </c:pt>
                <c:pt idx="1629">
                  <c:v>1993</c:v>
                </c:pt>
                <c:pt idx="1630">
                  <c:v>1993</c:v>
                </c:pt>
                <c:pt idx="1631">
                  <c:v>1993</c:v>
                </c:pt>
                <c:pt idx="1632">
                  <c:v>1993</c:v>
                </c:pt>
                <c:pt idx="1633">
                  <c:v>1993</c:v>
                </c:pt>
                <c:pt idx="1634">
                  <c:v>1993</c:v>
                </c:pt>
                <c:pt idx="1635">
                  <c:v>1993</c:v>
                </c:pt>
                <c:pt idx="1636">
                  <c:v>1993</c:v>
                </c:pt>
                <c:pt idx="1637">
                  <c:v>1993</c:v>
                </c:pt>
                <c:pt idx="1638">
                  <c:v>1993</c:v>
                </c:pt>
                <c:pt idx="1639">
                  <c:v>1993</c:v>
                </c:pt>
                <c:pt idx="1640">
                  <c:v>1993</c:v>
                </c:pt>
                <c:pt idx="1641">
                  <c:v>1993</c:v>
                </c:pt>
                <c:pt idx="1642">
                  <c:v>1993</c:v>
                </c:pt>
                <c:pt idx="1643">
                  <c:v>1993</c:v>
                </c:pt>
                <c:pt idx="1644">
                  <c:v>1993</c:v>
                </c:pt>
                <c:pt idx="1645">
                  <c:v>1993</c:v>
                </c:pt>
                <c:pt idx="1646">
                  <c:v>1993</c:v>
                </c:pt>
                <c:pt idx="1647">
                  <c:v>1993</c:v>
                </c:pt>
                <c:pt idx="1648">
                  <c:v>1993</c:v>
                </c:pt>
                <c:pt idx="1649">
                  <c:v>1993</c:v>
                </c:pt>
                <c:pt idx="1650">
                  <c:v>1993</c:v>
                </c:pt>
                <c:pt idx="1651">
                  <c:v>1993</c:v>
                </c:pt>
                <c:pt idx="1652">
                  <c:v>1993</c:v>
                </c:pt>
                <c:pt idx="1653">
                  <c:v>1993</c:v>
                </c:pt>
                <c:pt idx="1654">
                  <c:v>1993</c:v>
                </c:pt>
                <c:pt idx="1655">
                  <c:v>1993</c:v>
                </c:pt>
                <c:pt idx="1656">
                  <c:v>1993</c:v>
                </c:pt>
                <c:pt idx="1657">
                  <c:v>1993</c:v>
                </c:pt>
                <c:pt idx="1658">
                  <c:v>1993</c:v>
                </c:pt>
                <c:pt idx="1659">
                  <c:v>1993</c:v>
                </c:pt>
                <c:pt idx="1660">
                  <c:v>1993</c:v>
                </c:pt>
                <c:pt idx="1661">
                  <c:v>1993</c:v>
                </c:pt>
                <c:pt idx="1662">
                  <c:v>1993</c:v>
                </c:pt>
                <c:pt idx="1663">
                  <c:v>1993</c:v>
                </c:pt>
                <c:pt idx="1664">
                  <c:v>1993</c:v>
                </c:pt>
                <c:pt idx="1665">
                  <c:v>1993</c:v>
                </c:pt>
                <c:pt idx="1666">
                  <c:v>1993</c:v>
                </c:pt>
                <c:pt idx="1667">
                  <c:v>1993</c:v>
                </c:pt>
                <c:pt idx="1668">
                  <c:v>1993</c:v>
                </c:pt>
                <c:pt idx="1669">
                  <c:v>1993</c:v>
                </c:pt>
                <c:pt idx="1670">
                  <c:v>1993</c:v>
                </c:pt>
                <c:pt idx="1671">
                  <c:v>1993</c:v>
                </c:pt>
                <c:pt idx="1672">
                  <c:v>1993</c:v>
                </c:pt>
                <c:pt idx="1673">
                  <c:v>1993</c:v>
                </c:pt>
                <c:pt idx="1674">
                  <c:v>1993</c:v>
                </c:pt>
                <c:pt idx="1675">
                  <c:v>1993</c:v>
                </c:pt>
                <c:pt idx="1676">
                  <c:v>1993</c:v>
                </c:pt>
                <c:pt idx="1677">
                  <c:v>1993</c:v>
                </c:pt>
                <c:pt idx="1678">
                  <c:v>1993</c:v>
                </c:pt>
                <c:pt idx="1679">
                  <c:v>1993</c:v>
                </c:pt>
                <c:pt idx="1680">
                  <c:v>1993</c:v>
                </c:pt>
                <c:pt idx="1681">
                  <c:v>1993</c:v>
                </c:pt>
                <c:pt idx="1682">
                  <c:v>1993</c:v>
                </c:pt>
                <c:pt idx="1683">
                  <c:v>1993</c:v>
                </c:pt>
                <c:pt idx="1684">
                  <c:v>1993</c:v>
                </c:pt>
                <c:pt idx="1685">
                  <c:v>1993</c:v>
                </c:pt>
                <c:pt idx="1686">
                  <c:v>1993</c:v>
                </c:pt>
                <c:pt idx="1687">
                  <c:v>1993</c:v>
                </c:pt>
                <c:pt idx="1688">
                  <c:v>1993</c:v>
                </c:pt>
                <c:pt idx="1689">
                  <c:v>1993</c:v>
                </c:pt>
                <c:pt idx="1690">
                  <c:v>1993</c:v>
                </c:pt>
                <c:pt idx="1691">
                  <c:v>1993</c:v>
                </c:pt>
                <c:pt idx="1692">
                  <c:v>1993</c:v>
                </c:pt>
                <c:pt idx="1693">
                  <c:v>1993</c:v>
                </c:pt>
                <c:pt idx="1694">
                  <c:v>1993</c:v>
                </c:pt>
                <c:pt idx="1695">
                  <c:v>1993</c:v>
                </c:pt>
                <c:pt idx="1696">
                  <c:v>1993</c:v>
                </c:pt>
                <c:pt idx="1697">
                  <c:v>1993</c:v>
                </c:pt>
                <c:pt idx="1698">
                  <c:v>1993</c:v>
                </c:pt>
                <c:pt idx="1699">
                  <c:v>1993</c:v>
                </c:pt>
                <c:pt idx="1700">
                  <c:v>1993</c:v>
                </c:pt>
                <c:pt idx="1701">
                  <c:v>1993</c:v>
                </c:pt>
                <c:pt idx="1702">
                  <c:v>1993</c:v>
                </c:pt>
                <c:pt idx="1703">
                  <c:v>1993</c:v>
                </c:pt>
                <c:pt idx="1704">
                  <c:v>1993</c:v>
                </c:pt>
                <c:pt idx="1705">
                  <c:v>1993</c:v>
                </c:pt>
                <c:pt idx="1706">
                  <c:v>1993</c:v>
                </c:pt>
                <c:pt idx="1707">
                  <c:v>1993</c:v>
                </c:pt>
                <c:pt idx="1708">
                  <c:v>1993</c:v>
                </c:pt>
                <c:pt idx="1709">
                  <c:v>1993</c:v>
                </c:pt>
                <c:pt idx="1710">
                  <c:v>1993</c:v>
                </c:pt>
                <c:pt idx="1711">
                  <c:v>1993</c:v>
                </c:pt>
                <c:pt idx="1712">
                  <c:v>1993</c:v>
                </c:pt>
                <c:pt idx="1713">
                  <c:v>1993</c:v>
                </c:pt>
                <c:pt idx="1714">
                  <c:v>1993</c:v>
                </c:pt>
                <c:pt idx="1715">
                  <c:v>1993</c:v>
                </c:pt>
                <c:pt idx="1716">
                  <c:v>1993</c:v>
                </c:pt>
                <c:pt idx="1717">
                  <c:v>1993</c:v>
                </c:pt>
                <c:pt idx="1718">
                  <c:v>1993</c:v>
                </c:pt>
                <c:pt idx="1719">
                  <c:v>1993</c:v>
                </c:pt>
                <c:pt idx="1720">
                  <c:v>1993</c:v>
                </c:pt>
                <c:pt idx="1721">
                  <c:v>1993</c:v>
                </c:pt>
                <c:pt idx="1722">
                  <c:v>1993</c:v>
                </c:pt>
                <c:pt idx="1723">
                  <c:v>1993</c:v>
                </c:pt>
                <c:pt idx="1724">
                  <c:v>1993</c:v>
                </c:pt>
                <c:pt idx="1725">
                  <c:v>1993</c:v>
                </c:pt>
                <c:pt idx="1726">
                  <c:v>1993</c:v>
                </c:pt>
                <c:pt idx="1727">
                  <c:v>1993</c:v>
                </c:pt>
                <c:pt idx="1728">
                  <c:v>1993</c:v>
                </c:pt>
                <c:pt idx="1729">
                  <c:v>1993</c:v>
                </c:pt>
                <c:pt idx="1730">
                  <c:v>1993</c:v>
                </c:pt>
                <c:pt idx="1731">
                  <c:v>1993</c:v>
                </c:pt>
                <c:pt idx="1732">
                  <c:v>1993</c:v>
                </c:pt>
                <c:pt idx="1733">
                  <c:v>1993</c:v>
                </c:pt>
                <c:pt idx="1734">
                  <c:v>1993</c:v>
                </c:pt>
                <c:pt idx="1735">
                  <c:v>1993</c:v>
                </c:pt>
                <c:pt idx="1736">
                  <c:v>1993</c:v>
                </c:pt>
                <c:pt idx="1737">
                  <c:v>1993</c:v>
                </c:pt>
                <c:pt idx="1738">
                  <c:v>1993</c:v>
                </c:pt>
                <c:pt idx="1739">
                  <c:v>1993</c:v>
                </c:pt>
                <c:pt idx="1740">
                  <c:v>1993</c:v>
                </c:pt>
                <c:pt idx="1741">
                  <c:v>1993</c:v>
                </c:pt>
                <c:pt idx="1742">
                  <c:v>1993</c:v>
                </c:pt>
                <c:pt idx="1743">
                  <c:v>1993</c:v>
                </c:pt>
                <c:pt idx="1744">
                  <c:v>1993</c:v>
                </c:pt>
                <c:pt idx="1745">
                  <c:v>1993</c:v>
                </c:pt>
                <c:pt idx="1746">
                  <c:v>1993</c:v>
                </c:pt>
                <c:pt idx="1747">
                  <c:v>1993</c:v>
                </c:pt>
                <c:pt idx="1748">
                  <c:v>1993</c:v>
                </c:pt>
                <c:pt idx="1749">
                  <c:v>1993</c:v>
                </c:pt>
                <c:pt idx="1750">
                  <c:v>1993</c:v>
                </c:pt>
                <c:pt idx="1751">
                  <c:v>1993</c:v>
                </c:pt>
                <c:pt idx="1752">
                  <c:v>1993</c:v>
                </c:pt>
                <c:pt idx="1753">
                  <c:v>1993</c:v>
                </c:pt>
                <c:pt idx="1754">
                  <c:v>1993</c:v>
                </c:pt>
                <c:pt idx="1755">
                  <c:v>1993</c:v>
                </c:pt>
                <c:pt idx="1756">
                  <c:v>1993</c:v>
                </c:pt>
                <c:pt idx="1757">
                  <c:v>1993</c:v>
                </c:pt>
                <c:pt idx="1758">
                  <c:v>1993</c:v>
                </c:pt>
                <c:pt idx="1759">
                  <c:v>1993</c:v>
                </c:pt>
                <c:pt idx="1760">
                  <c:v>1993</c:v>
                </c:pt>
                <c:pt idx="1761">
                  <c:v>1993</c:v>
                </c:pt>
                <c:pt idx="1762">
                  <c:v>1993</c:v>
                </c:pt>
                <c:pt idx="1763">
                  <c:v>1993</c:v>
                </c:pt>
                <c:pt idx="1764">
                  <c:v>1993</c:v>
                </c:pt>
                <c:pt idx="1765">
                  <c:v>1993</c:v>
                </c:pt>
                <c:pt idx="1766">
                  <c:v>1993</c:v>
                </c:pt>
                <c:pt idx="1767">
                  <c:v>1993</c:v>
                </c:pt>
                <c:pt idx="1768">
                  <c:v>1993</c:v>
                </c:pt>
                <c:pt idx="1769">
                  <c:v>1993</c:v>
                </c:pt>
                <c:pt idx="1770">
                  <c:v>1993</c:v>
                </c:pt>
                <c:pt idx="1771">
                  <c:v>1993</c:v>
                </c:pt>
                <c:pt idx="1772">
                  <c:v>1993</c:v>
                </c:pt>
                <c:pt idx="1773">
                  <c:v>1993</c:v>
                </c:pt>
                <c:pt idx="1774">
                  <c:v>1993</c:v>
                </c:pt>
                <c:pt idx="1775">
                  <c:v>1993</c:v>
                </c:pt>
                <c:pt idx="1776">
                  <c:v>1993</c:v>
                </c:pt>
                <c:pt idx="1777">
                  <c:v>1993</c:v>
                </c:pt>
                <c:pt idx="1778">
                  <c:v>1993</c:v>
                </c:pt>
                <c:pt idx="1779">
                  <c:v>1993</c:v>
                </c:pt>
                <c:pt idx="1780">
                  <c:v>1993</c:v>
                </c:pt>
                <c:pt idx="1781">
                  <c:v>1993</c:v>
                </c:pt>
                <c:pt idx="1782">
                  <c:v>1993</c:v>
                </c:pt>
                <c:pt idx="1783">
                  <c:v>1993</c:v>
                </c:pt>
                <c:pt idx="1784">
                  <c:v>1993</c:v>
                </c:pt>
                <c:pt idx="1785">
                  <c:v>1993</c:v>
                </c:pt>
                <c:pt idx="1786">
                  <c:v>1993</c:v>
                </c:pt>
                <c:pt idx="1787">
                  <c:v>1993</c:v>
                </c:pt>
                <c:pt idx="1788">
                  <c:v>1993</c:v>
                </c:pt>
                <c:pt idx="1789">
                  <c:v>1993</c:v>
                </c:pt>
                <c:pt idx="1790">
                  <c:v>1993</c:v>
                </c:pt>
                <c:pt idx="1791">
                  <c:v>1993</c:v>
                </c:pt>
                <c:pt idx="1792">
                  <c:v>1993</c:v>
                </c:pt>
                <c:pt idx="1793">
                  <c:v>1993</c:v>
                </c:pt>
                <c:pt idx="1794">
                  <c:v>1993</c:v>
                </c:pt>
                <c:pt idx="1795">
                  <c:v>1993</c:v>
                </c:pt>
                <c:pt idx="1796">
                  <c:v>1993</c:v>
                </c:pt>
                <c:pt idx="1797">
                  <c:v>1993</c:v>
                </c:pt>
                <c:pt idx="1798">
                  <c:v>1993</c:v>
                </c:pt>
                <c:pt idx="1799">
                  <c:v>1993</c:v>
                </c:pt>
                <c:pt idx="1800">
                  <c:v>1993</c:v>
                </c:pt>
                <c:pt idx="1801">
                  <c:v>1993</c:v>
                </c:pt>
                <c:pt idx="1802">
                  <c:v>1993</c:v>
                </c:pt>
                <c:pt idx="1803">
                  <c:v>1993</c:v>
                </c:pt>
                <c:pt idx="1804">
                  <c:v>1993</c:v>
                </c:pt>
                <c:pt idx="1805">
                  <c:v>1993</c:v>
                </c:pt>
                <c:pt idx="1806">
                  <c:v>1993</c:v>
                </c:pt>
                <c:pt idx="1807">
                  <c:v>1993</c:v>
                </c:pt>
                <c:pt idx="1808">
                  <c:v>1993</c:v>
                </c:pt>
                <c:pt idx="1809">
                  <c:v>1993</c:v>
                </c:pt>
                <c:pt idx="1810">
                  <c:v>1993</c:v>
                </c:pt>
                <c:pt idx="1811">
                  <c:v>1993</c:v>
                </c:pt>
                <c:pt idx="1812">
                  <c:v>1993</c:v>
                </c:pt>
                <c:pt idx="1813">
                  <c:v>1993</c:v>
                </c:pt>
                <c:pt idx="1814">
                  <c:v>1993</c:v>
                </c:pt>
                <c:pt idx="1815">
                  <c:v>1993</c:v>
                </c:pt>
                <c:pt idx="1816">
                  <c:v>1993</c:v>
                </c:pt>
                <c:pt idx="1817">
                  <c:v>1993</c:v>
                </c:pt>
                <c:pt idx="1818">
                  <c:v>1993</c:v>
                </c:pt>
                <c:pt idx="1819">
                  <c:v>1993</c:v>
                </c:pt>
                <c:pt idx="1820">
                  <c:v>1993</c:v>
                </c:pt>
                <c:pt idx="1821">
                  <c:v>1993</c:v>
                </c:pt>
                <c:pt idx="1822">
                  <c:v>1993</c:v>
                </c:pt>
                <c:pt idx="1823">
                  <c:v>1993</c:v>
                </c:pt>
                <c:pt idx="1824">
                  <c:v>1993</c:v>
                </c:pt>
                <c:pt idx="1825">
                  <c:v>1993</c:v>
                </c:pt>
                <c:pt idx="1826">
                  <c:v>1994</c:v>
                </c:pt>
                <c:pt idx="1827">
                  <c:v>1994</c:v>
                </c:pt>
                <c:pt idx="1828">
                  <c:v>1994</c:v>
                </c:pt>
                <c:pt idx="1829">
                  <c:v>1994</c:v>
                </c:pt>
                <c:pt idx="1830">
                  <c:v>1994</c:v>
                </c:pt>
                <c:pt idx="1831">
                  <c:v>1994</c:v>
                </c:pt>
                <c:pt idx="1832">
                  <c:v>1994</c:v>
                </c:pt>
                <c:pt idx="1833">
                  <c:v>1994</c:v>
                </c:pt>
                <c:pt idx="1834">
                  <c:v>1994</c:v>
                </c:pt>
                <c:pt idx="1835">
                  <c:v>1994</c:v>
                </c:pt>
                <c:pt idx="1836">
                  <c:v>1994</c:v>
                </c:pt>
                <c:pt idx="1837">
                  <c:v>1994</c:v>
                </c:pt>
                <c:pt idx="1838">
                  <c:v>1994</c:v>
                </c:pt>
                <c:pt idx="1839">
                  <c:v>1994</c:v>
                </c:pt>
                <c:pt idx="1840">
                  <c:v>1994</c:v>
                </c:pt>
                <c:pt idx="1841">
                  <c:v>1994</c:v>
                </c:pt>
                <c:pt idx="1842">
                  <c:v>1994</c:v>
                </c:pt>
                <c:pt idx="1843">
                  <c:v>1994</c:v>
                </c:pt>
                <c:pt idx="1844">
                  <c:v>1994</c:v>
                </c:pt>
                <c:pt idx="1845">
                  <c:v>1994</c:v>
                </c:pt>
                <c:pt idx="1846">
                  <c:v>1994</c:v>
                </c:pt>
                <c:pt idx="1847">
                  <c:v>1994</c:v>
                </c:pt>
                <c:pt idx="1848">
                  <c:v>1994</c:v>
                </c:pt>
                <c:pt idx="1849">
                  <c:v>1994</c:v>
                </c:pt>
                <c:pt idx="1850">
                  <c:v>1994</c:v>
                </c:pt>
                <c:pt idx="1851">
                  <c:v>1994</c:v>
                </c:pt>
                <c:pt idx="1852">
                  <c:v>1994</c:v>
                </c:pt>
                <c:pt idx="1853">
                  <c:v>1994</c:v>
                </c:pt>
                <c:pt idx="1854">
                  <c:v>1994</c:v>
                </c:pt>
                <c:pt idx="1855">
                  <c:v>1994</c:v>
                </c:pt>
                <c:pt idx="1856">
                  <c:v>1994</c:v>
                </c:pt>
                <c:pt idx="1857">
                  <c:v>1994</c:v>
                </c:pt>
                <c:pt idx="1858">
                  <c:v>1994</c:v>
                </c:pt>
                <c:pt idx="1859">
                  <c:v>1994</c:v>
                </c:pt>
                <c:pt idx="1860">
                  <c:v>1994</c:v>
                </c:pt>
                <c:pt idx="1861">
                  <c:v>1994</c:v>
                </c:pt>
                <c:pt idx="1862">
                  <c:v>1994</c:v>
                </c:pt>
                <c:pt idx="1863">
                  <c:v>1994</c:v>
                </c:pt>
                <c:pt idx="1864">
                  <c:v>1994</c:v>
                </c:pt>
                <c:pt idx="1865">
                  <c:v>1994</c:v>
                </c:pt>
                <c:pt idx="1866">
                  <c:v>1994</c:v>
                </c:pt>
                <c:pt idx="1867">
                  <c:v>1994</c:v>
                </c:pt>
                <c:pt idx="1868">
                  <c:v>1994</c:v>
                </c:pt>
                <c:pt idx="1869">
                  <c:v>1994</c:v>
                </c:pt>
                <c:pt idx="1870">
                  <c:v>1994</c:v>
                </c:pt>
                <c:pt idx="1871">
                  <c:v>1994</c:v>
                </c:pt>
                <c:pt idx="1872">
                  <c:v>1994</c:v>
                </c:pt>
                <c:pt idx="1873">
                  <c:v>1994</c:v>
                </c:pt>
                <c:pt idx="1874">
                  <c:v>1994</c:v>
                </c:pt>
                <c:pt idx="1875">
                  <c:v>1994</c:v>
                </c:pt>
                <c:pt idx="1876">
                  <c:v>1994</c:v>
                </c:pt>
                <c:pt idx="1877">
                  <c:v>1994</c:v>
                </c:pt>
                <c:pt idx="1878">
                  <c:v>1994</c:v>
                </c:pt>
                <c:pt idx="1879">
                  <c:v>1994</c:v>
                </c:pt>
                <c:pt idx="1880">
                  <c:v>1994</c:v>
                </c:pt>
                <c:pt idx="1881">
                  <c:v>1994</c:v>
                </c:pt>
                <c:pt idx="1882">
                  <c:v>1994</c:v>
                </c:pt>
                <c:pt idx="1883">
                  <c:v>1994</c:v>
                </c:pt>
                <c:pt idx="1884">
                  <c:v>1994</c:v>
                </c:pt>
                <c:pt idx="1885">
                  <c:v>1994</c:v>
                </c:pt>
                <c:pt idx="1886">
                  <c:v>1994</c:v>
                </c:pt>
                <c:pt idx="1887">
                  <c:v>1994</c:v>
                </c:pt>
                <c:pt idx="1888">
                  <c:v>1994</c:v>
                </c:pt>
                <c:pt idx="1889">
                  <c:v>1994</c:v>
                </c:pt>
                <c:pt idx="1890">
                  <c:v>1994</c:v>
                </c:pt>
                <c:pt idx="1891">
                  <c:v>1994</c:v>
                </c:pt>
                <c:pt idx="1892">
                  <c:v>1994</c:v>
                </c:pt>
                <c:pt idx="1893">
                  <c:v>1994</c:v>
                </c:pt>
                <c:pt idx="1894">
                  <c:v>1994</c:v>
                </c:pt>
                <c:pt idx="1895">
                  <c:v>1994</c:v>
                </c:pt>
                <c:pt idx="1896">
                  <c:v>1994</c:v>
                </c:pt>
                <c:pt idx="1897">
                  <c:v>1994</c:v>
                </c:pt>
                <c:pt idx="1898">
                  <c:v>1994</c:v>
                </c:pt>
                <c:pt idx="1899">
                  <c:v>1994</c:v>
                </c:pt>
                <c:pt idx="1900">
                  <c:v>1994</c:v>
                </c:pt>
                <c:pt idx="1901">
                  <c:v>1994</c:v>
                </c:pt>
                <c:pt idx="1902">
                  <c:v>1994</c:v>
                </c:pt>
                <c:pt idx="1903">
                  <c:v>1994</c:v>
                </c:pt>
                <c:pt idx="1904">
                  <c:v>1994</c:v>
                </c:pt>
                <c:pt idx="1905">
                  <c:v>1994</c:v>
                </c:pt>
                <c:pt idx="1906">
                  <c:v>1994</c:v>
                </c:pt>
                <c:pt idx="1907">
                  <c:v>1994</c:v>
                </c:pt>
                <c:pt idx="1908">
                  <c:v>1994</c:v>
                </c:pt>
                <c:pt idx="1909">
                  <c:v>1994</c:v>
                </c:pt>
                <c:pt idx="1910">
                  <c:v>1994</c:v>
                </c:pt>
                <c:pt idx="1911">
                  <c:v>1994</c:v>
                </c:pt>
                <c:pt idx="1912">
                  <c:v>1994</c:v>
                </c:pt>
                <c:pt idx="1913">
                  <c:v>1994</c:v>
                </c:pt>
                <c:pt idx="1914">
                  <c:v>1994</c:v>
                </c:pt>
                <c:pt idx="1915">
                  <c:v>1994</c:v>
                </c:pt>
                <c:pt idx="1916">
                  <c:v>1994</c:v>
                </c:pt>
                <c:pt idx="1917">
                  <c:v>1994</c:v>
                </c:pt>
                <c:pt idx="1918">
                  <c:v>1994</c:v>
                </c:pt>
                <c:pt idx="1919">
                  <c:v>1994</c:v>
                </c:pt>
                <c:pt idx="1920">
                  <c:v>1994</c:v>
                </c:pt>
                <c:pt idx="1921">
                  <c:v>1994</c:v>
                </c:pt>
                <c:pt idx="1922">
                  <c:v>1994</c:v>
                </c:pt>
                <c:pt idx="1923">
                  <c:v>1994</c:v>
                </c:pt>
                <c:pt idx="1924">
                  <c:v>1994</c:v>
                </c:pt>
                <c:pt idx="1925">
                  <c:v>1994</c:v>
                </c:pt>
                <c:pt idx="1926">
                  <c:v>1994</c:v>
                </c:pt>
                <c:pt idx="1927">
                  <c:v>1994</c:v>
                </c:pt>
                <c:pt idx="1928">
                  <c:v>1994</c:v>
                </c:pt>
                <c:pt idx="1929">
                  <c:v>1994</c:v>
                </c:pt>
                <c:pt idx="1930">
                  <c:v>1994</c:v>
                </c:pt>
                <c:pt idx="1931">
                  <c:v>1994</c:v>
                </c:pt>
                <c:pt idx="1932">
                  <c:v>1994</c:v>
                </c:pt>
                <c:pt idx="1933">
                  <c:v>1994</c:v>
                </c:pt>
                <c:pt idx="1934">
                  <c:v>1994</c:v>
                </c:pt>
                <c:pt idx="1935">
                  <c:v>1994</c:v>
                </c:pt>
                <c:pt idx="1936">
                  <c:v>1994</c:v>
                </c:pt>
                <c:pt idx="1937">
                  <c:v>1994</c:v>
                </c:pt>
                <c:pt idx="1938">
                  <c:v>1994</c:v>
                </c:pt>
                <c:pt idx="1939">
                  <c:v>1994</c:v>
                </c:pt>
                <c:pt idx="1940">
                  <c:v>1994</c:v>
                </c:pt>
                <c:pt idx="1941">
                  <c:v>1994</c:v>
                </c:pt>
                <c:pt idx="1942">
                  <c:v>1994</c:v>
                </c:pt>
                <c:pt idx="1943">
                  <c:v>1994</c:v>
                </c:pt>
                <c:pt idx="1944">
                  <c:v>1994</c:v>
                </c:pt>
                <c:pt idx="1945">
                  <c:v>1994</c:v>
                </c:pt>
                <c:pt idx="1946">
                  <c:v>1994</c:v>
                </c:pt>
                <c:pt idx="1947">
                  <c:v>1994</c:v>
                </c:pt>
                <c:pt idx="1948">
                  <c:v>1994</c:v>
                </c:pt>
                <c:pt idx="1949">
                  <c:v>1994</c:v>
                </c:pt>
                <c:pt idx="1950">
                  <c:v>1994</c:v>
                </c:pt>
                <c:pt idx="1951">
                  <c:v>1994</c:v>
                </c:pt>
                <c:pt idx="1952">
                  <c:v>1994</c:v>
                </c:pt>
                <c:pt idx="1953">
                  <c:v>1994</c:v>
                </c:pt>
                <c:pt idx="1954">
                  <c:v>1994</c:v>
                </c:pt>
                <c:pt idx="1955">
                  <c:v>1994</c:v>
                </c:pt>
                <c:pt idx="1956">
                  <c:v>1994</c:v>
                </c:pt>
                <c:pt idx="1957">
                  <c:v>1994</c:v>
                </c:pt>
                <c:pt idx="1958">
                  <c:v>1994</c:v>
                </c:pt>
                <c:pt idx="1959">
                  <c:v>1994</c:v>
                </c:pt>
                <c:pt idx="1960">
                  <c:v>1994</c:v>
                </c:pt>
                <c:pt idx="1961">
                  <c:v>1994</c:v>
                </c:pt>
                <c:pt idx="1962">
                  <c:v>1994</c:v>
                </c:pt>
                <c:pt idx="1963">
                  <c:v>1994</c:v>
                </c:pt>
                <c:pt idx="1964">
                  <c:v>1994</c:v>
                </c:pt>
                <c:pt idx="1965">
                  <c:v>1994</c:v>
                </c:pt>
                <c:pt idx="1966">
                  <c:v>1994</c:v>
                </c:pt>
                <c:pt idx="1967">
                  <c:v>1994</c:v>
                </c:pt>
                <c:pt idx="1968">
                  <c:v>1994</c:v>
                </c:pt>
                <c:pt idx="1969">
                  <c:v>1994</c:v>
                </c:pt>
                <c:pt idx="1970">
                  <c:v>1994</c:v>
                </c:pt>
                <c:pt idx="1971">
                  <c:v>1994</c:v>
                </c:pt>
                <c:pt idx="1972">
                  <c:v>1994</c:v>
                </c:pt>
                <c:pt idx="1973">
                  <c:v>1994</c:v>
                </c:pt>
                <c:pt idx="1974">
                  <c:v>1994</c:v>
                </c:pt>
                <c:pt idx="1975">
                  <c:v>1994</c:v>
                </c:pt>
                <c:pt idx="1976">
                  <c:v>1994</c:v>
                </c:pt>
                <c:pt idx="1977">
                  <c:v>1994</c:v>
                </c:pt>
                <c:pt idx="1978">
                  <c:v>1994</c:v>
                </c:pt>
                <c:pt idx="1979">
                  <c:v>1994</c:v>
                </c:pt>
                <c:pt idx="1980">
                  <c:v>1994</c:v>
                </c:pt>
                <c:pt idx="1981">
                  <c:v>1994</c:v>
                </c:pt>
                <c:pt idx="1982">
                  <c:v>1994</c:v>
                </c:pt>
                <c:pt idx="1983">
                  <c:v>1994</c:v>
                </c:pt>
                <c:pt idx="1984">
                  <c:v>1994</c:v>
                </c:pt>
                <c:pt idx="1985">
                  <c:v>1994</c:v>
                </c:pt>
                <c:pt idx="1986">
                  <c:v>1994</c:v>
                </c:pt>
                <c:pt idx="1987">
                  <c:v>1994</c:v>
                </c:pt>
                <c:pt idx="1988">
                  <c:v>1994</c:v>
                </c:pt>
                <c:pt idx="1989">
                  <c:v>1994</c:v>
                </c:pt>
                <c:pt idx="1990">
                  <c:v>1994</c:v>
                </c:pt>
                <c:pt idx="1991">
                  <c:v>1994</c:v>
                </c:pt>
                <c:pt idx="1992">
                  <c:v>1994</c:v>
                </c:pt>
                <c:pt idx="1993">
                  <c:v>1994</c:v>
                </c:pt>
                <c:pt idx="1994">
                  <c:v>1994</c:v>
                </c:pt>
                <c:pt idx="1995">
                  <c:v>1994</c:v>
                </c:pt>
                <c:pt idx="1996">
                  <c:v>1994</c:v>
                </c:pt>
                <c:pt idx="1997">
                  <c:v>1994</c:v>
                </c:pt>
                <c:pt idx="1998">
                  <c:v>1994</c:v>
                </c:pt>
                <c:pt idx="1999">
                  <c:v>1994</c:v>
                </c:pt>
                <c:pt idx="2000">
                  <c:v>1994</c:v>
                </c:pt>
                <c:pt idx="2001">
                  <c:v>1994</c:v>
                </c:pt>
                <c:pt idx="2002">
                  <c:v>1994</c:v>
                </c:pt>
                <c:pt idx="2003">
                  <c:v>1994</c:v>
                </c:pt>
                <c:pt idx="2004">
                  <c:v>1994</c:v>
                </c:pt>
                <c:pt idx="2005">
                  <c:v>1994</c:v>
                </c:pt>
                <c:pt idx="2006">
                  <c:v>1994</c:v>
                </c:pt>
                <c:pt idx="2007">
                  <c:v>1994</c:v>
                </c:pt>
                <c:pt idx="2008">
                  <c:v>1994</c:v>
                </c:pt>
                <c:pt idx="2009">
                  <c:v>1994</c:v>
                </c:pt>
                <c:pt idx="2010">
                  <c:v>1994</c:v>
                </c:pt>
                <c:pt idx="2011">
                  <c:v>1994</c:v>
                </c:pt>
                <c:pt idx="2012">
                  <c:v>1994</c:v>
                </c:pt>
                <c:pt idx="2013">
                  <c:v>1994</c:v>
                </c:pt>
                <c:pt idx="2014">
                  <c:v>1994</c:v>
                </c:pt>
                <c:pt idx="2015">
                  <c:v>1994</c:v>
                </c:pt>
                <c:pt idx="2016">
                  <c:v>1994</c:v>
                </c:pt>
                <c:pt idx="2017">
                  <c:v>1994</c:v>
                </c:pt>
                <c:pt idx="2018">
                  <c:v>1994</c:v>
                </c:pt>
                <c:pt idx="2019">
                  <c:v>1994</c:v>
                </c:pt>
                <c:pt idx="2020">
                  <c:v>1994</c:v>
                </c:pt>
                <c:pt idx="2021">
                  <c:v>1994</c:v>
                </c:pt>
                <c:pt idx="2022">
                  <c:v>1994</c:v>
                </c:pt>
                <c:pt idx="2023">
                  <c:v>1994</c:v>
                </c:pt>
                <c:pt idx="2024">
                  <c:v>1994</c:v>
                </c:pt>
                <c:pt idx="2025">
                  <c:v>1994</c:v>
                </c:pt>
                <c:pt idx="2026">
                  <c:v>1994</c:v>
                </c:pt>
                <c:pt idx="2027">
                  <c:v>1994</c:v>
                </c:pt>
                <c:pt idx="2028">
                  <c:v>1994</c:v>
                </c:pt>
                <c:pt idx="2029">
                  <c:v>1994</c:v>
                </c:pt>
                <c:pt idx="2030">
                  <c:v>1994</c:v>
                </c:pt>
                <c:pt idx="2031">
                  <c:v>1994</c:v>
                </c:pt>
                <c:pt idx="2032">
                  <c:v>1994</c:v>
                </c:pt>
                <c:pt idx="2033">
                  <c:v>1994</c:v>
                </c:pt>
                <c:pt idx="2034">
                  <c:v>1994</c:v>
                </c:pt>
                <c:pt idx="2035">
                  <c:v>1994</c:v>
                </c:pt>
                <c:pt idx="2036">
                  <c:v>1994</c:v>
                </c:pt>
                <c:pt idx="2037">
                  <c:v>1994</c:v>
                </c:pt>
                <c:pt idx="2038">
                  <c:v>1994</c:v>
                </c:pt>
                <c:pt idx="2039">
                  <c:v>1994</c:v>
                </c:pt>
                <c:pt idx="2040">
                  <c:v>1994</c:v>
                </c:pt>
                <c:pt idx="2041">
                  <c:v>1994</c:v>
                </c:pt>
                <c:pt idx="2042">
                  <c:v>1994</c:v>
                </c:pt>
                <c:pt idx="2043">
                  <c:v>1994</c:v>
                </c:pt>
                <c:pt idx="2044">
                  <c:v>1994</c:v>
                </c:pt>
                <c:pt idx="2045">
                  <c:v>1994</c:v>
                </c:pt>
                <c:pt idx="2046">
                  <c:v>1994</c:v>
                </c:pt>
                <c:pt idx="2047">
                  <c:v>1994</c:v>
                </c:pt>
                <c:pt idx="2048">
                  <c:v>1994</c:v>
                </c:pt>
                <c:pt idx="2049">
                  <c:v>1994</c:v>
                </c:pt>
                <c:pt idx="2050">
                  <c:v>1994</c:v>
                </c:pt>
                <c:pt idx="2051">
                  <c:v>1994</c:v>
                </c:pt>
                <c:pt idx="2052">
                  <c:v>1994</c:v>
                </c:pt>
                <c:pt idx="2053">
                  <c:v>1994</c:v>
                </c:pt>
                <c:pt idx="2054">
                  <c:v>1994</c:v>
                </c:pt>
                <c:pt idx="2055">
                  <c:v>1994</c:v>
                </c:pt>
                <c:pt idx="2056">
                  <c:v>1994</c:v>
                </c:pt>
                <c:pt idx="2057">
                  <c:v>1994</c:v>
                </c:pt>
                <c:pt idx="2058">
                  <c:v>1994</c:v>
                </c:pt>
                <c:pt idx="2059">
                  <c:v>1994</c:v>
                </c:pt>
                <c:pt idx="2060">
                  <c:v>1994</c:v>
                </c:pt>
                <c:pt idx="2061">
                  <c:v>1994</c:v>
                </c:pt>
                <c:pt idx="2062">
                  <c:v>1994</c:v>
                </c:pt>
                <c:pt idx="2063">
                  <c:v>1994</c:v>
                </c:pt>
                <c:pt idx="2064">
                  <c:v>1994</c:v>
                </c:pt>
                <c:pt idx="2065">
                  <c:v>1994</c:v>
                </c:pt>
                <c:pt idx="2066">
                  <c:v>1994</c:v>
                </c:pt>
                <c:pt idx="2067">
                  <c:v>1994</c:v>
                </c:pt>
                <c:pt idx="2068">
                  <c:v>1994</c:v>
                </c:pt>
                <c:pt idx="2069">
                  <c:v>1994</c:v>
                </c:pt>
                <c:pt idx="2070">
                  <c:v>1994</c:v>
                </c:pt>
                <c:pt idx="2071">
                  <c:v>1994</c:v>
                </c:pt>
                <c:pt idx="2072">
                  <c:v>1994</c:v>
                </c:pt>
                <c:pt idx="2073">
                  <c:v>1994</c:v>
                </c:pt>
                <c:pt idx="2074">
                  <c:v>1994</c:v>
                </c:pt>
                <c:pt idx="2075">
                  <c:v>1994</c:v>
                </c:pt>
                <c:pt idx="2076">
                  <c:v>1994</c:v>
                </c:pt>
                <c:pt idx="2077">
                  <c:v>1994</c:v>
                </c:pt>
                <c:pt idx="2078">
                  <c:v>1994</c:v>
                </c:pt>
                <c:pt idx="2079">
                  <c:v>1994</c:v>
                </c:pt>
                <c:pt idx="2080">
                  <c:v>1994</c:v>
                </c:pt>
                <c:pt idx="2081">
                  <c:v>1994</c:v>
                </c:pt>
                <c:pt idx="2082">
                  <c:v>1994</c:v>
                </c:pt>
                <c:pt idx="2083">
                  <c:v>1994</c:v>
                </c:pt>
                <c:pt idx="2084">
                  <c:v>1994</c:v>
                </c:pt>
                <c:pt idx="2085">
                  <c:v>1994</c:v>
                </c:pt>
                <c:pt idx="2086">
                  <c:v>1994</c:v>
                </c:pt>
                <c:pt idx="2087">
                  <c:v>1994</c:v>
                </c:pt>
                <c:pt idx="2088">
                  <c:v>1994</c:v>
                </c:pt>
                <c:pt idx="2089">
                  <c:v>1994</c:v>
                </c:pt>
                <c:pt idx="2090">
                  <c:v>1994</c:v>
                </c:pt>
                <c:pt idx="2091">
                  <c:v>1994</c:v>
                </c:pt>
                <c:pt idx="2092">
                  <c:v>1994</c:v>
                </c:pt>
                <c:pt idx="2093">
                  <c:v>1994</c:v>
                </c:pt>
                <c:pt idx="2094">
                  <c:v>1994</c:v>
                </c:pt>
                <c:pt idx="2095">
                  <c:v>1994</c:v>
                </c:pt>
                <c:pt idx="2096">
                  <c:v>1994</c:v>
                </c:pt>
                <c:pt idx="2097">
                  <c:v>1994</c:v>
                </c:pt>
                <c:pt idx="2098">
                  <c:v>1994</c:v>
                </c:pt>
                <c:pt idx="2099">
                  <c:v>1994</c:v>
                </c:pt>
                <c:pt idx="2100">
                  <c:v>1994</c:v>
                </c:pt>
                <c:pt idx="2101">
                  <c:v>1994</c:v>
                </c:pt>
                <c:pt idx="2102">
                  <c:v>1994</c:v>
                </c:pt>
                <c:pt idx="2103">
                  <c:v>1994</c:v>
                </c:pt>
                <c:pt idx="2104">
                  <c:v>1994</c:v>
                </c:pt>
                <c:pt idx="2105">
                  <c:v>1994</c:v>
                </c:pt>
                <c:pt idx="2106">
                  <c:v>1994</c:v>
                </c:pt>
                <c:pt idx="2107">
                  <c:v>1994</c:v>
                </c:pt>
                <c:pt idx="2108">
                  <c:v>1994</c:v>
                </c:pt>
                <c:pt idx="2109">
                  <c:v>1994</c:v>
                </c:pt>
                <c:pt idx="2110">
                  <c:v>1994</c:v>
                </c:pt>
                <c:pt idx="2111">
                  <c:v>1994</c:v>
                </c:pt>
                <c:pt idx="2112">
                  <c:v>1994</c:v>
                </c:pt>
                <c:pt idx="2113">
                  <c:v>1994</c:v>
                </c:pt>
                <c:pt idx="2114">
                  <c:v>1994</c:v>
                </c:pt>
                <c:pt idx="2115">
                  <c:v>1994</c:v>
                </c:pt>
                <c:pt idx="2116">
                  <c:v>1994</c:v>
                </c:pt>
                <c:pt idx="2117">
                  <c:v>1994</c:v>
                </c:pt>
                <c:pt idx="2118">
                  <c:v>1994</c:v>
                </c:pt>
                <c:pt idx="2119">
                  <c:v>1994</c:v>
                </c:pt>
                <c:pt idx="2120">
                  <c:v>1994</c:v>
                </c:pt>
                <c:pt idx="2121">
                  <c:v>1994</c:v>
                </c:pt>
                <c:pt idx="2122">
                  <c:v>1994</c:v>
                </c:pt>
                <c:pt idx="2123">
                  <c:v>1994</c:v>
                </c:pt>
                <c:pt idx="2124">
                  <c:v>1994</c:v>
                </c:pt>
                <c:pt idx="2125">
                  <c:v>1994</c:v>
                </c:pt>
                <c:pt idx="2126">
                  <c:v>1994</c:v>
                </c:pt>
                <c:pt idx="2127">
                  <c:v>1994</c:v>
                </c:pt>
                <c:pt idx="2128">
                  <c:v>1994</c:v>
                </c:pt>
                <c:pt idx="2129">
                  <c:v>1994</c:v>
                </c:pt>
                <c:pt idx="2130">
                  <c:v>1994</c:v>
                </c:pt>
                <c:pt idx="2131">
                  <c:v>1994</c:v>
                </c:pt>
                <c:pt idx="2132">
                  <c:v>1994</c:v>
                </c:pt>
                <c:pt idx="2133">
                  <c:v>1994</c:v>
                </c:pt>
                <c:pt idx="2134">
                  <c:v>1994</c:v>
                </c:pt>
                <c:pt idx="2135">
                  <c:v>1994</c:v>
                </c:pt>
                <c:pt idx="2136">
                  <c:v>1994</c:v>
                </c:pt>
                <c:pt idx="2137">
                  <c:v>1994</c:v>
                </c:pt>
                <c:pt idx="2138">
                  <c:v>1994</c:v>
                </c:pt>
                <c:pt idx="2139">
                  <c:v>1994</c:v>
                </c:pt>
                <c:pt idx="2140">
                  <c:v>1994</c:v>
                </c:pt>
                <c:pt idx="2141">
                  <c:v>1994</c:v>
                </c:pt>
                <c:pt idx="2142">
                  <c:v>1994</c:v>
                </c:pt>
                <c:pt idx="2143">
                  <c:v>1994</c:v>
                </c:pt>
                <c:pt idx="2144">
                  <c:v>1994</c:v>
                </c:pt>
                <c:pt idx="2145">
                  <c:v>1994</c:v>
                </c:pt>
                <c:pt idx="2146">
                  <c:v>1994</c:v>
                </c:pt>
                <c:pt idx="2147">
                  <c:v>1994</c:v>
                </c:pt>
                <c:pt idx="2148">
                  <c:v>1994</c:v>
                </c:pt>
                <c:pt idx="2149">
                  <c:v>1994</c:v>
                </c:pt>
                <c:pt idx="2150">
                  <c:v>1994</c:v>
                </c:pt>
                <c:pt idx="2151">
                  <c:v>1994</c:v>
                </c:pt>
                <c:pt idx="2152">
                  <c:v>1994</c:v>
                </c:pt>
                <c:pt idx="2153">
                  <c:v>1994</c:v>
                </c:pt>
                <c:pt idx="2154">
                  <c:v>1994</c:v>
                </c:pt>
                <c:pt idx="2155">
                  <c:v>1994</c:v>
                </c:pt>
                <c:pt idx="2156">
                  <c:v>1994</c:v>
                </c:pt>
                <c:pt idx="2157">
                  <c:v>1994</c:v>
                </c:pt>
                <c:pt idx="2158">
                  <c:v>1994</c:v>
                </c:pt>
                <c:pt idx="2159">
                  <c:v>1994</c:v>
                </c:pt>
                <c:pt idx="2160">
                  <c:v>1994</c:v>
                </c:pt>
                <c:pt idx="2161">
                  <c:v>1994</c:v>
                </c:pt>
                <c:pt idx="2162">
                  <c:v>1994</c:v>
                </c:pt>
                <c:pt idx="2163">
                  <c:v>1994</c:v>
                </c:pt>
                <c:pt idx="2164">
                  <c:v>1994</c:v>
                </c:pt>
                <c:pt idx="2165">
                  <c:v>1994</c:v>
                </c:pt>
                <c:pt idx="2166">
                  <c:v>1994</c:v>
                </c:pt>
                <c:pt idx="2167">
                  <c:v>1994</c:v>
                </c:pt>
                <c:pt idx="2168">
                  <c:v>1994</c:v>
                </c:pt>
                <c:pt idx="2169">
                  <c:v>1994</c:v>
                </c:pt>
                <c:pt idx="2170">
                  <c:v>1994</c:v>
                </c:pt>
                <c:pt idx="2171">
                  <c:v>1994</c:v>
                </c:pt>
                <c:pt idx="2172">
                  <c:v>1994</c:v>
                </c:pt>
                <c:pt idx="2173">
                  <c:v>1994</c:v>
                </c:pt>
                <c:pt idx="2174">
                  <c:v>1994</c:v>
                </c:pt>
                <c:pt idx="2175">
                  <c:v>1994</c:v>
                </c:pt>
                <c:pt idx="2176">
                  <c:v>1994</c:v>
                </c:pt>
                <c:pt idx="2177">
                  <c:v>1994</c:v>
                </c:pt>
                <c:pt idx="2178">
                  <c:v>1994</c:v>
                </c:pt>
                <c:pt idx="2179">
                  <c:v>1994</c:v>
                </c:pt>
                <c:pt idx="2180">
                  <c:v>1994</c:v>
                </c:pt>
                <c:pt idx="2181">
                  <c:v>1994</c:v>
                </c:pt>
                <c:pt idx="2182">
                  <c:v>1994</c:v>
                </c:pt>
                <c:pt idx="2183">
                  <c:v>1994</c:v>
                </c:pt>
                <c:pt idx="2184">
                  <c:v>1994</c:v>
                </c:pt>
                <c:pt idx="2185">
                  <c:v>1994</c:v>
                </c:pt>
                <c:pt idx="2186">
                  <c:v>1994</c:v>
                </c:pt>
                <c:pt idx="2187">
                  <c:v>1994</c:v>
                </c:pt>
                <c:pt idx="2188">
                  <c:v>1994</c:v>
                </c:pt>
                <c:pt idx="2189">
                  <c:v>1994</c:v>
                </c:pt>
                <c:pt idx="2190">
                  <c:v>1994</c:v>
                </c:pt>
                <c:pt idx="2191">
                  <c:v>1995</c:v>
                </c:pt>
                <c:pt idx="2192">
                  <c:v>1995</c:v>
                </c:pt>
                <c:pt idx="2193">
                  <c:v>1995</c:v>
                </c:pt>
                <c:pt idx="2194">
                  <c:v>1995</c:v>
                </c:pt>
                <c:pt idx="2195">
                  <c:v>1995</c:v>
                </c:pt>
                <c:pt idx="2196">
                  <c:v>1995</c:v>
                </c:pt>
                <c:pt idx="2197">
                  <c:v>1995</c:v>
                </c:pt>
                <c:pt idx="2198">
                  <c:v>1995</c:v>
                </c:pt>
                <c:pt idx="2199">
                  <c:v>1995</c:v>
                </c:pt>
                <c:pt idx="2200">
                  <c:v>1995</c:v>
                </c:pt>
                <c:pt idx="2201">
                  <c:v>1995</c:v>
                </c:pt>
                <c:pt idx="2202">
                  <c:v>1995</c:v>
                </c:pt>
                <c:pt idx="2203">
                  <c:v>1995</c:v>
                </c:pt>
                <c:pt idx="2204">
                  <c:v>1995</c:v>
                </c:pt>
                <c:pt idx="2205">
                  <c:v>1995</c:v>
                </c:pt>
                <c:pt idx="2206">
                  <c:v>1995</c:v>
                </c:pt>
                <c:pt idx="2207">
                  <c:v>1995</c:v>
                </c:pt>
                <c:pt idx="2208">
                  <c:v>1995</c:v>
                </c:pt>
                <c:pt idx="2209">
                  <c:v>1995</c:v>
                </c:pt>
                <c:pt idx="2210">
                  <c:v>1995</c:v>
                </c:pt>
                <c:pt idx="2211">
                  <c:v>1995</c:v>
                </c:pt>
                <c:pt idx="2212">
                  <c:v>1995</c:v>
                </c:pt>
                <c:pt idx="2213">
                  <c:v>1995</c:v>
                </c:pt>
                <c:pt idx="2214">
                  <c:v>1995</c:v>
                </c:pt>
                <c:pt idx="2215">
                  <c:v>1995</c:v>
                </c:pt>
                <c:pt idx="2216">
                  <c:v>1995</c:v>
                </c:pt>
                <c:pt idx="2217">
                  <c:v>1995</c:v>
                </c:pt>
                <c:pt idx="2218">
                  <c:v>1995</c:v>
                </c:pt>
                <c:pt idx="2219">
                  <c:v>1995</c:v>
                </c:pt>
                <c:pt idx="2220">
                  <c:v>1995</c:v>
                </c:pt>
                <c:pt idx="2221">
                  <c:v>1995</c:v>
                </c:pt>
                <c:pt idx="2222">
                  <c:v>1995</c:v>
                </c:pt>
                <c:pt idx="2223">
                  <c:v>1995</c:v>
                </c:pt>
                <c:pt idx="2224">
                  <c:v>1995</c:v>
                </c:pt>
                <c:pt idx="2225">
                  <c:v>1995</c:v>
                </c:pt>
                <c:pt idx="2226">
                  <c:v>1995</c:v>
                </c:pt>
                <c:pt idx="2227">
                  <c:v>1995</c:v>
                </c:pt>
                <c:pt idx="2228">
                  <c:v>1995</c:v>
                </c:pt>
                <c:pt idx="2229">
                  <c:v>1995</c:v>
                </c:pt>
                <c:pt idx="2230">
                  <c:v>1995</c:v>
                </c:pt>
                <c:pt idx="2231">
                  <c:v>1995</c:v>
                </c:pt>
                <c:pt idx="2232">
                  <c:v>1995</c:v>
                </c:pt>
                <c:pt idx="2233">
                  <c:v>1995</c:v>
                </c:pt>
                <c:pt idx="2234">
                  <c:v>1995</c:v>
                </c:pt>
                <c:pt idx="2235">
                  <c:v>1995</c:v>
                </c:pt>
                <c:pt idx="2236">
                  <c:v>1995</c:v>
                </c:pt>
                <c:pt idx="2237">
                  <c:v>1995</c:v>
                </c:pt>
                <c:pt idx="2238">
                  <c:v>1995</c:v>
                </c:pt>
                <c:pt idx="2239">
                  <c:v>1995</c:v>
                </c:pt>
                <c:pt idx="2240">
                  <c:v>1995</c:v>
                </c:pt>
                <c:pt idx="2241">
                  <c:v>1995</c:v>
                </c:pt>
                <c:pt idx="2242">
                  <c:v>1995</c:v>
                </c:pt>
                <c:pt idx="2243">
                  <c:v>1995</c:v>
                </c:pt>
                <c:pt idx="2244">
                  <c:v>1995</c:v>
                </c:pt>
                <c:pt idx="2245">
                  <c:v>1995</c:v>
                </c:pt>
                <c:pt idx="2246">
                  <c:v>1995</c:v>
                </c:pt>
                <c:pt idx="2247">
                  <c:v>1995</c:v>
                </c:pt>
                <c:pt idx="2248">
                  <c:v>1995</c:v>
                </c:pt>
                <c:pt idx="2249">
                  <c:v>1995</c:v>
                </c:pt>
                <c:pt idx="2250">
                  <c:v>1995</c:v>
                </c:pt>
                <c:pt idx="2251">
                  <c:v>1995</c:v>
                </c:pt>
                <c:pt idx="2252">
                  <c:v>1995</c:v>
                </c:pt>
                <c:pt idx="2253">
                  <c:v>1995</c:v>
                </c:pt>
                <c:pt idx="2254">
                  <c:v>1995</c:v>
                </c:pt>
                <c:pt idx="2255">
                  <c:v>1995</c:v>
                </c:pt>
                <c:pt idx="2256">
                  <c:v>1995</c:v>
                </c:pt>
                <c:pt idx="2257">
                  <c:v>1995</c:v>
                </c:pt>
                <c:pt idx="2258">
                  <c:v>1995</c:v>
                </c:pt>
                <c:pt idx="2259">
                  <c:v>1995</c:v>
                </c:pt>
                <c:pt idx="2260">
                  <c:v>1995</c:v>
                </c:pt>
                <c:pt idx="2261">
                  <c:v>1995</c:v>
                </c:pt>
                <c:pt idx="2262">
                  <c:v>1995</c:v>
                </c:pt>
                <c:pt idx="2263">
                  <c:v>1995</c:v>
                </c:pt>
                <c:pt idx="2264">
                  <c:v>1995</c:v>
                </c:pt>
                <c:pt idx="2265">
                  <c:v>1995</c:v>
                </c:pt>
                <c:pt idx="2266">
                  <c:v>1995</c:v>
                </c:pt>
                <c:pt idx="2267">
                  <c:v>1995</c:v>
                </c:pt>
                <c:pt idx="2268">
                  <c:v>1995</c:v>
                </c:pt>
                <c:pt idx="2269">
                  <c:v>1995</c:v>
                </c:pt>
                <c:pt idx="2270">
                  <c:v>1995</c:v>
                </c:pt>
                <c:pt idx="2271">
                  <c:v>1995</c:v>
                </c:pt>
                <c:pt idx="2272">
                  <c:v>1995</c:v>
                </c:pt>
                <c:pt idx="2273">
                  <c:v>1995</c:v>
                </c:pt>
                <c:pt idx="2274">
                  <c:v>1995</c:v>
                </c:pt>
                <c:pt idx="2275">
                  <c:v>1995</c:v>
                </c:pt>
                <c:pt idx="2276">
                  <c:v>1995</c:v>
                </c:pt>
                <c:pt idx="2277">
                  <c:v>1995</c:v>
                </c:pt>
                <c:pt idx="2278">
                  <c:v>1995</c:v>
                </c:pt>
                <c:pt idx="2279">
                  <c:v>1995</c:v>
                </c:pt>
                <c:pt idx="2280">
                  <c:v>1995</c:v>
                </c:pt>
                <c:pt idx="2281">
                  <c:v>1995</c:v>
                </c:pt>
                <c:pt idx="2282">
                  <c:v>1995</c:v>
                </c:pt>
                <c:pt idx="2283">
                  <c:v>1995</c:v>
                </c:pt>
                <c:pt idx="2284">
                  <c:v>1995</c:v>
                </c:pt>
                <c:pt idx="2285">
                  <c:v>1995</c:v>
                </c:pt>
                <c:pt idx="2286">
                  <c:v>1995</c:v>
                </c:pt>
                <c:pt idx="2287">
                  <c:v>1995</c:v>
                </c:pt>
                <c:pt idx="2288">
                  <c:v>1995</c:v>
                </c:pt>
                <c:pt idx="2289">
                  <c:v>1995</c:v>
                </c:pt>
                <c:pt idx="2290">
                  <c:v>1995</c:v>
                </c:pt>
                <c:pt idx="2291">
                  <c:v>1995</c:v>
                </c:pt>
                <c:pt idx="2292">
                  <c:v>1995</c:v>
                </c:pt>
                <c:pt idx="2293">
                  <c:v>1995</c:v>
                </c:pt>
                <c:pt idx="2294">
                  <c:v>1995</c:v>
                </c:pt>
                <c:pt idx="2295">
                  <c:v>1995</c:v>
                </c:pt>
                <c:pt idx="2296">
                  <c:v>1995</c:v>
                </c:pt>
                <c:pt idx="2297">
                  <c:v>1995</c:v>
                </c:pt>
                <c:pt idx="2298">
                  <c:v>1995</c:v>
                </c:pt>
                <c:pt idx="2299">
                  <c:v>1995</c:v>
                </c:pt>
                <c:pt idx="2300">
                  <c:v>1995</c:v>
                </c:pt>
                <c:pt idx="2301">
                  <c:v>1995</c:v>
                </c:pt>
                <c:pt idx="2302">
                  <c:v>1995</c:v>
                </c:pt>
                <c:pt idx="2303">
                  <c:v>1995</c:v>
                </c:pt>
                <c:pt idx="2304">
                  <c:v>1995</c:v>
                </c:pt>
                <c:pt idx="2305">
                  <c:v>1995</c:v>
                </c:pt>
                <c:pt idx="2306">
                  <c:v>1995</c:v>
                </c:pt>
                <c:pt idx="2307">
                  <c:v>1995</c:v>
                </c:pt>
                <c:pt idx="2308">
                  <c:v>1995</c:v>
                </c:pt>
                <c:pt idx="2309">
                  <c:v>1995</c:v>
                </c:pt>
                <c:pt idx="2310">
                  <c:v>1995</c:v>
                </c:pt>
                <c:pt idx="2311">
                  <c:v>1995</c:v>
                </c:pt>
                <c:pt idx="2312">
                  <c:v>1995</c:v>
                </c:pt>
                <c:pt idx="2313">
                  <c:v>1995</c:v>
                </c:pt>
                <c:pt idx="2314">
                  <c:v>1995</c:v>
                </c:pt>
                <c:pt idx="2315">
                  <c:v>1995</c:v>
                </c:pt>
                <c:pt idx="2316">
                  <c:v>1995</c:v>
                </c:pt>
                <c:pt idx="2317">
                  <c:v>1995</c:v>
                </c:pt>
                <c:pt idx="2318">
                  <c:v>1995</c:v>
                </c:pt>
                <c:pt idx="2319">
                  <c:v>1995</c:v>
                </c:pt>
                <c:pt idx="2320">
                  <c:v>1995</c:v>
                </c:pt>
                <c:pt idx="2321">
                  <c:v>1995</c:v>
                </c:pt>
                <c:pt idx="2322">
                  <c:v>1995</c:v>
                </c:pt>
                <c:pt idx="2323">
                  <c:v>1995</c:v>
                </c:pt>
                <c:pt idx="2324">
                  <c:v>1995</c:v>
                </c:pt>
                <c:pt idx="2325">
                  <c:v>1995</c:v>
                </c:pt>
                <c:pt idx="2326">
                  <c:v>1995</c:v>
                </c:pt>
                <c:pt idx="2327">
                  <c:v>1995</c:v>
                </c:pt>
                <c:pt idx="2328">
                  <c:v>1995</c:v>
                </c:pt>
                <c:pt idx="2329">
                  <c:v>1995</c:v>
                </c:pt>
                <c:pt idx="2330">
                  <c:v>1995</c:v>
                </c:pt>
                <c:pt idx="2331">
                  <c:v>1995</c:v>
                </c:pt>
                <c:pt idx="2332">
                  <c:v>1995</c:v>
                </c:pt>
                <c:pt idx="2333">
                  <c:v>1995</c:v>
                </c:pt>
                <c:pt idx="2334">
                  <c:v>1995</c:v>
                </c:pt>
                <c:pt idx="2335">
                  <c:v>1995</c:v>
                </c:pt>
                <c:pt idx="2336">
                  <c:v>1995</c:v>
                </c:pt>
                <c:pt idx="2337">
                  <c:v>1995</c:v>
                </c:pt>
                <c:pt idx="2338">
                  <c:v>1995</c:v>
                </c:pt>
                <c:pt idx="2339">
                  <c:v>1995</c:v>
                </c:pt>
                <c:pt idx="2340">
                  <c:v>1995</c:v>
                </c:pt>
                <c:pt idx="2341">
                  <c:v>1995</c:v>
                </c:pt>
                <c:pt idx="2342">
                  <c:v>1995</c:v>
                </c:pt>
                <c:pt idx="2343">
                  <c:v>1995</c:v>
                </c:pt>
                <c:pt idx="2344">
                  <c:v>1995</c:v>
                </c:pt>
                <c:pt idx="2345">
                  <c:v>1995</c:v>
                </c:pt>
                <c:pt idx="2346">
                  <c:v>1995</c:v>
                </c:pt>
                <c:pt idx="2347">
                  <c:v>1995</c:v>
                </c:pt>
                <c:pt idx="2348">
                  <c:v>1995</c:v>
                </c:pt>
                <c:pt idx="2349">
                  <c:v>1995</c:v>
                </c:pt>
                <c:pt idx="2350">
                  <c:v>1995</c:v>
                </c:pt>
                <c:pt idx="2351">
                  <c:v>1995</c:v>
                </c:pt>
                <c:pt idx="2352">
                  <c:v>1995</c:v>
                </c:pt>
                <c:pt idx="2353">
                  <c:v>1995</c:v>
                </c:pt>
                <c:pt idx="2354">
                  <c:v>1995</c:v>
                </c:pt>
                <c:pt idx="2355">
                  <c:v>1995</c:v>
                </c:pt>
                <c:pt idx="2356">
                  <c:v>1995</c:v>
                </c:pt>
                <c:pt idx="2357">
                  <c:v>1995</c:v>
                </c:pt>
                <c:pt idx="2358">
                  <c:v>1995</c:v>
                </c:pt>
                <c:pt idx="2359">
                  <c:v>1995</c:v>
                </c:pt>
                <c:pt idx="2360">
                  <c:v>1995</c:v>
                </c:pt>
                <c:pt idx="2361">
                  <c:v>1995</c:v>
                </c:pt>
                <c:pt idx="2362">
                  <c:v>1995</c:v>
                </c:pt>
                <c:pt idx="2363">
                  <c:v>1995</c:v>
                </c:pt>
                <c:pt idx="2364">
                  <c:v>1995</c:v>
                </c:pt>
                <c:pt idx="2365">
                  <c:v>1995</c:v>
                </c:pt>
                <c:pt idx="2366">
                  <c:v>1995</c:v>
                </c:pt>
                <c:pt idx="2367">
                  <c:v>1995</c:v>
                </c:pt>
                <c:pt idx="2368">
                  <c:v>1995</c:v>
                </c:pt>
                <c:pt idx="2369">
                  <c:v>1995</c:v>
                </c:pt>
                <c:pt idx="2370">
                  <c:v>1995</c:v>
                </c:pt>
                <c:pt idx="2371">
                  <c:v>1995</c:v>
                </c:pt>
                <c:pt idx="2372">
                  <c:v>1995</c:v>
                </c:pt>
                <c:pt idx="2373">
                  <c:v>1995</c:v>
                </c:pt>
                <c:pt idx="2374">
                  <c:v>1995</c:v>
                </c:pt>
                <c:pt idx="2375">
                  <c:v>1995</c:v>
                </c:pt>
                <c:pt idx="2376">
                  <c:v>1995</c:v>
                </c:pt>
                <c:pt idx="2377">
                  <c:v>1995</c:v>
                </c:pt>
                <c:pt idx="2378">
                  <c:v>1995</c:v>
                </c:pt>
                <c:pt idx="2379">
                  <c:v>1995</c:v>
                </c:pt>
                <c:pt idx="2380">
                  <c:v>1995</c:v>
                </c:pt>
                <c:pt idx="2381">
                  <c:v>1995</c:v>
                </c:pt>
                <c:pt idx="2382">
                  <c:v>1995</c:v>
                </c:pt>
                <c:pt idx="2383">
                  <c:v>1995</c:v>
                </c:pt>
                <c:pt idx="2384">
                  <c:v>1995</c:v>
                </c:pt>
                <c:pt idx="2385">
                  <c:v>1995</c:v>
                </c:pt>
                <c:pt idx="2386">
                  <c:v>1995</c:v>
                </c:pt>
                <c:pt idx="2387">
                  <c:v>1995</c:v>
                </c:pt>
                <c:pt idx="2388">
                  <c:v>1995</c:v>
                </c:pt>
                <c:pt idx="2389">
                  <c:v>1995</c:v>
                </c:pt>
                <c:pt idx="2390">
                  <c:v>1995</c:v>
                </c:pt>
                <c:pt idx="2391">
                  <c:v>1995</c:v>
                </c:pt>
                <c:pt idx="2392">
                  <c:v>1995</c:v>
                </c:pt>
                <c:pt idx="2393">
                  <c:v>1995</c:v>
                </c:pt>
                <c:pt idx="2394">
                  <c:v>1995</c:v>
                </c:pt>
                <c:pt idx="2395">
                  <c:v>1995</c:v>
                </c:pt>
                <c:pt idx="2396">
                  <c:v>1995</c:v>
                </c:pt>
                <c:pt idx="2397">
                  <c:v>1995</c:v>
                </c:pt>
                <c:pt idx="2398">
                  <c:v>1995</c:v>
                </c:pt>
                <c:pt idx="2399">
                  <c:v>1995</c:v>
                </c:pt>
                <c:pt idx="2400">
                  <c:v>1995</c:v>
                </c:pt>
                <c:pt idx="2401">
                  <c:v>1995</c:v>
                </c:pt>
                <c:pt idx="2402">
                  <c:v>1995</c:v>
                </c:pt>
                <c:pt idx="2403">
                  <c:v>1995</c:v>
                </c:pt>
                <c:pt idx="2404">
                  <c:v>1995</c:v>
                </c:pt>
                <c:pt idx="2405">
                  <c:v>1995</c:v>
                </c:pt>
                <c:pt idx="2406">
                  <c:v>1995</c:v>
                </c:pt>
                <c:pt idx="2407">
                  <c:v>1995</c:v>
                </c:pt>
                <c:pt idx="2408">
                  <c:v>1995</c:v>
                </c:pt>
                <c:pt idx="2409">
                  <c:v>1995</c:v>
                </c:pt>
                <c:pt idx="2410">
                  <c:v>1995</c:v>
                </c:pt>
                <c:pt idx="2411">
                  <c:v>1995</c:v>
                </c:pt>
                <c:pt idx="2412">
                  <c:v>1995</c:v>
                </c:pt>
                <c:pt idx="2413">
                  <c:v>1995</c:v>
                </c:pt>
                <c:pt idx="2414">
                  <c:v>1995</c:v>
                </c:pt>
                <c:pt idx="2415">
                  <c:v>1995</c:v>
                </c:pt>
                <c:pt idx="2416">
                  <c:v>1995</c:v>
                </c:pt>
                <c:pt idx="2417">
                  <c:v>1995</c:v>
                </c:pt>
                <c:pt idx="2418">
                  <c:v>1995</c:v>
                </c:pt>
                <c:pt idx="2419">
                  <c:v>1995</c:v>
                </c:pt>
                <c:pt idx="2420">
                  <c:v>1995</c:v>
                </c:pt>
                <c:pt idx="2421">
                  <c:v>1995</c:v>
                </c:pt>
                <c:pt idx="2422">
                  <c:v>1995</c:v>
                </c:pt>
                <c:pt idx="2423">
                  <c:v>1995</c:v>
                </c:pt>
                <c:pt idx="2424">
                  <c:v>1995</c:v>
                </c:pt>
                <c:pt idx="2425">
                  <c:v>1995</c:v>
                </c:pt>
                <c:pt idx="2426">
                  <c:v>1995</c:v>
                </c:pt>
                <c:pt idx="2427">
                  <c:v>1995</c:v>
                </c:pt>
                <c:pt idx="2428">
                  <c:v>1995</c:v>
                </c:pt>
                <c:pt idx="2429">
                  <c:v>1995</c:v>
                </c:pt>
                <c:pt idx="2430">
                  <c:v>1995</c:v>
                </c:pt>
                <c:pt idx="2431">
                  <c:v>1995</c:v>
                </c:pt>
                <c:pt idx="2432">
                  <c:v>1995</c:v>
                </c:pt>
                <c:pt idx="2433">
                  <c:v>1995</c:v>
                </c:pt>
                <c:pt idx="2434">
                  <c:v>1995</c:v>
                </c:pt>
                <c:pt idx="2435">
                  <c:v>1995</c:v>
                </c:pt>
                <c:pt idx="2436">
                  <c:v>1995</c:v>
                </c:pt>
                <c:pt idx="2437">
                  <c:v>1995</c:v>
                </c:pt>
                <c:pt idx="2438">
                  <c:v>1995</c:v>
                </c:pt>
                <c:pt idx="2439">
                  <c:v>1995</c:v>
                </c:pt>
                <c:pt idx="2440">
                  <c:v>1995</c:v>
                </c:pt>
                <c:pt idx="2441">
                  <c:v>1995</c:v>
                </c:pt>
                <c:pt idx="2442">
                  <c:v>1995</c:v>
                </c:pt>
                <c:pt idx="2443">
                  <c:v>1995</c:v>
                </c:pt>
                <c:pt idx="2444">
                  <c:v>1995</c:v>
                </c:pt>
                <c:pt idx="2445">
                  <c:v>1995</c:v>
                </c:pt>
                <c:pt idx="2446">
                  <c:v>1995</c:v>
                </c:pt>
                <c:pt idx="2447">
                  <c:v>1995</c:v>
                </c:pt>
                <c:pt idx="2448">
                  <c:v>1995</c:v>
                </c:pt>
                <c:pt idx="2449">
                  <c:v>1995</c:v>
                </c:pt>
                <c:pt idx="2450">
                  <c:v>1995</c:v>
                </c:pt>
                <c:pt idx="2451">
                  <c:v>1995</c:v>
                </c:pt>
                <c:pt idx="2452">
                  <c:v>1995</c:v>
                </c:pt>
                <c:pt idx="2453">
                  <c:v>1995</c:v>
                </c:pt>
                <c:pt idx="2454">
                  <c:v>1995</c:v>
                </c:pt>
                <c:pt idx="2455">
                  <c:v>1995</c:v>
                </c:pt>
                <c:pt idx="2456">
                  <c:v>1995</c:v>
                </c:pt>
                <c:pt idx="2457">
                  <c:v>1995</c:v>
                </c:pt>
                <c:pt idx="2458">
                  <c:v>1995</c:v>
                </c:pt>
                <c:pt idx="2459">
                  <c:v>1995</c:v>
                </c:pt>
                <c:pt idx="2460">
                  <c:v>1995</c:v>
                </c:pt>
                <c:pt idx="2461">
                  <c:v>1995</c:v>
                </c:pt>
                <c:pt idx="2462">
                  <c:v>1995</c:v>
                </c:pt>
                <c:pt idx="2463">
                  <c:v>1995</c:v>
                </c:pt>
                <c:pt idx="2464">
                  <c:v>1995</c:v>
                </c:pt>
                <c:pt idx="2465">
                  <c:v>1995</c:v>
                </c:pt>
                <c:pt idx="2466">
                  <c:v>1995</c:v>
                </c:pt>
                <c:pt idx="2467">
                  <c:v>1995</c:v>
                </c:pt>
                <c:pt idx="2468">
                  <c:v>1995</c:v>
                </c:pt>
                <c:pt idx="2469">
                  <c:v>1995</c:v>
                </c:pt>
                <c:pt idx="2470">
                  <c:v>1995</c:v>
                </c:pt>
                <c:pt idx="2471">
                  <c:v>1995</c:v>
                </c:pt>
                <c:pt idx="2472">
                  <c:v>1995</c:v>
                </c:pt>
                <c:pt idx="2473">
                  <c:v>1995</c:v>
                </c:pt>
                <c:pt idx="2474">
                  <c:v>1995</c:v>
                </c:pt>
                <c:pt idx="2475">
                  <c:v>1995</c:v>
                </c:pt>
                <c:pt idx="2476">
                  <c:v>1995</c:v>
                </c:pt>
                <c:pt idx="2477">
                  <c:v>1995</c:v>
                </c:pt>
                <c:pt idx="2478">
                  <c:v>1995</c:v>
                </c:pt>
                <c:pt idx="2479">
                  <c:v>1995</c:v>
                </c:pt>
                <c:pt idx="2480">
                  <c:v>1995</c:v>
                </c:pt>
                <c:pt idx="2481">
                  <c:v>1995</c:v>
                </c:pt>
                <c:pt idx="2482">
                  <c:v>1995</c:v>
                </c:pt>
                <c:pt idx="2483">
                  <c:v>1995</c:v>
                </c:pt>
                <c:pt idx="2484">
                  <c:v>1995</c:v>
                </c:pt>
                <c:pt idx="2485">
                  <c:v>1995</c:v>
                </c:pt>
                <c:pt idx="2486">
                  <c:v>1995</c:v>
                </c:pt>
                <c:pt idx="2487">
                  <c:v>1995</c:v>
                </c:pt>
                <c:pt idx="2488">
                  <c:v>1995</c:v>
                </c:pt>
                <c:pt idx="2489">
                  <c:v>1995</c:v>
                </c:pt>
                <c:pt idx="2490">
                  <c:v>1995</c:v>
                </c:pt>
                <c:pt idx="2491">
                  <c:v>1995</c:v>
                </c:pt>
                <c:pt idx="2492">
                  <c:v>1995</c:v>
                </c:pt>
                <c:pt idx="2493">
                  <c:v>1995</c:v>
                </c:pt>
                <c:pt idx="2494">
                  <c:v>1995</c:v>
                </c:pt>
                <c:pt idx="2495">
                  <c:v>1995</c:v>
                </c:pt>
                <c:pt idx="2496">
                  <c:v>1995</c:v>
                </c:pt>
                <c:pt idx="2497">
                  <c:v>1995</c:v>
                </c:pt>
                <c:pt idx="2498">
                  <c:v>1995</c:v>
                </c:pt>
                <c:pt idx="2499">
                  <c:v>1995</c:v>
                </c:pt>
                <c:pt idx="2500">
                  <c:v>1995</c:v>
                </c:pt>
                <c:pt idx="2501">
                  <c:v>1995</c:v>
                </c:pt>
                <c:pt idx="2502">
                  <c:v>1995</c:v>
                </c:pt>
                <c:pt idx="2503">
                  <c:v>1995</c:v>
                </c:pt>
                <c:pt idx="2504">
                  <c:v>1995</c:v>
                </c:pt>
                <c:pt idx="2505">
                  <c:v>1995</c:v>
                </c:pt>
                <c:pt idx="2506">
                  <c:v>1995</c:v>
                </c:pt>
                <c:pt idx="2507">
                  <c:v>1995</c:v>
                </c:pt>
                <c:pt idx="2508">
                  <c:v>1995</c:v>
                </c:pt>
                <c:pt idx="2509">
                  <c:v>1995</c:v>
                </c:pt>
                <c:pt idx="2510">
                  <c:v>1995</c:v>
                </c:pt>
                <c:pt idx="2511">
                  <c:v>1995</c:v>
                </c:pt>
                <c:pt idx="2512">
                  <c:v>1995</c:v>
                </c:pt>
                <c:pt idx="2513">
                  <c:v>1995</c:v>
                </c:pt>
                <c:pt idx="2514">
                  <c:v>1995</c:v>
                </c:pt>
                <c:pt idx="2515">
                  <c:v>1995</c:v>
                </c:pt>
                <c:pt idx="2516">
                  <c:v>1995</c:v>
                </c:pt>
                <c:pt idx="2517">
                  <c:v>1995</c:v>
                </c:pt>
                <c:pt idx="2518">
                  <c:v>1995</c:v>
                </c:pt>
                <c:pt idx="2519">
                  <c:v>1995</c:v>
                </c:pt>
                <c:pt idx="2520">
                  <c:v>1995</c:v>
                </c:pt>
                <c:pt idx="2521">
                  <c:v>1995</c:v>
                </c:pt>
                <c:pt idx="2522">
                  <c:v>1995</c:v>
                </c:pt>
                <c:pt idx="2523">
                  <c:v>1995</c:v>
                </c:pt>
                <c:pt idx="2524">
                  <c:v>1995</c:v>
                </c:pt>
                <c:pt idx="2525">
                  <c:v>1995</c:v>
                </c:pt>
                <c:pt idx="2526">
                  <c:v>1995</c:v>
                </c:pt>
                <c:pt idx="2527">
                  <c:v>1995</c:v>
                </c:pt>
                <c:pt idx="2528">
                  <c:v>1995</c:v>
                </c:pt>
                <c:pt idx="2529">
                  <c:v>1995</c:v>
                </c:pt>
                <c:pt idx="2530">
                  <c:v>1995</c:v>
                </c:pt>
                <c:pt idx="2531">
                  <c:v>1995</c:v>
                </c:pt>
                <c:pt idx="2532">
                  <c:v>1995</c:v>
                </c:pt>
                <c:pt idx="2533">
                  <c:v>1995</c:v>
                </c:pt>
                <c:pt idx="2534">
                  <c:v>1995</c:v>
                </c:pt>
                <c:pt idx="2535">
                  <c:v>1995</c:v>
                </c:pt>
                <c:pt idx="2536">
                  <c:v>1995</c:v>
                </c:pt>
                <c:pt idx="2537">
                  <c:v>1995</c:v>
                </c:pt>
                <c:pt idx="2538">
                  <c:v>1995</c:v>
                </c:pt>
                <c:pt idx="2539">
                  <c:v>1995</c:v>
                </c:pt>
                <c:pt idx="2540">
                  <c:v>1995</c:v>
                </c:pt>
                <c:pt idx="2541">
                  <c:v>1995</c:v>
                </c:pt>
                <c:pt idx="2542">
                  <c:v>1995</c:v>
                </c:pt>
                <c:pt idx="2543">
                  <c:v>1995</c:v>
                </c:pt>
                <c:pt idx="2544">
                  <c:v>1995</c:v>
                </c:pt>
                <c:pt idx="2545">
                  <c:v>1995</c:v>
                </c:pt>
                <c:pt idx="2546">
                  <c:v>1995</c:v>
                </c:pt>
                <c:pt idx="2547">
                  <c:v>1995</c:v>
                </c:pt>
                <c:pt idx="2548">
                  <c:v>1995</c:v>
                </c:pt>
                <c:pt idx="2549">
                  <c:v>1995</c:v>
                </c:pt>
                <c:pt idx="2550">
                  <c:v>1995</c:v>
                </c:pt>
                <c:pt idx="2551">
                  <c:v>1995</c:v>
                </c:pt>
                <c:pt idx="2552">
                  <c:v>1995</c:v>
                </c:pt>
                <c:pt idx="2553">
                  <c:v>1995</c:v>
                </c:pt>
                <c:pt idx="2554">
                  <c:v>1995</c:v>
                </c:pt>
                <c:pt idx="2555">
                  <c:v>1995</c:v>
                </c:pt>
                <c:pt idx="2556">
                  <c:v>1996</c:v>
                </c:pt>
                <c:pt idx="2557">
                  <c:v>1996</c:v>
                </c:pt>
                <c:pt idx="2558">
                  <c:v>1996</c:v>
                </c:pt>
                <c:pt idx="2559">
                  <c:v>1996</c:v>
                </c:pt>
                <c:pt idx="2560">
                  <c:v>1996</c:v>
                </c:pt>
                <c:pt idx="2561">
                  <c:v>1996</c:v>
                </c:pt>
                <c:pt idx="2562">
                  <c:v>1996</c:v>
                </c:pt>
                <c:pt idx="2563">
                  <c:v>1996</c:v>
                </c:pt>
                <c:pt idx="2564">
                  <c:v>1996</c:v>
                </c:pt>
                <c:pt idx="2565">
                  <c:v>1996</c:v>
                </c:pt>
                <c:pt idx="2566">
                  <c:v>1996</c:v>
                </c:pt>
                <c:pt idx="2567">
                  <c:v>1996</c:v>
                </c:pt>
                <c:pt idx="2568">
                  <c:v>1996</c:v>
                </c:pt>
                <c:pt idx="2569">
                  <c:v>1996</c:v>
                </c:pt>
                <c:pt idx="2570">
                  <c:v>1996</c:v>
                </c:pt>
                <c:pt idx="2571">
                  <c:v>1996</c:v>
                </c:pt>
                <c:pt idx="2572">
                  <c:v>1996</c:v>
                </c:pt>
                <c:pt idx="2573">
                  <c:v>1996</c:v>
                </c:pt>
                <c:pt idx="2574">
                  <c:v>1996</c:v>
                </c:pt>
                <c:pt idx="2575">
                  <c:v>1996</c:v>
                </c:pt>
                <c:pt idx="2576">
                  <c:v>1996</c:v>
                </c:pt>
                <c:pt idx="2577">
                  <c:v>1996</c:v>
                </c:pt>
                <c:pt idx="2578">
                  <c:v>1996</c:v>
                </c:pt>
                <c:pt idx="2579">
                  <c:v>1996</c:v>
                </c:pt>
                <c:pt idx="2580">
                  <c:v>1996</c:v>
                </c:pt>
                <c:pt idx="2581">
                  <c:v>1996</c:v>
                </c:pt>
                <c:pt idx="2582">
                  <c:v>1996</c:v>
                </c:pt>
                <c:pt idx="2583">
                  <c:v>1996</c:v>
                </c:pt>
                <c:pt idx="2584">
                  <c:v>1996</c:v>
                </c:pt>
                <c:pt idx="2585">
                  <c:v>1996</c:v>
                </c:pt>
                <c:pt idx="2586">
                  <c:v>1996</c:v>
                </c:pt>
                <c:pt idx="2587">
                  <c:v>1996</c:v>
                </c:pt>
                <c:pt idx="2588">
                  <c:v>1996</c:v>
                </c:pt>
                <c:pt idx="2589">
                  <c:v>1996</c:v>
                </c:pt>
                <c:pt idx="2590">
                  <c:v>1996</c:v>
                </c:pt>
                <c:pt idx="2591">
                  <c:v>1996</c:v>
                </c:pt>
                <c:pt idx="2592">
                  <c:v>1996</c:v>
                </c:pt>
                <c:pt idx="2593">
                  <c:v>1996</c:v>
                </c:pt>
                <c:pt idx="2594">
                  <c:v>1996</c:v>
                </c:pt>
                <c:pt idx="2595">
                  <c:v>1996</c:v>
                </c:pt>
                <c:pt idx="2596">
                  <c:v>1996</c:v>
                </c:pt>
                <c:pt idx="2597">
                  <c:v>1996</c:v>
                </c:pt>
                <c:pt idx="2598">
                  <c:v>1996</c:v>
                </c:pt>
                <c:pt idx="2599">
                  <c:v>1996</c:v>
                </c:pt>
                <c:pt idx="2600">
                  <c:v>1996</c:v>
                </c:pt>
                <c:pt idx="2601">
                  <c:v>1996</c:v>
                </c:pt>
                <c:pt idx="2602">
                  <c:v>1996</c:v>
                </c:pt>
                <c:pt idx="2603">
                  <c:v>1996</c:v>
                </c:pt>
                <c:pt idx="2604">
                  <c:v>1996</c:v>
                </c:pt>
                <c:pt idx="2605">
                  <c:v>1996</c:v>
                </c:pt>
                <c:pt idx="2606">
                  <c:v>1996</c:v>
                </c:pt>
                <c:pt idx="2607">
                  <c:v>1996</c:v>
                </c:pt>
                <c:pt idx="2608">
                  <c:v>1996</c:v>
                </c:pt>
                <c:pt idx="2609">
                  <c:v>1996</c:v>
                </c:pt>
                <c:pt idx="2610">
                  <c:v>1996</c:v>
                </c:pt>
                <c:pt idx="2611">
                  <c:v>1996</c:v>
                </c:pt>
                <c:pt idx="2612">
                  <c:v>1996</c:v>
                </c:pt>
                <c:pt idx="2613">
                  <c:v>1996</c:v>
                </c:pt>
                <c:pt idx="2614">
                  <c:v>1996</c:v>
                </c:pt>
                <c:pt idx="2615">
                  <c:v>1996</c:v>
                </c:pt>
                <c:pt idx="2616">
                  <c:v>1996</c:v>
                </c:pt>
                <c:pt idx="2617">
                  <c:v>1996</c:v>
                </c:pt>
                <c:pt idx="2618">
                  <c:v>1996</c:v>
                </c:pt>
                <c:pt idx="2619">
                  <c:v>1996</c:v>
                </c:pt>
                <c:pt idx="2620">
                  <c:v>1996</c:v>
                </c:pt>
                <c:pt idx="2621">
                  <c:v>1996</c:v>
                </c:pt>
                <c:pt idx="2622">
                  <c:v>1996</c:v>
                </c:pt>
                <c:pt idx="2623">
                  <c:v>1996</c:v>
                </c:pt>
                <c:pt idx="2624">
                  <c:v>1996</c:v>
                </c:pt>
                <c:pt idx="2625">
                  <c:v>1996</c:v>
                </c:pt>
                <c:pt idx="2626">
                  <c:v>1996</c:v>
                </c:pt>
                <c:pt idx="2627">
                  <c:v>1996</c:v>
                </c:pt>
                <c:pt idx="2628">
                  <c:v>1996</c:v>
                </c:pt>
                <c:pt idx="2629">
                  <c:v>1996</c:v>
                </c:pt>
                <c:pt idx="2630">
                  <c:v>1996</c:v>
                </c:pt>
                <c:pt idx="2631">
                  <c:v>1996</c:v>
                </c:pt>
                <c:pt idx="2632">
                  <c:v>1996</c:v>
                </c:pt>
                <c:pt idx="2633">
                  <c:v>1996</c:v>
                </c:pt>
                <c:pt idx="2634">
                  <c:v>1996</c:v>
                </c:pt>
                <c:pt idx="2635">
                  <c:v>1996</c:v>
                </c:pt>
                <c:pt idx="2636">
                  <c:v>1996</c:v>
                </c:pt>
                <c:pt idx="2637">
                  <c:v>1996</c:v>
                </c:pt>
                <c:pt idx="2638">
                  <c:v>1996</c:v>
                </c:pt>
                <c:pt idx="2639">
                  <c:v>1996</c:v>
                </c:pt>
                <c:pt idx="2640">
                  <c:v>1996</c:v>
                </c:pt>
                <c:pt idx="2641">
                  <c:v>1996</c:v>
                </c:pt>
                <c:pt idx="2642">
                  <c:v>1996</c:v>
                </c:pt>
                <c:pt idx="2643">
                  <c:v>1996</c:v>
                </c:pt>
                <c:pt idx="2644">
                  <c:v>1996</c:v>
                </c:pt>
                <c:pt idx="2645">
                  <c:v>1996</c:v>
                </c:pt>
                <c:pt idx="2646">
                  <c:v>1996</c:v>
                </c:pt>
                <c:pt idx="2647">
                  <c:v>1996</c:v>
                </c:pt>
                <c:pt idx="2648">
                  <c:v>1996</c:v>
                </c:pt>
                <c:pt idx="2649">
                  <c:v>1996</c:v>
                </c:pt>
                <c:pt idx="2650">
                  <c:v>1996</c:v>
                </c:pt>
                <c:pt idx="2651">
                  <c:v>1996</c:v>
                </c:pt>
                <c:pt idx="2652">
                  <c:v>1996</c:v>
                </c:pt>
                <c:pt idx="2653">
                  <c:v>1996</c:v>
                </c:pt>
                <c:pt idx="2654">
                  <c:v>1996</c:v>
                </c:pt>
                <c:pt idx="2655">
                  <c:v>1996</c:v>
                </c:pt>
                <c:pt idx="2656">
                  <c:v>1996</c:v>
                </c:pt>
                <c:pt idx="2657">
                  <c:v>1996</c:v>
                </c:pt>
                <c:pt idx="2658">
                  <c:v>1996</c:v>
                </c:pt>
                <c:pt idx="2659">
                  <c:v>1996</c:v>
                </c:pt>
                <c:pt idx="2660">
                  <c:v>1996</c:v>
                </c:pt>
                <c:pt idx="2661">
                  <c:v>1996</c:v>
                </c:pt>
                <c:pt idx="2662">
                  <c:v>1996</c:v>
                </c:pt>
                <c:pt idx="2663">
                  <c:v>1996</c:v>
                </c:pt>
                <c:pt idx="2664">
                  <c:v>1996</c:v>
                </c:pt>
                <c:pt idx="2665">
                  <c:v>1996</c:v>
                </c:pt>
                <c:pt idx="2666">
                  <c:v>1996</c:v>
                </c:pt>
                <c:pt idx="2667">
                  <c:v>1996</c:v>
                </c:pt>
                <c:pt idx="2668">
                  <c:v>1996</c:v>
                </c:pt>
                <c:pt idx="2669">
                  <c:v>1996</c:v>
                </c:pt>
                <c:pt idx="2670">
                  <c:v>1996</c:v>
                </c:pt>
                <c:pt idx="2671">
                  <c:v>1996</c:v>
                </c:pt>
                <c:pt idx="2672">
                  <c:v>1996</c:v>
                </c:pt>
                <c:pt idx="2673">
                  <c:v>1996</c:v>
                </c:pt>
                <c:pt idx="2674">
                  <c:v>1996</c:v>
                </c:pt>
                <c:pt idx="2675">
                  <c:v>1996</c:v>
                </c:pt>
                <c:pt idx="2676">
                  <c:v>1996</c:v>
                </c:pt>
                <c:pt idx="2677">
                  <c:v>1996</c:v>
                </c:pt>
                <c:pt idx="2678">
                  <c:v>1996</c:v>
                </c:pt>
                <c:pt idx="2679">
                  <c:v>1996</c:v>
                </c:pt>
                <c:pt idx="2680">
                  <c:v>1996</c:v>
                </c:pt>
                <c:pt idx="2681">
                  <c:v>1996</c:v>
                </c:pt>
                <c:pt idx="2682">
                  <c:v>1996</c:v>
                </c:pt>
                <c:pt idx="2683">
                  <c:v>1996</c:v>
                </c:pt>
                <c:pt idx="2684">
                  <c:v>1996</c:v>
                </c:pt>
                <c:pt idx="2685">
                  <c:v>1996</c:v>
                </c:pt>
                <c:pt idx="2686">
                  <c:v>1996</c:v>
                </c:pt>
                <c:pt idx="2687">
                  <c:v>1996</c:v>
                </c:pt>
                <c:pt idx="2688">
                  <c:v>1996</c:v>
                </c:pt>
                <c:pt idx="2689">
                  <c:v>1996</c:v>
                </c:pt>
                <c:pt idx="2690">
                  <c:v>1996</c:v>
                </c:pt>
                <c:pt idx="2691">
                  <c:v>1996</c:v>
                </c:pt>
                <c:pt idx="2692">
                  <c:v>1996</c:v>
                </c:pt>
                <c:pt idx="2693">
                  <c:v>1996</c:v>
                </c:pt>
                <c:pt idx="2694">
                  <c:v>1996</c:v>
                </c:pt>
                <c:pt idx="2695">
                  <c:v>1996</c:v>
                </c:pt>
                <c:pt idx="2696">
                  <c:v>1996</c:v>
                </c:pt>
                <c:pt idx="2697">
                  <c:v>1996</c:v>
                </c:pt>
                <c:pt idx="2698">
                  <c:v>1996</c:v>
                </c:pt>
                <c:pt idx="2699">
                  <c:v>1996</c:v>
                </c:pt>
                <c:pt idx="2700">
                  <c:v>1996</c:v>
                </c:pt>
                <c:pt idx="2701">
                  <c:v>1996</c:v>
                </c:pt>
                <c:pt idx="2702">
                  <c:v>1996</c:v>
                </c:pt>
                <c:pt idx="2703">
                  <c:v>1996</c:v>
                </c:pt>
                <c:pt idx="2704">
                  <c:v>1996</c:v>
                </c:pt>
                <c:pt idx="2705">
                  <c:v>1996</c:v>
                </c:pt>
                <c:pt idx="2706">
                  <c:v>1996</c:v>
                </c:pt>
                <c:pt idx="2707">
                  <c:v>1996</c:v>
                </c:pt>
                <c:pt idx="2708">
                  <c:v>1996</c:v>
                </c:pt>
                <c:pt idx="2709">
                  <c:v>1996</c:v>
                </c:pt>
                <c:pt idx="2710">
                  <c:v>1996</c:v>
                </c:pt>
                <c:pt idx="2711">
                  <c:v>1996</c:v>
                </c:pt>
                <c:pt idx="2712">
                  <c:v>1996</c:v>
                </c:pt>
                <c:pt idx="2713">
                  <c:v>1996</c:v>
                </c:pt>
                <c:pt idx="2714">
                  <c:v>1996</c:v>
                </c:pt>
                <c:pt idx="2715">
                  <c:v>1996</c:v>
                </c:pt>
                <c:pt idx="2716">
                  <c:v>1996</c:v>
                </c:pt>
                <c:pt idx="2717">
                  <c:v>1996</c:v>
                </c:pt>
                <c:pt idx="2718">
                  <c:v>1996</c:v>
                </c:pt>
                <c:pt idx="2719">
                  <c:v>1996</c:v>
                </c:pt>
                <c:pt idx="2720">
                  <c:v>1996</c:v>
                </c:pt>
                <c:pt idx="2721">
                  <c:v>1996</c:v>
                </c:pt>
                <c:pt idx="2722">
                  <c:v>1996</c:v>
                </c:pt>
                <c:pt idx="2723">
                  <c:v>1996</c:v>
                </c:pt>
                <c:pt idx="2724">
                  <c:v>1996</c:v>
                </c:pt>
                <c:pt idx="2725">
                  <c:v>1996</c:v>
                </c:pt>
                <c:pt idx="2726">
                  <c:v>1996</c:v>
                </c:pt>
                <c:pt idx="2727">
                  <c:v>1996</c:v>
                </c:pt>
                <c:pt idx="2728">
                  <c:v>1996</c:v>
                </c:pt>
                <c:pt idx="2729">
                  <c:v>1996</c:v>
                </c:pt>
                <c:pt idx="2730">
                  <c:v>1996</c:v>
                </c:pt>
                <c:pt idx="2731">
                  <c:v>1996</c:v>
                </c:pt>
                <c:pt idx="2732">
                  <c:v>1996</c:v>
                </c:pt>
                <c:pt idx="2733">
                  <c:v>1996</c:v>
                </c:pt>
                <c:pt idx="2734">
                  <c:v>1996</c:v>
                </c:pt>
                <c:pt idx="2735">
                  <c:v>1996</c:v>
                </c:pt>
                <c:pt idx="2736">
                  <c:v>1996</c:v>
                </c:pt>
                <c:pt idx="2737">
                  <c:v>1996</c:v>
                </c:pt>
                <c:pt idx="2738">
                  <c:v>1996</c:v>
                </c:pt>
                <c:pt idx="2739">
                  <c:v>1996</c:v>
                </c:pt>
                <c:pt idx="2740">
                  <c:v>1996</c:v>
                </c:pt>
                <c:pt idx="2741">
                  <c:v>1996</c:v>
                </c:pt>
                <c:pt idx="2742">
                  <c:v>1996</c:v>
                </c:pt>
                <c:pt idx="2743">
                  <c:v>1996</c:v>
                </c:pt>
                <c:pt idx="2744">
                  <c:v>1996</c:v>
                </c:pt>
                <c:pt idx="2745">
                  <c:v>1996</c:v>
                </c:pt>
                <c:pt idx="2746">
                  <c:v>1996</c:v>
                </c:pt>
                <c:pt idx="2747">
                  <c:v>1996</c:v>
                </c:pt>
                <c:pt idx="2748">
                  <c:v>1996</c:v>
                </c:pt>
                <c:pt idx="2749">
                  <c:v>1996</c:v>
                </c:pt>
                <c:pt idx="2750">
                  <c:v>1996</c:v>
                </c:pt>
                <c:pt idx="2751">
                  <c:v>1996</c:v>
                </c:pt>
                <c:pt idx="2752">
                  <c:v>1996</c:v>
                </c:pt>
                <c:pt idx="2753">
                  <c:v>1996</c:v>
                </c:pt>
                <c:pt idx="2754">
                  <c:v>1996</c:v>
                </c:pt>
                <c:pt idx="2755">
                  <c:v>1996</c:v>
                </c:pt>
                <c:pt idx="2756">
                  <c:v>1996</c:v>
                </c:pt>
                <c:pt idx="2757">
                  <c:v>1996</c:v>
                </c:pt>
                <c:pt idx="2758">
                  <c:v>1996</c:v>
                </c:pt>
                <c:pt idx="2759">
                  <c:v>1996</c:v>
                </c:pt>
                <c:pt idx="2760">
                  <c:v>1996</c:v>
                </c:pt>
                <c:pt idx="2761">
                  <c:v>1996</c:v>
                </c:pt>
                <c:pt idx="2762">
                  <c:v>1996</c:v>
                </c:pt>
                <c:pt idx="2763">
                  <c:v>1996</c:v>
                </c:pt>
                <c:pt idx="2764">
                  <c:v>1996</c:v>
                </c:pt>
                <c:pt idx="2765">
                  <c:v>1996</c:v>
                </c:pt>
                <c:pt idx="2766">
                  <c:v>1996</c:v>
                </c:pt>
                <c:pt idx="2767">
                  <c:v>1996</c:v>
                </c:pt>
                <c:pt idx="2768">
                  <c:v>1996</c:v>
                </c:pt>
                <c:pt idx="2769">
                  <c:v>1996</c:v>
                </c:pt>
                <c:pt idx="2770">
                  <c:v>1996</c:v>
                </c:pt>
                <c:pt idx="2771">
                  <c:v>1996</c:v>
                </c:pt>
                <c:pt idx="2772">
                  <c:v>1996</c:v>
                </c:pt>
                <c:pt idx="2773">
                  <c:v>1996</c:v>
                </c:pt>
                <c:pt idx="2774">
                  <c:v>1996</c:v>
                </c:pt>
                <c:pt idx="2775">
                  <c:v>1996</c:v>
                </c:pt>
                <c:pt idx="2776">
                  <c:v>1996</c:v>
                </c:pt>
                <c:pt idx="2777">
                  <c:v>1996</c:v>
                </c:pt>
                <c:pt idx="2778">
                  <c:v>1996</c:v>
                </c:pt>
                <c:pt idx="2779">
                  <c:v>1996</c:v>
                </c:pt>
                <c:pt idx="2780">
                  <c:v>1996</c:v>
                </c:pt>
                <c:pt idx="2781">
                  <c:v>1996</c:v>
                </c:pt>
                <c:pt idx="2782">
                  <c:v>1996</c:v>
                </c:pt>
                <c:pt idx="2783">
                  <c:v>1996</c:v>
                </c:pt>
                <c:pt idx="2784">
                  <c:v>1996</c:v>
                </c:pt>
                <c:pt idx="2785">
                  <c:v>1996</c:v>
                </c:pt>
                <c:pt idx="2786">
                  <c:v>1996</c:v>
                </c:pt>
                <c:pt idx="2787">
                  <c:v>1996</c:v>
                </c:pt>
                <c:pt idx="2788">
                  <c:v>1996</c:v>
                </c:pt>
                <c:pt idx="2789">
                  <c:v>1996</c:v>
                </c:pt>
                <c:pt idx="2790">
                  <c:v>1996</c:v>
                </c:pt>
                <c:pt idx="2791">
                  <c:v>1996</c:v>
                </c:pt>
                <c:pt idx="2792">
                  <c:v>1996</c:v>
                </c:pt>
                <c:pt idx="2793">
                  <c:v>1996</c:v>
                </c:pt>
                <c:pt idx="2794">
                  <c:v>1996</c:v>
                </c:pt>
                <c:pt idx="2795">
                  <c:v>1996</c:v>
                </c:pt>
                <c:pt idx="2796">
                  <c:v>1996</c:v>
                </c:pt>
                <c:pt idx="2797">
                  <c:v>1996</c:v>
                </c:pt>
                <c:pt idx="2798">
                  <c:v>1996</c:v>
                </c:pt>
                <c:pt idx="2799">
                  <c:v>1996</c:v>
                </c:pt>
                <c:pt idx="2800">
                  <c:v>1996</c:v>
                </c:pt>
                <c:pt idx="2801">
                  <c:v>1996</c:v>
                </c:pt>
                <c:pt idx="2802">
                  <c:v>1996</c:v>
                </c:pt>
                <c:pt idx="2803">
                  <c:v>1996</c:v>
                </c:pt>
                <c:pt idx="2804">
                  <c:v>1996</c:v>
                </c:pt>
                <c:pt idx="2805">
                  <c:v>1996</c:v>
                </c:pt>
                <c:pt idx="2806">
                  <c:v>1996</c:v>
                </c:pt>
                <c:pt idx="2807">
                  <c:v>1996</c:v>
                </c:pt>
                <c:pt idx="2808">
                  <c:v>1996</c:v>
                </c:pt>
                <c:pt idx="2809">
                  <c:v>1996</c:v>
                </c:pt>
                <c:pt idx="2810">
                  <c:v>1996</c:v>
                </c:pt>
                <c:pt idx="2811">
                  <c:v>1996</c:v>
                </c:pt>
                <c:pt idx="2812">
                  <c:v>1996</c:v>
                </c:pt>
                <c:pt idx="2813">
                  <c:v>1996</c:v>
                </c:pt>
                <c:pt idx="2814">
                  <c:v>1996</c:v>
                </c:pt>
                <c:pt idx="2815">
                  <c:v>1996</c:v>
                </c:pt>
                <c:pt idx="2816">
                  <c:v>1996</c:v>
                </c:pt>
                <c:pt idx="2817">
                  <c:v>1996</c:v>
                </c:pt>
                <c:pt idx="2818">
                  <c:v>1996</c:v>
                </c:pt>
                <c:pt idx="2819">
                  <c:v>1996</c:v>
                </c:pt>
                <c:pt idx="2820">
                  <c:v>1996</c:v>
                </c:pt>
                <c:pt idx="2821">
                  <c:v>1996</c:v>
                </c:pt>
                <c:pt idx="2822">
                  <c:v>1996</c:v>
                </c:pt>
                <c:pt idx="2823">
                  <c:v>1996</c:v>
                </c:pt>
                <c:pt idx="2824">
                  <c:v>1996</c:v>
                </c:pt>
                <c:pt idx="2825">
                  <c:v>1996</c:v>
                </c:pt>
                <c:pt idx="2826">
                  <c:v>1996</c:v>
                </c:pt>
                <c:pt idx="2827">
                  <c:v>1996</c:v>
                </c:pt>
                <c:pt idx="2828">
                  <c:v>1996</c:v>
                </c:pt>
                <c:pt idx="2829">
                  <c:v>1996</c:v>
                </c:pt>
                <c:pt idx="2830">
                  <c:v>1996</c:v>
                </c:pt>
                <c:pt idx="2831">
                  <c:v>1996</c:v>
                </c:pt>
                <c:pt idx="2832">
                  <c:v>1996</c:v>
                </c:pt>
                <c:pt idx="2833">
                  <c:v>1996</c:v>
                </c:pt>
                <c:pt idx="2834">
                  <c:v>1996</c:v>
                </c:pt>
                <c:pt idx="2835">
                  <c:v>1996</c:v>
                </c:pt>
                <c:pt idx="2836">
                  <c:v>1996</c:v>
                </c:pt>
                <c:pt idx="2837">
                  <c:v>1996</c:v>
                </c:pt>
                <c:pt idx="2838">
                  <c:v>1996</c:v>
                </c:pt>
                <c:pt idx="2839">
                  <c:v>1996</c:v>
                </c:pt>
                <c:pt idx="2840">
                  <c:v>1996</c:v>
                </c:pt>
                <c:pt idx="2841">
                  <c:v>1996</c:v>
                </c:pt>
                <c:pt idx="2842">
                  <c:v>1996</c:v>
                </c:pt>
                <c:pt idx="2843">
                  <c:v>1996</c:v>
                </c:pt>
                <c:pt idx="2844">
                  <c:v>1996</c:v>
                </c:pt>
                <c:pt idx="2845">
                  <c:v>1996</c:v>
                </c:pt>
                <c:pt idx="2846">
                  <c:v>1996</c:v>
                </c:pt>
                <c:pt idx="2847">
                  <c:v>1996</c:v>
                </c:pt>
                <c:pt idx="2848">
                  <c:v>1996</c:v>
                </c:pt>
                <c:pt idx="2849">
                  <c:v>1996</c:v>
                </c:pt>
                <c:pt idx="2850">
                  <c:v>1996</c:v>
                </c:pt>
                <c:pt idx="2851">
                  <c:v>1996</c:v>
                </c:pt>
                <c:pt idx="2852">
                  <c:v>1996</c:v>
                </c:pt>
                <c:pt idx="2853">
                  <c:v>1996</c:v>
                </c:pt>
                <c:pt idx="2854">
                  <c:v>1996</c:v>
                </c:pt>
                <c:pt idx="2855">
                  <c:v>1996</c:v>
                </c:pt>
                <c:pt idx="2856">
                  <c:v>1996</c:v>
                </c:pt>
                <c:pt idx="2857">
                  <c:v>1996</c:v>
                </c:pt>
                <c:pt idx="2858">
                  <c:v>1996</c:v>
                </c:pt>
                <c:pt idx="2859">
                  <c:v>1996</c:v>
                </c:pt>
                <c:pt idx="2860">
                  <c:v>1996</c:v>
                </c:pt>
                <c:pt idx="2861">
                  <c:v>1996</c:v>
                </c:pt>
                <c:pt idx="2862">
                  <c:v>1996</c:v>
                </c:pt>
                <c:pt idx="2863">
                  <c:v>1996</c:v>
                </c:pt>
                <c:pt idx="2864">
                  <c:v>1996</c:v>
                </c:pt>
                <c:pt idx="2865">
                  <c:v>1996</c:v>
                </c:pt>
                <c:pt idx="2866">
                  <c:v>1996</c:v>
                </c:pt>
                <c:pt idx="2867">
                  <c:v>1996</c:v>
                </c:pt>
                <c:pt idx="2868">
                  <c:v>1996</c:v>
                </c:pt>
                <c:pt idx="2869">
                  <c:v>1996</c:v>
                </c:pt>
                <c:pt idx="2870">
                  <c:v>1996</c:v>
                </c:pt>
                <c:pt idx="2871">
                  <c:v>1996</c:v>
                </c:pt>
                <c:pt idx="2872">
                  <c:v>1996</c:v>
                </c:pt>
                <c:pt idx="2873">
                  <c:v>1996</c:v>
                </c:pt>
                <c:pt idx="2874">
                  <c:v>1996</c:v>
                </c:pt>
                <c:pt idx="2875">
                  <c:v>1996</c:v>
                </c:pt>
                <c:pt idx="2876">
                  <c:v>1996</c:v>
                </c:pt>
                <c:pt idx="2877">
                  <c:v>1996</c:v>
                </c:pt>
                <c:pt idx="2878">
                  <c:v>1996</c:v>
                </c:pt>
                <c:pt idx="2879">
                  <c:v>1996</c:v>
                </c:pt>
                <c:pt idx="2880">
                  <c:v>1996</c:v>
                </c:pt>
                <c:pt idx="2881">
                  <c:v>1996</c:v>
                </c:pt>
                <c:pt idx="2882">
                  <c:v>1996</c:v>
                </c:pt>
                <c:pt idx="2883">
                  <c:v>1996</c:v>
                </c:pt>
                <c:pt idx="2884">
                  <c:v>1996</c:v>
                </c:pt>
                <c:pt idx="2885">
                  <c:v>1996</c:v>
                </c:pt>
                <c:pt idx="2886">
                  <c:v>1996</c:v>
                </c:pt>
                <c:pt idx="2887">
                  <c:v>1996</c:v>
                </c:pt>
                <c:pt idx="2888">
                  <c:v>1996</c:v>
                </c:pt>
                <c:pt idx="2889">
                  <c:v>1996</c:v>
                </c:pt>
                <c:pt idx="2890">
                  <c:v>1996</c:v>
                </c:pt>
                <c:pt idx="2891">
                  <c:v>1996</c:v>
                </c:pt>
                <c:pt idx="2892">
                  <c:v>1996</c:v>
                </c:pt>
                <c:pt idx="2893">
                  <c:v>1996</c:v>
                </c:pt>
                <c:pt idx="2894">
                  <c:v>1996</c:v>
                </c:pt>
                <c:pt idx="2895">
                  <c:v>1996</c:v>
                </c:pt>
                <c:pt idx="2896">
                  <c:v>1996</c:v>
                </c:pt>
                <c:pt idx="2897">
                  <c:v>1996</c:v>
                </c:pt>
                <c:pt idx="2898">
                  <c:v>1996</c:v>
                </c:pt>
                <c:pt idx="2899">
                  <c:v>1996</c:v>
                </c:pt>
                <c:pt idx="2900">
                  <c:v>1996</c:v>
                </c:pt>
                <c:pt idx="2901">
                  <c:v>1996</c:v>
                </c:pt>
                <c:pt idx="2902">
                  <c:v>1996</c:v>
                </c:pt>
                <c:pt idx="2903">
                  <c:v>1996</c:v>
                </c:pt>
                <c:pt idx="2904">
                  <c:v>1996</c:v>
                </c:pt>
                <c:pt idx="2905">
                  <c:v>1996</c:v>
                </c:pt>
                <c:pt idx="2906">
                  <c:v>1996</c:v>
                </c:pt>
                <c:pt idx="2907">
                  <c:v>1996</c:v>
                </c:pt>
                <c:pt idx="2908">
                  <c:v>1996</c:v>
                </c:pt>
                <c:pt idx="2909">
                  <c:v>1996</c:v>
                </c:pt>
                <c:pt idx="2910">
                  <c:v>1996</c:v>
                </c:pt>
                <c:pt idx="2911">
                  <c:v>1996</c:v>
                </c:pt>
                <c:pt idx="2912">
                  <c:v>1996</c:v>
                </c:pt>
                <c:pt idx="2913">
                  <c:v>1996</c:v>
                </c:pt>
                <c:pt idx="2914">
                  <c:v>1996</c:v>
                </c:pt>
                <c:pt idx="2915">
                  <c:v>1996</c:v>
                </c:pt>
                <c:pt idx="2916">
                  <c:v>1996</c:v>
                </c:pt>
                <c:pt idx="2917">
                  <c:v>1996</c:v>
                </c:pt>
                <c:pt idx="2918">
                  <c:v>1996</c:v>
                </c:pt>
                <c:pt idx="2919">
                  <c:v>1996</c:v>
                </c:pt>
                <c:pt idx="2920">
                  <c:v>1996</c:v>
                </c:pt>
                <c:pt idx="2921">
                  <c:v>1996</c:v>
                </c:pt>
                <c:pt idx="2922">
                  <c:v>1997</c:v>
                </c:pt>
                <c:pt idx="2923">
                  <c:v>1997</c:v>
                </c:pt>
                <c:pt idx="2924">
                  <c:v>1997</c:v>
                </c:pt>
                <c:pt idx="2925">
                  <c:v>1997</c:v>
                </c:pt>
                <c:pt idx="2926">
                  <c:v>1997</c:v>
                </c:pt>
                <c:pt idx="2927">
                  <c:v>1997</c:v>
                </c:pt>
                <c:pt idx="2928">
                  <c:v>1997</c:v>
                </c:pt>
                <c:pt idx="2929">
                  <c:v>1997</c:v>
                </c:pt>
                <c:pt idx="2930">
                  <c:v>1997</c:v>
                </c:pt>
                <c:pt idx="2931">
                  <c:v>1997</c:v>
                </c:pt>
                <c:pt idx="2932">
                  <c:v>1997</c:v>
                </c:pt>
                <c:pt idx="2933">
                  <c:v>1997</c:v>
                </c:pt>
                <c:pt idx="2934">
                  <c:v>1997</c:v>
                </c:pt>
                <c:pt idx="2935">
                  <c:v>1997</c:v>
                </c:pt>
                <c:pt idx="2936">
                  <c:v>1997</c:v>
                </c:pt>
                <c:pt idx="2937">
                  <c:v>1997</c:v>
                </c:pt>
                <c:pt idx="2938">
                  <c:v>1997</c:v>
                </c:pt>
                <c:pt idx="2939">
                  <c:v>1997</c:v>
                </c:pt>
                <c:pt idx="2940">
                  <c:v>1997</c:v>
                </c:pt>
                <c:pt idx="2941">
                  <c:v>1997</c:v>
                </c:pt>
                <c:pt idx="2942">
                  <c:v>1997</c:v>
                </c:pt>
                <c:pt idx="2943">
                  <c:v>1997</c:v>
                </c:pt>
                <c:pt idx="2944">
                  <c:v>1997</c:v>
                </c:pt>
                <c:pt idx="2945">
                  <c:v>1997</c:v>
                </c:pt>
                <c:pt idx="2946">
                  <c:v>1997</c:v>
                </c:pt>
                <c:pt idx="2947">
                  <c:v>1997</c:v>
                </c:pt>
                <c:pt idx="2948">
                  <c:v>1997</c:v>
                </c:pt>
                <c:pt idx="2949">
                  <c:v>1997</c:v>
                </c:pt>
                <c:pt idx="2950">
                  <c:v>1997</c:v>
                </c:pt>
                <c:pt idx="2951">
                  <c:v>1997</c:v>
                </c:pt>
                <c:pt idx="2952">
                  <c:v>1997</c:v>
                </c:pt>
                <c:pt idx="2953">
                  <c:v>1997</c:v>
                </c:pt>
                <c:pt idx="2954">
                  <c:v>1997</c:v>
                </c:pt>
                <c:pt idx="2955">
                  <c:v>1997</c:v>
                </c:pt>
                <c:pt idx="2956">
                  <c:v>1997</c:v>
                </c:pt>
                <c:pt idx="2957">
                  <c:v>1997</c:v>
                </c:pt>
                <c:pt idx="2958">
                  <c:v>1997</c:v>
                </c:pt>
                <c:pt idx="2959">
                  <c:v>1997</c:v>
                </c:pt>
                <c:pt idx="2960">
                  <c:v>1997</c:v>
                </c:pt>
                <c:pt idx="2961">
                  <c:v>1997</c:v>
                </c:pt>
                <c:pt idx="2962">
                  <c:v>1997</c:v>
                </c:pt>
                <c:pt idx="2963">
                  <c:v>1997</c:v>
                </c:pt>
                <c:pt idx="2964">
                  <c:v>1997</c:v>
                </c:pt>
                <c:pt idx="2965">
                  <c:v>1997</c:v>
                </c:pt>
                <c:pt idx="2966">
                  <c:v>1997</c:v>
                </c:pt>
                <c:pt idx="2967">
                  <c:v>1997</c:v>
                </c:pt>
                <c:pt idx="2968">
                  <c:v>1997</c:v>
                </c:pt>
                <c:pt idx="2969">
                  <c:v>1997</c:v>
                </c:pt>
                <c:pt idx="2970">
                  <c:v>1997</c:v>
                </c:pt>
                <c:pt idx="2971">
                  <c:v>1997</c:v>
                </c:pt>
                <c:pt idx="2972">
                  <c:v>1997</c:v>
                </c:pt>
                <c:pt idx="2973">
                  <c:v>1997</c:v>
                </c:pt>
                <c:pt idx="2974">
                  <c:v>1997</c:v>
                </c:pt>
                <c:pt idx="2975">
                  <c:v>1997</c:v>
                </c:pt>
                <c:pt idx="2976">
                  <c:v>1997</c:v>
                </c:pt>
                <c:pt idx="2977">
                  <c:v>1997</c:v>
                </c:pt>
                <c:pt idx="2978">
                  <c:v>1997</c:v>
                </c:pt>
                <c:pt idx="2979">
                  <c:v>1997</c:v>
                </c:pt>
                <c:pt idx="2980">
                  <c:v>1997</c:v>
                </c:pt>
                <c:pt idx="2981">
                  <c:v>1997</c:v>
                </c:pt>
                <c:pt idx="2982">
                  <c:v>1997</c:v>
                </c:pt>
                <c:pt idx="2983">
                  <c:v>1997</c:v>
                </c:pt>
                <c:pt idx="2984">
                  <c:v>1997</c:v>
                </c:pt>
                <c:pt idx="2985">
                  <c:v>1997</c:v>
                </c:pt>
                <c:pt idx="2986">
                  <c:v>1997</c:v>
                </c:pt>
                <c:pt idx="2987">
                  <c:v>1997</c:v>
                </c:pt>
                <c:pt idx="2988">
                  <c:v>1997</c:v>
                </c:pt>
                <c:pt idx="2989">
                  <c:v>1997</c:v>
                </c:pt>
                <c:pt idx="2990">
                  <c:v>1997</c:v>
                </c:pt>
                <c:pt idx="2991">
                  <c:v>1997</c:v>
                </c:pt>
                <c:pt idx="2992">
                  <c:v>1997</c:v>
                </c:pt>
                <c:pt idx="2993">
                  <c:v>1997</c:v>
                </c:pt>
                <c:pt idx="2994">
                  <c:v>1997</c:v>
                </c:pt>
                <c:pt idx="2995">
                  <c:v>1997</c:v>
                </c:pt>
                <c:pt idx="2996">
                  <c:v>1997</c:v>
                </c:pt>
                <c:pt idx="2997">
                  <c:v>1997</c:v>
                </c:pt>
                <c:pt idx="2998">
                  <c:v>1997</c:v>
                </c:pt>
                <c:pt idx="2999">
                  <c:v>1997</c:v>
                </c:pt>
                <c:pt idx="3000">
                  <c:v>1997</c:v>
                </c:pt>
                <c:pt idx="3001">
                  <c:v>1997</c:v>
                </c:pt>
                <c:pt idx="3002">
                  <c:v>1997</c:v>
                </c:pt>
                <c:pt idx="3003">
                  <c:v>1997</c:v>
                </c:pt>
                <c:pt idx="3004">
                  <c:v>1997</c:v>
                </c:pt>
                <c:pt idx="3005">
                  <c:v>1997</c:v>
                </c:pt>
                <c:pt idx="3006">
                  <c:v>1997</c:v>
                </c:pt>
                <c:pt idx="3007">
                  <c:v>1997</c:v>
                </c:pt>
                <c:pt idx="3008">
                  <c:v>1997</c:v>
                </c:pt>
                <c:pt idx="3009">
                  <c:v>1997</c:v>
                </c:pt>
                <c:pt idx="3010">
                  <c:v>1997</c:v>
                </c:pt>
                <c:pt idx="3011">
                  <c:v>1997</c:v>
                </c:pt>
                <c:pt idx="3012">
                  <c:v>1997</c:v>
                </c:pt>
                <c:pt idx="3013">
                  <c:v>1997</c:v>
                </c:pt>
                <c:pt idx="3014">
                  <c:v>1997</c:v>
                </c:pt>
                <c:pt idx="3015">
                  <c:v>1997</c:v>
                </c:pt>
                <c:pt idx="3016">
                  <c:v>1997</c:v>
                </c:pt>
                <c:pt idx="3017">
                  <c:v>1997</c:v>
                </c:pt>
                <c:pt idx="3018">
                  <c:v>1997</c:v>
                </c:pt>
                <c:pt idx="3019">
                  <c:v>1997</c:v>
                </c:pt>
                <c:pt idx="3020">
                  <c:v>1997</c:v>
                </c:pt>
                <c:pt idx="3021">
                  <c:v>1997</c:v>
                </c:pt>
                <c:pt idx="3022">
                  <c:v>1997</c:v>
                </c:pt>
                <c:pt idx="3023">
                  <c:v>1997</c:v>
                </c:pt>
                <c:pt idx="3024">
                  <c:v>1997</c:v>
                </c:pt>
                <c:pt idx="3025">
                  <c:v>1997</c:v>
                </c:pt>
                <c:pt idx="3026">
                  <c:v>1997</c:v>
                </c:pt>
                <c:pt idx="3027">
                  <c:v>1997</c:v>
                </c:pt>
                <c:pt idx="3028">
                  <c:v>1997</c:v>
                </c:pt>
                <c:pt idx="3029">
                  <c:v>1997</c:v>
                </c:pt>
                <c:pt idx="3030">
                  <c:v>1997</c:v>
                </c:pt>
                <c:pt idx="3031">
                  <c:v>1997</c:v>
                </c:pt>
                <c:pt idx="3032">
                  <c:v>1997</c:v>
                </c:pt>
                <c:pt idx="3033">
                  <c:v>1997</c:v>
                </c:pt>
                <c:pt idx="3034">
                  <c:v>1997</c:v>
                </c:pt>
                <c:pt idx="3035">
                  <c:v>1997</c:v>
                </c:pt>
                <c:pt idx="3036">
                  <c:v>1997</c:v>
                </c:pt>
                <c:pt idx="3037">
                  <c:v>1997</c:v>
                </c:pt>
                <c:pt idx="3038">
                  <c:v>1997</c:v>
                </c:pt>
                <c:pt idx="3039">
                  <c:v>1997</c:v>
                </c:pt>
                <c:pt idx="3040">
                  <c:v>1997</c:v>
                </c:pt>
                <c:pt idx="3041">
                  <c:v>1997</c:v>
                </c:pt>
                <c:pt idx="3042">
                  <c:v>1997</c:v>
                </c:pt>
                <c:pt idx="3043">
                  <c:v>1997</c:v>
                </c:pt>
                <c:pt idx="3044">
                  <c:v>1997</c:v>
                </c:pt>
                <c:pt idx="3045">
                  <c:v>1997</c:v>
                </c:pt>
                <c:pt idx="3046">
                  <c:v>1997</c:v>
                </c:pt>
                <c:pt idx="3047">
                  <c:v>1997</c:v>
                </c:pt>
                <c:pt idx="3048">
                  <c:v>1997</c:v>
                </c:pt>
                <c:pt idx="3049">
                  <c:v>1997</c:v>
                </c:pt>
                <c:pt idx="3050">
                  <c:v>1997</c:v>
                </c:pt>
                <c:pt idx="3051">
                  <c:v>1997</c:v>
                </c:pt>
                <c:pt idx="3052">
                  <c:v>1997</c:v>
                </c:pt>
                <c:pt idx="3053">
                  <c:v>1997</c:v>
                </c:pt>
                <c:pt idx="3054">
                  <c:v>1997</c:v>
                </c:pt>
                <c:pt idx="3055">
                  <c:v>1997</c:v>
                </c:pt>
                <c:pt idx="3056">
                  <c:v>1997</c:v>
                </c:pt>
                <c:pt idx="3057">
                  <c:v>1997</c:v>
                </c:pt>
                <c:pt idx="3058">
                  <c:v>1997</c:v>
                </c:pt>
                <c:pt idx="3059">
                  <c:v>1997</c:v>
                </c:pt>
                <c:pt idx="3060">
                  <c:v>1997</c:v>
                </c:pt>
                <c:pt idx="3061">
                  <c:v>1997</c:v>
                </c:pt>
                <c:pt idx="3062">
                  <c:v>1997</c:v>
                </c:pt>
                <c:pt idx="3063">
                  <c:v>1997</c:v>
                </c:pt>
                <c:pt idx="3064">
                  <c:v>1997</c:v>
                </c:pt>
                <c:pt idx="3065">
                  <c:v>1997</c:v>
                </c:pt>
                <c:pt idx="3066">
                  <c:v>1997</c:v>
                </c:pt>
                <c:pt idx="3067">
                  <c:v>1997</c:v>
                </c:pt>
                <c:pt idx="3068">
                  <c:v>1997</c:v>
                </c:pt>
                <c:pt idx="3069">
                  <c:v>1997</c:v>
                </c:pt>
                <c:pt idx="3070">
                  <c:v>1997</c:v>
                </c:pt>
                <c:pt idx="3071">
                  <c:v>1997</c:v>
                </c:pt>
                <c:pt idx="3072">
                  <c:v>1997</c:v>
                </c:pt>
                <c:pt idx="3073">
                  <c:v>1997</c:v>
                </c:pt>
                <c:pt idx="3074">
                  <c:v>1997</c:v>
                </c:pt>
                <c:pt idx="3075">
                  <c:v>1997</c:v>
                </c:pt>
                <c:pt idx="3076">
                  <c:v>1997</c:v>
                </c:pt>
                <c:pt idx="3077">
                  <c:v>1997</c:v>
                </c:pt>
                <c:pt idx="3078">
                  <c:v>1997</c:v>
                </c:pt>
                <c:pt idx="3079">
                  <c:v>1997</c:v>
                </c:pt>
                <c:pt idx="3080">
                  <c:v>1997</c:v>
                </c:pt>
                <c:pt idx="3081">
                  <c:v>1997</c:v>
                </c:pt>
                <c:pt idx="3082">
                  <c:v>1997</c:v>
                </c:pt>
                <c:pt idx="3083">
                  <c:v>1997</c:v>
                </c:pt>
                <c:pt idx="3084">
                  <c:v>1997</c:v>
                </c:pt>
                <c:pt idx="3085">
                  <c:v>1997</c:v>
                </c:pt>
                <c:pt idx="3086">
                  <c:v>1997</c:v>
                </c:pt>
                <c:pt idx="3087">
                  <c:v>1997</c:v>
                </c:pt>
                <c:pt idx="3088">
                  <c:v>1997</c:v>
                </c:pt>
                <c:pt idx="3089">
                  <c:v>1997</c:v>
                </c:pt>
                <c:pt idx="3090">
                  <c:v>1997</c:v>
                </c:pt>
                <c:pt idx="3091">
                  <c:v>1997</c:v>
                </c:pt>
                <c:pt idx="3092">
                  <c:v>1997</c:v>
                </c:pt>
                <c:pt idx="3093">
                  <c:v>1997</c:v>
                </c:pt>
                <c:pt idx="3094">
                  <c:v>1997</c:v>
                </c:pt>
                <c:pt idx="3095">
                  <c:v>1997</c:v>
                </c:pt>
                <c:pt idx="3096">
                  <c:v>1997</c:v>
                </c:pt>
                <c:pt idx="3097">
                  <c:v>1997</c:v>
                </c:pt>
                <c:pt idx="3098">
                  <c:v>1997</c:v>
                </c:pt>
                <c:pt idx="3099">
                  <c:v>1997</c:v>
                </c:pt>
                <c:pt idx="3100">
                  <c:v>1997</c:v>
                </c:pt>
                <c:pt idx="3101">
                  <c:v>1997</c:v>
                </c:pt>
                <c:pt idx="3102">
                  <c:v>1997</c:v>
                </c:pt>
                <c:pt idx="3103">
                  <c:v>1997</c:v>
                </c:pt>
                <c:pt idx="3104">
                  <c:v>1997</c:v>
                </c:pt>
                <c:pt idx="3105">
                  <c:v>1997</c:v>
                </c:pt>
                <c:pt idx="3106">
                  <c:v>1997</c:v>
                </c:pt>
                <c:pt idx="3107">
                  <c:v>1997</c:v>
                </c:pt>
                <c:pt idx="3108">
                  <c:v>1997</c:v>
                </c:pt>
                <c:pt idx="3109">
                  <c:v>1997</c:v>
                </c:pt>
                <c:pt idx="3110">
                  <c:v>1997</c:v>
                </c:pt>
                <c:pt idx="3111">
                  <c:v>1997</c:v>
                </c:pt>
                <c:pt idx="3112">
                  <c:v>1997</c:v>
                </c:pt>
                <c:pt idx="3113">
                  <c:v>1997</c:v>
                </c:pt>
                <c:pt idx="3114">
                  <c:v>1997</c:v>
                </c:pt>
                <c:pt idx="3115">
                  <c:v>1997</c:v>
                </c:pt>
                <c:pt idx="3116">
                  <c:v>1997</c:v>
                </c:pt>
                <c:pt idx="3117">
                  <c:v>1997</c:v>
                </c:pt>
                <c:pt idx="3118">
                  <c:v>1997</c:v>
                </c:pt>
                <c:pt idx="3119">
                  <c:v>1997</c:v>
                </c:pt>
                <c:pt idx="3120">
                  <c:v>1997</c:v>
                </c:pt>
                <c:pt idx="3121">
                  <c:v>1997</c:v>
                </c:pt>
                <c:pt idx="3122">
                  <c:v>1997</c:v>
                </c:pt>
                <c:pt idx="3123">
                  <c:v>1997</c:v>
                </c:pt>
                <c:pt idx="3124">
                  <c:v>1997</c:v>
                </c:pt>
                <c:pt idx="3125">
                  <c:v>1997</c:v>
                </c:pt>
                <c:pt idx="3126">
                  <c:v>1997</c:v>
                </c:pt>
                <c:pt idx="3127">
                  <c:v>1997</c:v>
                </c:pt>
                <c:pt idx="3128">
                  <c:v>1997</c:v>
                </c:pt>
                <c:pt idx="3129">
                  <c:v>1997</c:v>
                </c:pt>
                <c:pt idx="3130">
                  <c:v>1997</c:v>
                </c:pt>
                <c:pt idx="3131">
                  <c:v>1997</c:v>
                </c:pt>
                <c:pt idx="3132">
                  <c:v>1997</c:v>
                </c:pt>
                <c:pt idx="3133">
                  <c:v>1997</c:v>
                </c:pt>
                <c:pt idx="3134">
                  <c:v>1997</c:v>
                </c:pt>
                <c:pt idx="3135">
                  <c:v>1997</c:v>
                </c:pt>
                <c:pt idx="3136">
                  <c:v>1997</c:v>
                </c:pt>
                <c:pt idx="3137">
                  <c:v>1997</c:v>
                </c:pt>
                <c:pt idx="3138">
                  <c:v>1997</c:v>
                </c:pt>
                <c:pt idx="3139">
                  <c:v>1997</c:v>
                </c:pt>
                <c:pt idx="3140">
                  <c:v>1997</c:v>
                </c:pt>
                <c:pt idx="3141">
                  <c:v>1997</c:v>
                </c:pt>
                <c:pt idx="3142">
                  <c:v>1997</c:v>
                </c:pt>
                <c:pt idx="3143">
                  <c:v>1997</c:v>
                </c:pt>
                <c:pt idx="3144">
                  <c:v>1997</c:v>
                </c:pt>
                <c:pt idx="3145">
                  <c:v>1997</c:v>
                </c:pt>
                <c:pt idx="3146">
                  <c:v>1997</c:v>
                </c:pt>
                <c:pt idx="3147">
                  <c:v>1997</c:v>
                </c:pt>
                <c:pt idx="3148">
                  <c:v>1997</c:v>
                </c:pt>
                <c:pt idx="3149">
                  <c:v>1997</c:v>
                </c:pt>
                <c:pt idx="3150">
                  <c:v>1997</c:v>
                </c:pt>
                <c:pt idx="3151">
                  <c:v>1997</c:v>
                </c:pt>
                <c:pt idx="3152">
                  <c:v>1997</c:v>
                </c:pt>
                <c:pt idx="3153">
                  <c:v>1997</c:v>
                </c:pt>
                <c:pt idx="3154">
                  <c:v>1997</c:v>
                </c:pt>
                <c:pt idx="3155">
                  <c:v>1997</c:v>
                </c:pt>
                <c:pt idx="3156">
                  <c:v>1997</c:v>
                </c:pt>
                <c:pt idx="3157">
                  <c:v>1997</c:v>
                </c:pt>
                <c:pt idx="3158">
                  <c:v>1997</c:v>
                </c:pt>
                <c:pt idx="3159">
                  <c:v>1997</c:v>
                </c:pt>
                <c:pt idx="3160">
                  <c:v>1997</c:v>
                </c:pt>
                <c:pt idx="3161">
                  <c:v>1997</c:v>
                </c:pt>
                <c:pt idx="3162">
                  <c:v>1997</c:v>
                </c:pt>
                <c:pt idx="3163">
                  <c:v>1997</c:v>
                </c:pt>
                <c:pt idx="3164">
                  <c:v>1997</c:v>
                </c:pt>
                <c:pt idx="3165">
                  <c:v>1997</c:v>
                </c:pt>
                <c:pt idx="3166">
                  <c:v>1997</c:v>
                </c:pt>
                <c:pt idx="3167">
                  <c:v>1997</c:v>
                </c:pt>
                <c:pt idx="3168">
                  <c:v>1997</c:v>
                </c:pt>
                <c:pt idx="3169">
                  <c:v>1997</c:v>
                </c:pt>
                <c:pt idx="3170">
                  <c:v>1997</c:v>
                </c:pt>
                <c:pt idx="3171">
                  <c:v>1997</c:v>
                </c:pt>
                <c:pt idx="3172">
                  <c:v>1997</c:v>
                </c:pt>
                <c:pt idx="3173">
                  <c:v>1997</c:v>
                </c:pt>
                <c:pt idx="3174">
                  <c:v>1997</c:v>
                </c:pt>
                <c:pt idx="3175">
                  <c:v>1997</c:v>
                </c:pt>
                <c:pt idx="3176">
                  <c:v>1997</c:v>
                </c:pt>
                <c:pt idx="3177">
                  <c:v>1997</c:v>
                </c:pt>
                <c:pt idx="3178">
                  <c:v>1997</c:v>
                </c:pt>
                <c:pt idx="3179">
                  <c:v>1997</c:v>
                </c:pt>
                <c:pt idx="3180">
                  <c:v>1997</c:v>
                </c:pt>
                <c:pt idx="3181">
                  <c:v>1997</c:v>
                </c:pt>
                <c:pt idx="3182">
                  <c:v>1997</c:v>
                </c:pt>
                <c:pt idx="3183">
                  <c:v>1997</c:v>
                </c:pt>
                <c:pt idx="3184">
                  <c:v>1997</c:v>
                </c:pt>
                <c:pt idx="3185">
                  <c:v>1997</c:v>
                </c:pt>
                <c:pt idx="3186">
                  <c:v>1997</c:v>
                </c:pt>
                <c:pt idx="3187">
                  <c:v>1997</c:v>
                </c:pt>
                <c:pt idx="3188">
                  <c:v>1997</c:v>
                </c:pt>
                <c:pt idx="3189">
                  <c:v>1997</c:v>
                </c:pt>
                <c:pt idx="3190">
                  <c:v>1997</c:v>
                </c:pt>
                <c:pt idx="3191">
                  <c:v>1997</c:v>
                </c:pt>
                <c:pt idx="3192">
                  <c:v>1997</c:v>
                </c:pt>
                <c:pt idx="3193">
                  <c:v>1997</c:v>
                </c:pt>
                <c:pt idx="3194">
                  <c:v>1997</c:v>
                </c:pt>
                <c:pt idx="3195">
                  <c:v>1997</c:v>
                </c:pt>
                <c:pt idx="3196">
                  <c:v>1997</c:v>
                </c:pt>
                <c:pt idx="3197">
                  <c:v>1997</c:v>
                </c:pt>
                <c:pt idx="3198">
                  <c:v>1997</c:v>
                </c:pt>
                <c:pt idx="3199">
                  <c:v>1997</c:v>
                </c:pt>
                <c:pt idx="3200">
                  <c:v>1997</c:v>
                </c:pt>
                <c:pt idx="3201">
                  <c:v>1997</c:v>
                </c:pt>
                <c:pt idx="3202">
                  <c:v>1997</c:v>
                </c:pt>
                <c:pt idx="3203">
                  <c:v>1997</c:v>
                </c:pt>
                <c:pt idx="3204">
                  <c:v>1997</c:v>
                </c:pt>
                <c:pt idx="3205">
                  <c:v>1997</c:v>
                </c:pt>
                <c:pt idx="3206">
                  <c:v>1997</c:v>
                </c:pt>
                <c:pt idx="3207">
                  <c:v>1997</c:v>
                </c:pt>
                <c:pt idx="3208">
                  <c:v>1997</c:v>
                </c:pt>
                <c:pt idx="3209">
                  <c:v>1997</c:v>
                </c:pt>
                <c:pt idx="3210">
                  <c:v>1997</c:v>
                </c:pt>
                <c:pt idx="3211">
                  <c:v>1997</c:v>
                </c:pt>
                <c:pt idx="3212">
                  <c:v>1997</c:v>
                </c:pt>
                <c:pt idx="3213">
                  <c:v>1997</c:v>
                </c:pt>
                <c:pt idx="3214">
                  <c:v>1997</c:v>
                </c:pt>
                <c:pt idx="3215">
                  <c:v>1997</c:v>
                </c:pt>
                <c:pt idx="3216">
                  <c:v>1997</c:v>
                </c:pt>
                <c:pt idx="3217">
                  <c:v>1997</c:v>
                </c:pt>
                <c:pt idx="3218">
                  <c:v>1997</c:v>
                </c:pt>
                <c:pt idx="3219">
                  <c:v>1997</c:v>
                </c:pt>
                <c:pt idx="3220">
                  <c:v>1997</c:v>
                </c:pt>
                <c:pt idx="3221">
                  <c:v>1997</c:v>
                </c:pt>
                <c:pt idx="3222">
                  <c:v>1997</c:v>
                </c:pt>
                <c:pt idx="3223">
                  <c:v>1997</c:v>
                </c:pt>
                <c:pt idx="3224">
                  <c:v>1997</c:v>
                </c:pt>
                <c:pt idx="3225">
                  <c:v>1997</c:v>
                </c:pt>
                <c:pt idx="3226">
                  <c:v>1997</c:v>
                </c:pt>
                <c:pt idx="3227">
                  <c:v>1997</c:v>
                </c:pt>
                <c:pt idx="3228">
                  <c:v>1997</c:v>
                </c:pt>
                <c:pt idx="3229">
                  <c:v>1997</c:v>
                </c:pt>
                <c:pt idx="3230">
                  <c:v>1997</c:v>
                </c:pt>
                <c:pt idx="3231">
                  <c:v>1997</c:v>
                </c:pt>
                <c:pt idx="3232">
                  <c:v>1997</c:v>
                </c:pt>
                <c:pt idx="3233">
                  <c:v>1997</c:v>
                </c:pt>
                <c:pt idx="3234">
                  <c:v>1997</c:v>
                </c:pt>
                <c:pt idx="3235">
                  <c:v>1997</c:v>
                </c:pt>
                <c:pt idx="3236">
                  <c:v>1997</c:v>
                </c:pt>
                <c:pt idx="3237">
                  <c:v>1997</c:v>
                </c:pt>
                <c:pt idx="3238">
                  <c:v>1997</c:v>
                </c:pt>
                <c:pt idx="3239">
                  <c:v>1997</c:v>
                </c:pt>
                <c:pt idx="3240">
                  <c:v>1997</c:v>
                </c:pt>
                <c:pt idx="3241">
                  <c:v>1997</c:v>
                </c:pt>
                <c:pt idx="3242">
                  <c:v>1997</c:v>
                </c:pt>
                <c:pt idx="3243">
                  <c:v>1997</c:v>
                </c:pt>
                <c:pt idx="3244">
                  <c:v>1997</c:v>
                </c:pt>
                <c:pt idx="3245">
                  <c:v>1997</c:v>
                </c:pt>
                <c:pt idx="3246">
                  <c:v>1997</c:v>
                </c:pt>
                <c:pt idx="3247">
                  <c:v>1997</c:v>
                </c:pt>
                <c:pt idx="3248">
                  <c:v>1997</c:v>
                </c:pt>
                <c:pt idx="3249">
                  <c:v>1997</c:v>
                </c:pt>
                <c:pt idx="3250">
                  <c:v>1997</c:v>
                </c:pt>
                <c:pt idx="3251">
                  <c:v>1997</c:v>
                </c:pt>
                <c:pt idx="3252">
                  <c:v>1997</c:v>
                </c:pt>
                <c:pt idx="3253">
                  <c:v>1997</c:v>
                </c:pt>
                <c:pt idx="3254">
                  <c:v>1997</c:v>
                </c:pt>
                <c:pt idx="3255">
                  <c:v>1997</c:v>
                </c:pt>
                <c:pt idx="3256">
                  <c:v>1997</c:v>
                </c:pt>
                <c:pt idx="3257">
                  <c:v>1997</c:v>
                </c:pt>
                <c:pt idx="3258">
                  <c:v>1997</c:v>
                </c:pt>
                <c:pt idx="3259">
                  <c:v>1997</c:v>
                </c:pt>
                <c:pt idx="3260">
                  <c:v>1997</c:v>
                </c:pt>
                <c:pt idx="3261">
                  <c:v>1997</c:v>
                </c:pt>
                <c:pt idx="3262">
                  <c:v>1997</c:v>
                </c:pt>
                <c:pt idx="3263">
                  <c:v>1997</c:v>
                </c:pt>
                <c:pt idx="3264">
                  <c:v>1997</c:v>
                </c:pt>
                <c:pt idx="3265">
                  <c:v>1997</c:v>
                </c:pt>
                <c:pt idx="3266">
                  <c:v>1997</c:v>
                </c:pt>
                <c:pt idx="3267">
                  <c:v>1997</c:v>
                </c:pt>
                <c:pt idx="3268">
                  <c:v>1997</c:v>
                </c:pt>
                <c:pt idx="3269">
                  <c:v>1997</c:v>
                </c:pt>
                <c:pt idx="3270">
                  <c:v>1997</c:v>
                </c:pt>
                <c:pt idx="3271">
                  <c:v>1997</c:v>
                </c:pt>
                <c:pt idx="3272">
                  <c:v>1997</c:v>
                </c:pt>
                <c:pt idx="3273">
                  <c:v>1997</c:v>
                </c:pt>
                <c:pt idx="3274">
                  <c:v>1997</c:v>
                </c:pt>
                <c:pt idx="3275">
                  <c:v>1997</c:v>
                </c:pt>
                <c:pt idx="3276">
                  <c:v>1997</c:v>
                </c:pt>
                <c:pt idx="3277">
                  <c:v>1997</c:v>
                </c:pt>
                <c:pt idx="3278">
                  <c:v>1997</c:v>
                </c:pt>
                <c:pt idx="3279">
                  <c:v>1997</c:v>
                </c:pt>
                <c:pt idx="3280">
                  <c:v>1997</c:v>
                </c:pt>
                <c:pt idx="3281">
                  <c:v>1997</c:v>
                </c:pt>
                <c:pt idx="3282">
                  <c:v>1997</c:v>
                </c:pt>
                <c:pt idx="3283">
                  <c:v>1997</c:v>
                </c:pt>
                <c:pt idx="3284">
                  <c:v>1997</c:v>
                </c:pt>
                <c:pt idx="3285">
                  <c:v>1997</c:v>
                </c:pt>
                <c:pt idx="3286">
                  <c:v>1997</c:v>
                </c:pt>
                <c:pt idx="3287">
                  <c:v>1998</c:v>
                </c:pt>
                <c:pt idx="3288">
                  <c:v>1998</c:v>
                </c:pt>
                <c:pt idx="3289">
                  <c:v>1998</c:v>
                </c:pt>
                <c:pt idx="3290">
                  <c:v>1998</c:v>
                </c:pt>
                <c:pt idx="3291">
                  <c:v>1998</c:v>
                </c:pt>
                <c:pt idx="3292">
                  <c:v>1998</c:v>
                </c:pt>
                <c:pt idx="3293">
                  <c:v>1998</c:v>
                </c:pt>
                <c:pt idx="3294">
                  <c:v>1998</c:v>
                </c:pt>
                <c:pt idx="3295">
                  <c:v>1998</c:v>
                </c:pt>
                <c:pt idx="3296">
                  <c:v>1998</c:v>
                </c:pt>
                <c:pt idx="3297">
                  <c:v>1998</c:v>
                </c:pt>
                <c:pt idx="3298">
                  <c:v>1998</c:v>
                </c:pt>
                <c:pt idx="3299">
                  <c:v>1998</c:v>
                </c:pt>
                <c:pt idx="3300">
                  <c:v>1998</c:v>
                </c:pt>
                <c:pt idx="3301">
                  <c:v>1998</c:v>
                </c:pt>
                <c:pt idx="3302">
                  <c:v>1998</c:v>
                </c:pt>
                <c:pt idx="3303">
                  <c:v>1998</c:v>
                </c:pt>
                <c:pt idx="3304">
                  <c:v>1998</c:v>
                </c:pt>
                <c:pt idx="3305">
                  <c:v>1998</c:v>
                </c:pt>
                <c:pt idx="3306">
                  <c:v>1998</c:v>
                </c:pt>
                <c:pt idx="3307">
                  <c:v>1998</c:v>
                </c:pt>
                <c:pt idx="3308">
                  <c:v>1998</c:v>
                </c:pt>
                <c:pt idx="3309">
                  <c:v>1998</c:v>
                </c:pt>
                <c:pt idx="3310">
                  <c:v>1998</c:v>
                </c:pt>
                <c:pt idx="3311">
                  <c:v>1998</c:v>
                </c:pt>
                <c:pt idx="3312">
                  <c:v>1998</c:v>
                </c:pt>
                <c:pt idx="3313">
                  <c:v>1998</c:v>
                </c:pt>
                <c:pt idx="3314">
                  <c:v>1998</c:v>
                </c:pt>
                <c:pt idx="3315">
                  <c:v>1998</c:v>
                </c:pt>
                <c:pt idx="3316">
                  <c:v>1998</c:v>
                </c:pt>
                <c:pt idx="3317">
                  <c:v>1998</c:v>
                </c:pt>
                <c:pt idx="3318">
                  <c:v>1998</c:v>
                </c:pt>
                <c:pt idx="3319">
                  <c:v>1998</c:v>
                </c:pt>
                <c:pt idx="3320">
                  <c:v>1998</c:v>
                </c:pt>
                <c:pt idx="3321">
                  <c:v>1998</c:v>
                </c:pt>
                <c:pt idx="3322">
                  <c:v>1998</c:v>
                </c:pt>
                <c:pt idx="3323">
                  <c:v>1998</c:v>
                </c:pt>
                <c:pt idx="3324">
                  <c:v>1998</c:v>
                </c:pt>
                <c:pt idx="3325">
                  <c:v>1998</c:v>
                </c:pt>
                <c:pt idx="3326">
                  <c:v>1998</c:v>
                </c:pt>
                <c:pt idx="3327">
                  <c:v>1998</c:v>
                </c:pt>
                <c:pt idx="3328">
                  <c:v>1998</c:v>
                </c:pt>
                <c:pt idx="3329">
                  <c:v>1998</c:v>
                </c:pt>
                <c:pt idx="3330">
                  <c:v>1998</c:v>
                </c:pt>
                <c:pt idx="3331">
                  <c:v>1998</c:v>
                </c:pt>
                <c:pt idx="3332">
                  <c:v>1998</c:v>
                </c:pt>
                <c:pt idx="3333">
                  <c:v>1998</c:v>
                </c:pt>
                <c:pt idx="3334">
                  <c:v>1998</c:v>
                </c:pt>
                <c:pt idx="3335">
                  <c:v>1998</c:v>
                </c:pt>
                <c:pt idx="3336">
                  <c:v>1998</c:v>
                </c:pt>
                <c:pt idx="3337">
                  <c:v>1998</c:v>
                </c:pt>
                <c:pt idx="3338">
                  <c:v>1998</c:v>
                </c:pt>
                <c:pt idx="3339">
                  <c:v>1998</c:v>
                </c:pt>
                <c:pt idx="3340">
                  <c:v>1998</c:v>
                </c:pt>
                <c:pt idx="3341">
                  <c:v>1998</c:v>
                </c:pt>
                <c:pt idx="3342">
                  <c:v>1998</c:v>
                </c:pt>
                <c:pt idx="3343">
                  <c:v>1998</c:v>
                </c:pt>
                <c:pt idx="3344">
                  <c:v>1998</c:v>
                </c:pt>
                <c:pt idx="3345">
                  <c:v>1998</c:v>
                </c:pt>
                <c:pt idx="3346">
                  <c:v>1998</c:v>
                </c:pt>
                <c:pt idx="3347">
                  <c:v>1998</c:v>
                </c:pt>
                <c:pt idx="3348">
                  <c:v>1998</c:v>
                </c:pt>
                <c:pt idx="3349">
                  <c:v>1998</c:v>
                </c:pt>
                <c:pt idx="3350">
                  <c:v>1998</c:v>
                </c:pt>
                <c:pt idx="3351">
                  <c:v>1998</c:v>
                </c:pt>
                <c:pt idx="3352">
                  <c:v>1998</c:v>
                </c:pt>
                <c:pt idx="3353">
                  <c:v>1998</c:v>
                </c:pt>
                <c:pt idx="3354">
                  <c:v>1998</c:v>
                </c:pt>
                <c:pt idx="3355">
                  <c:v>1998</c:v>
                </c:pt>
                <c:pt idx="3356">
                  <c:v>1998</c:v>
                </c:pt>
                <c:pt idx="3357">
                  <c:v>1998</c:v>
                </c:pt>
                <c:pt idx="3358">
                  <c:v>1998</c:v>
                </c:pt>
                <c:pt idx="3359">
                  <c:v>1998</c:v>
                </c:pt>
                <c:pt idx="3360">
                  <c:v>1998</c:v>
                </c:pt>
                <c:pt idx="3361">
                  <c:v>1998</c:v>
                </c:pt>
                <c:pt idx="3362">
                  <c:v>1998</c:v>
                </c:pt>
                <c:pt idx="3363">
                  <c:v>1998</c:v>
                </c:pt>
                <c:pt idx="3364">
                  <c:v>1998</c:v>
                </c:pt>
                <c:pt idx="3365">
                  <c:v>1998</c:v>
                </c:pt>
                <c:pt idx="3366">
                  <c:v>1998</c:v>
                </c:pt>
                <c:pt idx="3367">
                  <c:v>1998</c:v>
                </c:pt>
                <c:pt idx="3368">
                  <c:v>1998</c:v>
                </c:pt>
                <c:pt idx="3369">
                  <c:v>1998</c:v>
                </c:pt>
                <c:pt idx="3370">
                  <c:v>1998</c:v>
                </c:pt>
                <c:pt idx="3371">
                  <c:v>1998</c:v>
                </c:pt>
                <c:pt idx="3372">
                  <c:v>1998</c:v>
                </c:pt>
                <c:pt idx="3373">
                  <c:v>1998</c:v>
                </c:pt>
                <c:pt idx="3374">
                  <c:v>1998</c:v>
                </c:pt>
                <c:pt idx="3375">
                  <c:v>1998</c:v>
                </c:pt>
                <c:pt idx="3376">
                  <c:v>1998</c:v>
                </c:pt>
                <c:pt idx="3377">
                  <c:v>1998</c:v>
                </c:pt>
                <c:pt idx="3378">
                  <c:v>1998</c:v>
                </c:pt>
                <c:pt idx="3379">
                  <c:v>1998</c:v>
                </c:pt>
                <c:pt idx="3380">
                  <c:v>1998</c:v>
                </c:pt>
                <c:pt idx="3381">
                  <c:v>1998</c:v>
                </c:pt>
                <c:pt idx="3382">
                  <c:v>1998</c:v>
                </c:pt>
                <c:pt idx="3383">
                  <c:v>1998</c:v>
                </c:pt>
                <c:pt idx="3384">
                  <c:v>1998</c:v>
                </c:pt>
                <c:pt idx="3385">
                  <c:v>1998</c:v>
                </c:pt>
                <c:pt idx="3386">
                  <c:v>1998</c:v>
                </c:pt>
                <c:pt idx="3387">
                  <c:v>1998</c:v>
                </c:pt>
                <c:pt idx="3388">
                  <c:v>1998</c:v>
                </c:pt>
                <c:pt idx="3389">
                  <c:v>1998</c:v>
                </c:pt>
                <c:pt idx="3390">
                  <c:v>1998</c:v>
                </c:pt>
                <c:pt idx="3391">
                  <c:v>1998</c:v>
                </c:pt>
                <c:pt idx="3392">
                  <c:v>1998</c:v>
                </c:pt>
                <c:pt idx="3393">
                  <c:v>1998</c:v>
                </c:pt>
                <c:pt idx="3394">
                  <c:v>1998</c:v>
                </c:pt>
                <c:pt idx="3395">
                  <c:v>1998</c:v>
                </c:pt>
                <c:pt idx="3396">
                  <c:v>1998</c:v>
                </c:pt>
                <c:pt idx="3397">
                  <c:v>1998</c:v>
                </c:pt>
                <c:pt idx="3398">
                  <c:v>1998</c:v>
                </c:pt>
                <c:pt idx="3399">
                  <c:v>1998</c:v>
                </c:pt>
                <c:pt idx="3400">
                  <c:v>1998</c:v>
                </c:pt>
                <c:pt idx="3401">
                  <c:v>1998</c:v>
                </c:pt>
                <c:pt idx="3402">
                  <c:v>1998</c:v>
                </c:pt>
                <c:pt idx="3403">
                  <c:v>1998</c:v>
                </c:pt>
                <c:pt idx="3404">
                  <c:v>1998</c:v>
                </c:pt>
                <c:pt idx="3405">
                  <c:v>1998</c:v>
                </c:pt>
                <c:pt idx="3406">
                  <c:v>1998</c:v>
                </c:pt>
                <c:pt idx="3407">
                  <c:v>1998</c:v>
                </c:pt>
                <c:pt idx="3408">
                  <c:v>1998</c:v>
                </c:pt>
                <c:pt idx="3409">
                  <c:v>1998</c:v>
                </c:pt>
                <c:pt idx="3410">
                  <c:v>1998</c:v>
                </c:pt>
                <c:pt idx="3411">
                  <c:v>1998</c:v>
                </c:pt>
                <c:pt idx="3412">
                  <c:v>1998</c:v>
                </c:pt>
                <c:pt idx="3413">
                  <c:v>1998</c:v>
                </c:pt>
                <c:pt idx="3414">
                  <c:v>1998</c:v>
                </c:pt>
                <c:pt idx="3415">
                  <c:v>1998</c:v>
                </c:pt>
                <c:pt idx="3416">
                  <c:v>1998</c:v>
                </c:pt>
                <c:pt idx="3417">
                  <c:v>1998</c:v>
                </c:pt>
                <c:pt idx="3418">
                  <c:v>1998</c:v>
                </c:pt>
                <c:pt idx="3419">
                  <c:v>1998</c:v>
                </c:pt>
                <c:pt idx="3420">
                  <c:v>1998</c:v>
                </c:pt>
                <c:pt idx="3421">
                  <c:v>1998</c:v>
                </c:pt>
                <c:pt idx="3422">
                  <c:v>1998</c:v>
                </c:pt>
                <c:pt idx="3423">
                  <c:v>1998</c:v>
                </c:pt>
                <c:pt idx="3424">
                  <c:v>1998</c:v>
                </c:pt>
                <c:pt idx="3425">
                  <c:v>1998</c:v>
                </c:pt>
                <c:pt idx="3426">
                  <c:v>1998</c:v>
                </c:pt>
                <c:pt idx="3427">
                  <c:v>1998</c:v>
                </c:pt>
                <c:pt idx="3428">
                  <c:v>1998</c:v>
                </c:pt>
                <c:pt idx="3429">
                  <c:v>1998</c:v>
                </c:pt>
                <c:pt idx="3430">
                  <c:v>1998</c:v>
                </c:pt>
                <c:pt idx="3431">
                  <c:v>1998</c:v>
                </c:pt>
                <c:pt idx="3432">
                  <c:v>1998</c:v>
                </c:pt>
                <c:pt idx="3433">
                  <c:v>1998</c:v>
                </c:pt>
                <c:pt idx="3434">
                  <c:v>1998</c:v>
                </c:pt>
                <c:pt idx="3435">
                  <c:v>1998</c:v>
                </c:pt>
                <c:pt idx="3436">
                  <c:v>1998</c:v>
                </c:pt>
                <c:pt idx="3437">
                  <c:v>1998</c:v>
                </c:pt>
                <c:pt idx="3438">
                  <c:v>1998</c:v>
                </c:pt>
                <c:pt idx="3439">
                  <c:v>1998</c:v>
                </c:pt>
                <c:pt idx="3440">
                  <c:v>1998</c:v>
                </c:pt>
                <c:pt idx="3441">
                  <c:v>1998</c:v>
                </c:pt>
                <c:pt idx="3442">
                  <c:v>1998</c:v>
                </c:pt>
                <c:pt idx="3443">
                  <c:v>1998</c:v>
                </c:pt>
                <c:pt idx="3444">
                  <c:v>1998</c:v>
                </c:pt>
                <c:pt idx="3445">
                  <c:v>1998</c:v>
                </c:pt>
                <c:pt idx="3446">
                  <c:v>1998</c:v>
                </c:pt>
                <c:pt idx="3447">
                  <c:v>1998</c:v>
                </c:pt>
                <c:pt idx="3448">
                  <c:v>1998</c:v>
                </c:pt>
                <c:pt idx="3449">
                  <c:v>1998</c:v>
                </c:pt>
                <c:pt idx="3450">
                  <c:v>1998</c:v>
                </c:pt>
                <c:pt idx="3451">
                  <c:v>1998</c:v>
                </c:pt>
                <c:pt idx="3452">
                  <c:v>1998</c:v>
                </c:pt>
                <c:pt idx="3453">
                  <c:v>1998</c:v>
                </c:pt>
                <c:pt idx="3454">
                  <c:v>1998</c:v>
                </c:pt>
                <c:pt idx="3455">
                  <c:v>1998</c:v>
                </c:pt>
                <c:pt idx="3456">
                  <c:v>1998</c:v>
                </c:pt>
                <c:pt idx="3457">
                  <c:v>1998</c:v>
                </c:pt>
                <c:pt idx="3458">
                  <c:v>1998</c:v>
                </c:pt>
                <c:pt idx="3459">
                  <c:v>1998</c:v>
                </c:pt>
                <c:pt idx="3460">
                  <c:v>1998</c:v>
                </c:pt>
                <c:pt idx="3461">
                  <c:v>1998</c:v>
                </c:pt>
                <c:pt idx="3462">
                  <c:v>1998</c:v>
                </c:pt>
                <c:pt idx="3463">
                  <c:v>1998</c:v>
                </c:pt>
                <c:pt idx="3464">
                  <c:v>1998</c:v>
                </c:pt>
                <c:pt idx="3465">
                  <c:v>1998</c:v>
                </c:pt>
                <c:pt idx="3466">
                  <c:v>1998</c:v>
                </c:pt>
                <c:pt idx="3467">
                  <c:v>1998</c:v>
                </c:pt>
                <c:pt idx="3468">
                  <c:v>1998</c:v>
                </c:pt>
                <c:pt idx="3469">
                  <c:v>1998</c:v>
                </c:pt>
                <c:pt idx="3470">
                  <c:v>1998</c:v>
                </c:pt>
                <c:pt idx="3471">
                  <c:v>1998</c:v>
                </c:pt>
                <c:pt idx="3472">
                  <c:v>1998</c:v>
                </c:pt>
                <c:pt idx="3473">
                  <c:v>1998</c:v>
                </c:pt>
                <c:pt idx="3474">
                  <c:v>1998</c:v>
                </c:pt>
                <c:pt idx="3475">
                  <c:v>1998</c:v>
                </c:pt>
                <c:pt idx="3476">
                  <c:v>1998</c:v>
                </c:pt>
                <c:pt idx="3477">
                  <c:v>1998</c:v>
                </c:pt>
                <c:pt idx="3478">
                  <c:v>1998</c:v>
                </c:pt>
                <c:pt idx="3479">
                  <c:v>1998</c:v>
                </c:pt>
                <c:pt idx="3480">
                  <c:v>1998</c:v>
                </c:pt>
                <c:pt idx="3481">
                  <c:v>1998</c:v>
                </c:pt>
                <c:pt idx="3482">
                  <c:v>1998</c:v>
                </c:pt>
                <c:pt idx="3483">
                  <c:v>1998</c:v>
                </c:pt>
                <c:pt idx="3484">
                  <c:v>1998</c:v>
                </c:pt>
                <c:pt idx="3485">
                  <c:v>1998</c:v>
                </c:pt>
                <c:pt idx="3486">
                  <c:v>1998</c:v>
                </c:pt>
                <c:pt idx="3487">
                  <c:v>1998</c:v>
                </c:pt>
                <c:pt idx="3488">
                  <c:v>1998</c:v>
                </c:pt>
                <c:pt idx="3489">
                  <c:v>1998</c:v>
                </c:pt>
                <c:pt idx="3490">
                  <c:v>1998</c:v>
                </c:pt>
                <c:pt idx="3491">
                  <c:v>1998</c:v>
                </c:pt>
                <c:pt idx="3492">
                  <c:v>1998</c:v>
                </c:pt>
                <c:pt idx="3493">
                  <c:v>1998</c:v>
                </c:pt>
                <c:pt idx="3494">
                  <c:v>1998</c:v>
                </c:pt>
                <c:pt idx="3495">
                  <c:v>1998</c:v>
                </c:pt>
                <c:pt idx="3496">
                  <c:v>1998</c:v>
                </c:pt>
                <c:pt idx="3497">
                  <c:v>1998</c:v>
                </c:pt>
                <c:pt idx="3498">
                  <c:v>1998</c:v>
                </c:pt>
                <c:pt idx="3499">
                  <c:v>1998</c:v>
                </c:pt>
                <c:pt idx="3500">
                  <c:v>1998</c:v>
                </c:pt>
                <c:pt idx="3501">
                  <c:v>1998</c:v>
                </c:pt>
                <c:pt idx="3502">
                  <c:v>1998</c:v>
                </c:pt>
                <c:pt idx="3503">
                  <c:v>1998</c:v>
                </c:pt>
                <c:pt idx="3504">
                  <c:v>1998</c:v>
                </c:pt>
                <c:pt idx="3505">
                  <c:v>1998</c:v>
                </c:pt>
                <c:pt idx="3506">
                  <c:v>1998</c:v>
                </c:pt>
                <c:pt idx="3507">
                  <c:v>1998</c:v>
                </c:pt>
                <c:pt idx="3508">
                  <c:v>1998</c:v>
                </c:pt>
                <c:pt idx="3509">
                  <c:v>1998</c:v>
                </c:pt>
                <c:pt idx="3510">
                  <c:v>1998</c:v>
                </c:pt>
                <c:pt idx="3511">
                  <c:v>1998</c:v>
                </c:pt>
                <c:pt idx="3512">
                  <c:v>1998</c:v>
                </c:pt>
                <c:pt idx="3513">
                  <c:v>1998</c:v>
                </c:pt>
                <c:pt idx="3514">
                  <c:v>1998</c:v>
                </c:pt>
                <c:pt idx="3515">
                  <c:v>1998</c:v>
                </c:pt>
                <c:pt idx="3516">
                  <c:v>1998</c:v>
                </c:pt>
                <c:pt idx="3517">
                  <c:v>1998</c:v>
                </c:pt>
                <c:pt idx="3518">
                  <c:v>1998</c:v>
                </c:pt>
                <c:pt idx="3519">
                  <c:v>1998</c:v>
                </c:pt>
                <c:pt idx="3520">
                  <c:v>1998</c:v>
                </c:pt>
                <c:pt idx="3521">
                  <c:v>1998</c:v>
                </c:pt>
                <c:pt idx="3522">
                  <c:v>1998</c:v>
                </c:pt>
                <c:pt idx="3523">
                  <c:v>1998</c:v>
                </c:pt>
                <c:pt idx="3524">
                  <c:v>1998</c:v>
                </c:pt>
                <c:pt idx="3525">
                  <c:v>1998</c:v>
                </c:pt>
                <c:pt idx="3526">
                  <c:v>1998</c:v>
                </c:pt>
                <c:pt idx="3527">
                  <c:v>1998</c:v>
                </c:pt>
                <c:pt idx="3528">
                  <c:v>1998</c:v>
                </c:pt>
                <c:pt idx="3529">
                  <c:v>1998</c:v>
                </c:pt>
                <c:pt idx="3530">
                  <c:v>1998</c:v>
                </c:pt>
                <c:pt idx="3531">
                  <c:v>1998</c:v>
                </c:pt>
                <c:pt idx="3532">
                  <c:v>1998</c:v>
                </c:pt>
                <c:pt idx="3533">
                  <c:v>1998</c:v>
                </c:pt>
                <c:pt idx="3534">
                  <c:v>1998</c:v>
                </c:pt>
                <c:pt idx="3535">
                  <c:v>1998</c:v>
                </c:pt>
                <c:pt idx="3536">
                  <c:v>1998</c:v>
                </c:pt>
                <c:pt idx="3537">
                  <c:v>1998</c:v>
                </c:pt>
                <c:pt idx="3538">
                  <c:v>1998</c:v>
                </c:pt>
                <c:pt idx="3539">
                  <c:v>1998</c:v>
                </c:pt>
                <c:pt idx="3540">
                  <c:v>1998</c:v>
                </c:pt>
                <c:pt idx="3541">
                  <c:v>1998</c:v>
                </c:pt>
                <c:pt idx="3542">
                  <c:v>1998</c:v>
                </c:pt>
                <c:pt idx="3543">
                  <c:v>1998</c:v>
                </c:pt>
                <c:pt idx="3544">
                  <c:v>1998</c:v>
                </c:pt>
                <c:pt idx="3545">
                  <c:v>1998</c:v>
                </c:pt>
                <c:pt idx="3546">
                  <c:v>1998</c:v>
                </c:pt>
                <c:pt idx="3547">
                  <c:v>1998</c:v>
                </c:pt>
                <c:pt idx="3548">
                  <c:v>1998</c:v>
                </c:pt>
                <c:pt idx="3549">
                  <c:v>1998</c:v>
                </c:pt>
                <c:pt idx="3550">
                  <c:v>1998</c:v>
                </c:pt>
                <c:pt idx="3551">
                  <c:v>1998</c:v>
                </c:pt>
                <c:pt idx="3552">
                  <c:v>1998</c:v>
                </c:pt>
                <c:pt idx="3553">
                  <c:v>1998</c:v>
                </c:pt>
                <c:pt idx="3554">
                  <c:v>1998</c:v>
                </c:pt>
                <c:pt idx="3555">
                  <c:v>1998</c:v>
                </c:pt>
                <c:pt idx="3556">
                  <c:v>1998</c:v>
                </c:pt>
                <c:pt idx="3557">
                  <c:v>1998</c:v>
                </c:pt>
                <c:pt idx="3558">
                  <c:v>1998</c:v>
                </c:pt>
                <c:pt idx="3559">
                  <c:v>1998</c:v>
                </c:pt>
                <c:pt idx="3560">
                  <c:v>1998</c:v>
                </c:pt>
                <c:pt idx="3561">
                  <c:v>1998</c:v>
                </c:pt>
                <c:pt idx="3562">
                  <c:v>1998</c:v>
                </c:pt>
                <c:pt idx="3563">
                  <c:v>1998</c:v>
                </c:pt>
                <c:pt idx="3564">
                  <c:v>1998</c:v>
                </c:pt>
                <c:pt idx="3565">
                  <c:v>1998</c:v>
                </c:pt>
                <c:pt idx="3566">
                  <c:v>1998</c:v>
                </c:pt>
                <c:pt idx="3567">
                  <c:v>1998</c:v>
                </c:pt>
                <c:pt idx="3568">
                  <c:v>1998</c:v>
                </c:pt>
                <c:pt idx="3569">
                  <c:v>1998</c:v>
                </c:pt>
                <c:pt idx="3570">
                  <c:v>1998</c:v>
                </c:pt>
                <c:pt idx="3571">
                  <c:v>1998</c:v>
                </c:pt>
                <c:pt idx="3572">
                  <c:v>1998</c:v>
                </c:pt>
                <c:pt idx="3573">
                  <c:v>1998</c:v>
                </c:pt>
                <c:pt idx="3574">
                  <c:v>1998</c:v>
                </c:pt>
                <c:pt idx="3575">
                  <c:v>1998</c:v>
                </c:pt>
                <c:pt idx="3576">
                  <c:v>1998</c:v>
                </c:pt>
                <c:pt idx="3577">
                  <c:v>1998</c:v>
                </c:pt>
                <c:pt idx="3578">
                  <c:v>1998</c:v>
                </c:pt>
                <c:pt idx="3579">
                  <c:v>1998</c:v>
                </c:pt>
                <c:pt idx="3580">
                  <c:v>1998</c:v>
                </c:pt>
                <c:pt idx="3581">
                  <c:v>1998</c:v>
                </c:pt>
                <c:pt idx="3582">
                  <c:v>1998</c:v>
                </c:pt>
                <c:pt idx="3583">
                  <c:v>1998</c:v>
                </c:pt>
                <c:pt idx="3584">
                  <c:v>1998</c:v>
                </c:pt>
                <c:pt idx="3585">
                  <c:v>1998</c:v>
                </c:pt>
                <c:pt idx="3586">
                  <c:v>1998</c:v>
                </c:pt>
                <c:pt idx="3587">
                  <c:v>1998</c:v>
                </c:pt>
                <c:pt idx="3588">
                  <c:v>1998</c:v>
                </c:pt>
                <c:pt idx="3589">
                  <c:v>1998</c:v>
                </c:pt>
                <c:pt idx="3590">
                  <c:v>1998</c:v>
                </c:pt>
                <c:pt idx="3591">
                  <c:v>1998</c:v>
                </c:pt>
                <c:pt idx="3592">
                  <c:v>1998</c:v>
                </c:pt>
                <c:pt idx="3593">
                  <c:v>1998</c:v>
                </c:pt>
                <c:pt idx="3594">
                  <c:v>1998</c:v>
                </c:pt>
                <c:pt idx="3595">
                  <c:v>1998</c:v>
                </c:pt>
                <c:pt idx="3596">
                  <c:v>1998</c:v>
                </c:pt>
                <c:pt idx="3597">
                  <c:v>1998</c:v>
                </c:pt>
                <c:pt idx="3598">
                  <c:v>1998</c:v>
                </c:pt>
                <c:pt idx="3599">
                  <c:v>1998</c:v>
                </c:pt>
                <c:pt idx="3600">
                  <c:v>1998</c:v>
                </c:pt>
                <c:pt idx="3601">
                  <c:v>1998</c:v>
                </c:pt>
                <c:pt idx="3602">
                  <c:v>1998</c:v>
                </c:pt>
                <c:pt idx="3603">
                  <c:v>1998</c:v>
                </c:pt>
                <c:pt idx="3604">
                  <c:v>1998</c:v>
                </c:pt>
                <c:pt idx="3605">
                  <c:v>1998</c:v>
                </c:pt>
                <c:pt idx="3606">
                  <c:v>1998</c:v>
                </c:pt>
                <c:pt idx="3607">
                  <c:v>1998</c:v>
                </c:pt>
                <c:pt idx="3608">
                  <c:v>1998</c:v>
                </c:pt>
                <c:pt idx="3609">
                  <c:v>1998</c:v>
                </c:pt>
                <c:pt idx="3610">
                  <c:v>1998</c:v>
                </c:pt>
                <c:pt idx="3611">
                  <c:v>1998</c:v>
                </c:pt>
                <c:pt idx="3612">
                  <c:v>1998</c:v>
                </c:pt>
                <c:pt idx="3613">
                  <c:v>1998</c:v>
                </c:pt>
                <c:pt idx="3614">
                  <c:v>1998</c:v>
                </c:pt>
                <c:pt idx="3615">
                  <c:v>1998</c:v>
                </c:pt>
                <c:pt idx="3616">
                  <c:v>1998</c:v>
                </c:pt>
                <c:pt idx="3617">
                  <c:v>1998</c:v>
                </c:pt>
                <c:pt idx="3618">
                  <c:v>1998</c:v>
                </c:pt>
                <c:pt idx="3619">
                  <c:v>1998</c:v>
                </c:pt>
                <c:pt idx="3620">
                  <c:v>1998</c:v>
                </c:pt>
                <c:pt idx="3621">
                  <c:v>1998</c:v>
                </c:pt>
                <c:pt idx="3622">
                  <c:v>1998</c:v>
                </c:pt>
                <c:pt idx="3623">
                  <c:v>1998</c:v>
                </c:pt>
                <c:pt idx="3624">
                  <c:v>1998</c:v>
                </c:pt>
                <c:pt idx="3625">
                  <c:v>1998</c:v>
                </c:pt>
                <c:pt idx="3626">
                  <c:v>1998</c:v>
                </c:pt>
                <c:pt idx="3627">
                  <c:v>1998</c:v>
                </c:pt>
                <c:pt idx="3628">
                  <c:v>1998</c:v>
                </c:pt>
                <c:pt idx="3629">
                  <c:v>1998</c:v>
                </c:pt>
                <c:pt idx="3630">
                  <c:v>1998</c:v>
                </c:pt>
                <c:pt idx="3631">
                  <c:v>1998</c:v>
                </c:pt>
                <c:pt idx="3632">
                  <c:v>1998</c:v>
                </c:pt>
                <c:pt idx="3633">
                  <c:v>1998</c:v>
                </c:pt>
                <c:pt idx="3634">
                  <c:v>1998</c:v>
                </c:pt>
                <c:pt idx="3635">
                  <c:v>1998</c:v>
                </c:pt>
                <c:pt idx="3636">
                  <c:v>1998</c:v>
                </c:pt>
                <c:pt idx="3637">
                  <c:v>1998</c:v>
                </c:pt>
                <c:pt idx="3638">
                  <c:v>1998</c:v>
                </c:pt>
                <c:pt idx="3639">
                  <c:v>1998</c:v>
                </c:pt>
                <c:pt idx="3640">
                  <c:v>1998</c:v>
                </c:pt>
                <c:pt idx="3641">
                  <c:v>1998</c:v>
                </c:pt>
                <c:pt idx="3642">
                  <c:v>1998</c:v>
                </c:pt>
                <c:pt idx="3643">
                  <c:v>1998</c:v>
                </c:pt>
                <c:pt idx="3644">
                  <c:v>1998</c:v>
                </c:pt>
                <c:pt idx="3645">
                  <c:v>1998</c:v>
                </c:pt>
                <c:pt idx="3646">
                  <c:v>1998</c:v>
                </c:pt>
                <c:pt idx="3647">
                  <c:v>1998</c:v>
                </c:pt>
                <c:pt idx="3648">
                  <c:v>1998</c:v>
                </c:pt>
                <c:pt idx="3649">
                  <c:v>1998</c:v>
                </c:pt>
                <c:pt idx="3650">
                  <c:v>1998</c:v>
                </c:pt>
                <c:pt idx="3651">
                  <c:v>1998</c:v>
                </c:pt>
                <c:pt idx="3652">
                  <c:v>1999</c:v>
                </c:pt>
                <c:pt idx="3653">
                  <c:v>1999</c:v>
                </c:pt>
                <c:pt idx="3654">
                  <c:v>1999</c:v>
                </c:pt>
                <c:pt idx="3655">
                  <c:v>1999</c:v>
                </c:pt>
                <c:pt idx="3656">
                  <c:v>1999</c:v>
                </c:pt>
                <c:pt idx="3657">
                  <c:v>1999</c:v>
                </c:pt>
                <c:pt idx="3658">
                  <c:v>1999</c:v>
                </c:pt>
                <c:pt idx="3659">
                  <c:v>1999</c:v>
                </c:pt>
                <c:pt idx="3660">
                  <c:v>1999</c:v>
                </c:pt>
                <c:pt idx="3661">
                  <c:v>1999</c:v>
                </c:pt>
                <c:pt idx="3662">
                  <c:v>1999</c:v>
                </c:pt>
                <c:pt idx="3663">
                  <c:v>1999</c:v>
                </c:pt>
                <c:pt idx="3664">
                  <c:v>1999</c:v>
                </c:pt>
                <c:pt idx="3665">
                  <c:v>1999</c:v>
                </c:pt>
                <c:pt idx="3666">
                  <c:v>1999</c:v>
                </c:pt>
                <c:pt idx="3667">
                  <c:v>1999</c:v>
                </c:pt>
                <c:pt idx="3668">
                  <c:v>1999</c:v>
                </c:pt>
                <c:pt idx="3669">
                  <c:v>1999</c:v>
                </c:pt>
                <c:pt idx="3670">
                  <c:v>1999</c:v>
                </c:pt>
                <c:pt idx="3671">
                  <c:v>1999</c:v>
                </c:pt>
                <c:pt idx="3672">
                  <c:v>1999</c:v>
                </c:pt>
                <c:pt idx="3673">
                  <c:v>1999</c:v>
                </c:pt>
                <c:pt idx="3674">
                  <c:v>1999</c:v>
                </c:pt>
                <c:pt idx="3675">
                  <c:v>1999</c:v>
                </c:pt>
                <c:pt idx="3676">
                  <c:v>1999</c:v>
                </c:pt>
                <c:pt idx="3677">
                  <c:v>1999</c:v>
                </c:pt>
                <c:pt idx="3678">
                  <c:v>1999</c:v>
                </c:pt>
                <c:pt idx="3679">
                  <c:v>1999</c:v>
                </c:pt>
                <c:pt idx="3680">
                  <c:v>1999</c:v>
                </c:pt>
                <c:pt idx="3681">
                  <c:v>1999</c:v>
                </c:pt>
                <c:pt idx="3682">
                  <c:v>1999</c:v>
                </c:pt>
                <c:pt idx="3683">
                  <c:v>1999</c:v>
                </c:pt>
                <c:pt idx="3684">
                  <c:v>1999</c:v>
                </c:pt>
                <c:pt idx="3685">
                  <c:v>1999</c:v>
                </c:pt>
                <c:pt idx="3686">
                  <c:v>1999</c:v>
                </c:pt>
                <c:pt idx="3687">
                  <c:v>1999</c:v>
                </c:pt>
                <c:pt idx="3688">
                  <c:v>1999</c:v>
                </c:pt>
                <c:pt idx="3689">
                  <c:v>1999</c:v>
                </c:pt>
                <c:pt idx="3690">
                  <c:v>1999</c:v>
                </c:pt>
                <c:pt idx="3691">
                  <c:v>1999</c:v>
                </c:pt>
                <c:pt idx="3692">
                  <c:v>1999</c:v>
                </c:pt>
                <c:pt idx="3693">
                  <c:v>1999</c:v>
                </c:pt>
                <c:pt idx="3694">
                  <c:v>1999</c:v>
                </c:pt>
                <c:pt idx="3695">
                  <c:v>1999</c:v>
                </c:pt>
                <c:pt idx="3696">
                  <c:v>1999</c:v>
                </c:pt>
                <c:pt idx="3697">
                  <c:v>1999</c:v>
                </c:pt>
                <c:pt idx="3698">
                  <c:v>1999</c:v>
                </c:pt>
                <c:pt idx="3699">
                  <c:v>1999</c:v>
                </c:pt>
                <c:pt idx="3700">
                  <c:v>1999</c:v>
                </c:pt>
                <c:pt idx="3701">
                  <c:v>1999</c:v>
                </c:pt>
                <c:pt idx="3702">
                  <c:v>1999</c:v>
                </c:pt>
                <c:pt idx="3703">
                  <c:v>1999</c:v>
                </c:pt>
                <c:pt idx="3704">
                  <c:v>1999</c:v>
                </c:pt>
                <c:pt idx="3705">
                  <c:v>1999</c:v>
                </c:pt>
                <c:pt idx="3706">
                  <c:v>1999</c:v>
                </c:pt>
                <c:pt idx="3707">
                  <c:v>1999</c:v>
                </c:pt>
                <c:pt idx="3708">
                  <c:v>1999</c:v>
                </c:pt>
                <c:pt idx="3709">
                  <c:v>1999</c:v>
                </c:pt>
                <c:pt idx="3710">
                  <c:v>1999</c:v>
                </c:pt>
                <c:pt idx="3711">
                  <c:v>1999</c:v>
                </c:pt>
                <c:pt idx="3712">
                  <c:v>1999</c:v>
                </c:pt>
                <c:pt idx="3713">
                  <c:v>1999</c:v>
                </c:pt>
                <c:pt idx="3714">
                  <c:v>1999</c:v>
                </c:pt>
                <c:pt idx="3715">
                  <c:v>1999</c:v>
                </c:pt>
                <c:pt idx="3716">
                  <c:v>1999</c:v>
                </c:pt>
                <c:pt idx="3717">
                  <c:v>1999</c:v>
                </c:pt>
                <c:pt idx="3718">
                  <c:v>1999</c:v>
                </c:pt>
                <c:pt idx="3719">
                  <c:v>1999</c:v>
                </c:pt>
                <c:pt idx="3720">
                  <c:v>1999</c:v>
                </c:pt>
                <c:pt idx="3721">
                  <c:v>1999</c:v>
                </c:pt>
                <c:pt idx="3722">
                  <c:v>1999</c:v>
                </c:pt>
                <c:pt idx="3723">
                  <c:v>1999</c:v>
                </c:pt>
                <c:pt idx="3724">
                  <c:v>1999</c:v>
                </c:pt>
                <c:pt idx="3725">
                  <c:v>1999</c:v>
                </c:pt>
                <c:pt idx="3726">
                  <c:v>1999</c:v>
                </c:pt>
                <c:pt idx="3727">
                  <c:v>1999</c:v>
                </c:pt>
                <c:pt idx="3728">
                  <c:v>1999</c:v>
                </c:pt>
                <c:pt idx="3729">
                  <c:v>1999</c:v>
                </c:pt>
                <c:pt idx="3730">
                  <c:v>1999</c:v>
                </c:pt>
                <c:pt idx="3731">
                  <c:v>1999</c:v>
                </c:pt>
                <c:pt idx="3732">
                  <c:v>1999</c:v>
                </c:pt>
                <c:pt idx="3733">
                  <c:v>1999</c:v>
                </c:pt>
                <c:pt idx="3734">
                  <c:v>1999</c:v>
                </c:pt>
                <c:pt idx="3735">
                  <c:v>1999</c:v>
                </c:pt>
                <c:pt idx="3736">
                  <c:v>1999</c:v>
                </c:pt>
                <c:pt idx="3737">
                  <c:v>1999</c:v>
                </c:pt>
                <c:pt idx="3738">
                  <c:v>1999</c:v>
                </c:pt>
                <c:pt idx="3739">
                  <c:v>1999</c:v>
                </c:pt>
                <c:pt idx="3740">
                  <c:v>1999</c:v>
                </c:pt>
                <c:pt idx="3741">
                  <c:v>1999</c:v>
                </c:pt>
                <c:pt idx="3742">
                  <c:v>1999</c:v>
                </c:pt>
                <c:pt idx="3743">
                  <c:v>1999</c:v>
                </c:pt>
                <c:pt idx="3744">
                  <c:v>1999</c:v>
                </c:pt>
                <c:pt idx="3745">
                  <c:v>1999</c:v>
                </c:pt>
                <c:pt idx="3746">
                  <c:v>1999</c:v>
                </c:pt>
                <c:pt idx="3747">
                  <c:v>1999</c:v>
                </c:pt>
                <c:pt idx="3748">
                  <c:v>1999</c:v>
                </c:pt>
                <c:pt idx="3749">
                  <c:v>1999</c:v>
                </c:pt>
                <c:pt idx="3750">
                  <c:v>1999</c:v>
                </c:pt>
                <c:pt idx="3751">
                  <c:v>1999</c:v>
                </c:pt>
                <c:pt idx="3752">
                  <c:v>1999</c:v>
                </c:pt>
                <c:pt idx="3753">
                  <c:v>1999</c:v>
                </c:pt>
                <c:pt idx="3754">
                  <c:v>1999</c:v>
                </c:pt>
                <c:pt idx="3755">
                  <c:v>1999</c:v>
                </c:pt>
                <c:pt idx="3756">
                  <c:v>1999</c:v>
                </c:pt>
                <c:pt idx="3757">
                  <c:v>1999</c:v>
                </c:pt>
                <c:pt idx="3758">
                  <c:v>1999</c:v>
                </c:pt>
                <c:pt idx="3759">
                  <c:v>1999</c:v>
                </c:pt>
                <c:pt idx="3760">
                  <c:v>1999</c:v>
                </c:pt>
                <c:pt idx="3761">
                  <c:v>1999</c:v>
                </c:pt>
                <c:pt idx="3762">
                  <c:v>1999</c:v>
                </c:pt>
                <c:pt idx="3763">
                  <c:v>1999</c:v>
                </c:pt>
                <c:pt idx="3764">
                  <c:v>1999</c:v>
                </c:pt>
                <c:pt idx="3765">
                  <c:v>1999</c:v>
                </c:pt>
                <c:pt idx="3766">
                  <c:v>1999</c:v>
                </c:pt>
                <c:pt idx="3767">
                  <c:v>1999</c:v>
                </c:pt>
                <c:pt idx="3768">
                  <c:v>1999</c:v>
                </c:pt>
                <c:pt idx="3769">
                  <c:v>1999</c:v>
                </c:pt>
                <c:pt idx="3770">
                  <c:v>1999</c:v>
                </c:pt>
                <c:pt idx="3771">
                  <c:v>1999</c:v>
                </c:pt>
                <c:pt idx="3772">
                  <c:v>1999</c:v>
                </c:pt>
                <c:pt idx="3773">
                  <c:v>1999</c:v>
                </c:pt>
                <c:pt idx="3774">
                  <c:v>1999</c:v>
                </c:pt>
                <c:pt idx="3775">
                  <c:v>1999</c:v>
                </c:pt>
                <c:pt idx="3776">
                  <c:v>1999</c:v>
                </c:pt>
                <c:pt idx="3777">
                  <c:v>1999</c:v>
                </c:pt>
                <c:pt idx="3778">
                  <c:v>1999</c:v>
                </c:pt>
                <c:pt idx="3779">
                  <c:v>1999</c:v>
                </c:pt>
                <c:pt idx="3780">
                  <c:v>1999</c:v>
                </c:pt>
                <c:pt idx="3781">
                  <c:v>1999</c:v>
                </c:pt>
                <c:pt idx="3782">
                  <c:v>1999</c:v>
                </c:pt>
                <c:pt idx="3783">
                  <c:v>1999</c:v>
                </c:pt>
                <c:pt idx="3784">
                  <c:v>1999</c:v>
                </c:pt>
                <c:pt idx="3785">
                  <c:v>1999</c:v>
                </c:pt>
                <c:pt idx="3786">
                  <c:v>1999</c:v>
                </c:pt>
                <c:pt idx="3787">
                  <c:v>1999</c:v>
                </c:pt>
                <c:pt idx="3788">
                  <c:v>1999</c:v>
                </c:pt>
                <c:pt idx="3789">
                  <c:v>1999</c:v>
                </c:pt>
                <c:pt idx="3790">
                  <c:v>1999</c:v>
                </c:pt>
                <c:pt idx="3791">
                  <c:v>1999</c:v>
                </c:pt>
                <c:pt idx="3792">
                  <c:v>1999</c:v>
                </c:pt>
                <c:pt idx="3793">
                  <c:v>1999</c:v>
                </c:pt>
                <c:pt idx="3794">
                  <c:v>1999</c:v>
                </c:pt>
                <c:pt idx="3795">
                  <c:v>1999</c:v>
                </c:pt>
                <c:pt idx="3796">
                  <c:v>1999</c:v>
                </c:pt>
                <c:pt idx="3797">
                  <c:v>1999</c:v>
                </c:pt>
                <c:pt idx="3798">
                  <c:v>1999</c:v>
                </c:pt>
                <c:pt idx="3799">
                  <c:v>1999</c:v>
                </c:pt>
                <c:pt idx="3800">
                  <c:v>1999</c:v>
                </c:pt>
                <c:pt idx="3801">
                  <c:v>1999</c:v>
                </c:pt>
                <c:pt idx="3802">
                  <c:v>1999</c:v>
                </c:pt>
                <c:pt idx="3803">
                  <c:v>1999</c:v>
                </c:pt>
                <c:pt idx="3804">
                  <c:v>1999</c:v>
                </c:pt>
                <c:pt idx="3805">
                  <c:v>1999</c:v>
                </c:pt>
                <c:pt idx="3806">
                  <c:v>1999</c:v>
                </c:pt>
                <c:pt idx="3807">
                  <c:v>1999</c:v>
                </c:pt>
                <c:pt idx="3808">
                  <c:v>1999</c:v>
                </c:pt>
                <c:pt idx="3809">
                  <c:v>1999</c:v>
                </c:pt>
                <c:pt idx="3810">
                  <c:v>1999</c:v>
                </c:pt>
                <c:pt idx="3811">
                  <c:v>1999</c:v>
                </c:pt>
                <c:pt idx="3812">
                  <c:v>1999</c:v>
                </c:pt>
                <c:pt idx="3813">
                  <c:v>1999</c:v>
                </c:pt>
                <c:pt idx="3814">
                  <c:v>1999</c:v>
                </c:pt>
                <c:pt idx="3815">
                  <c:v>1999</c:v>
                </c:pt>
                <c:pt idx="3816">
                  <c:v>1999</c:v>
                </c:pt>
                <c:pt idx="3817">
                  <c:v>1999</c:v>
                </c:pt>
                <c:pt idx="3818">
                  <c:v>1999</c:v>
                </c:pt>
                <c:pt idx="3819">
                  <c:v>1999</c:v>
                </c:pt>
                <c:pt idx="3820">
                  <c:v>1999</c:v>
                </c:pt>
                <c:pt idx="3821">
                  <c:v>1999</c:v>
                </c:pt>
                <c:pt idx="3822">
                  <c:v>1999</c:v>
                </c:pt>
                <c:pt idx="3823">
                  <c:v>1999</c:v>
                </c:pt>
                <c:pt idx="3824">
                  <c:v>1999</c:v>
                </c:pt>
                <c:pt idx="3825">
                  <c:v>1999</c:v>
                </c:pt>
                <c:pt idx="3826">
                  <c:v>1999</c:v>
                </c:pt>
                <c:pt idx="3827">
                  <c:v>1999</c:v>
                </c:pt>
                <c:pt idx="3828">
                  <c:v>1999</c:v>
                </c:pt>
                <c:pt idx="3829">
                  <c:v>1999</c:v>
                </c:pt>
                <c:pt idx="3830">
                  <c:v>1999</c:v>
                </c:pt>
                <c:pt idx="3831">
                  <c:v>1999</c:v>
                </c:pt>
                <c:pt idx="3832">
                  <c:v>1999</c:v>
                </c:pt>
                <c:pt idx="3833">
                  <c:v>1999</c:v>
                </c:pt>
                <c:pt idx="3834">
                  <c:v>1999</c:v>
                </c:pt>
                <c:pt idx="3835">
                  <c:v>1999</c:v>
                </c:pt>
                <c:pt idx="3836">
                  <c:v>1999</c:v>
                </c:pt>
                <c:pt idx="3837">
                  <c:v>1999</c:v>
                </c:pt>
                <c:pt idx="3838">
                  <c:v>1999</c:v>
                </c:pt>
                <c:pt idx="3839">
                  <c:v>1999</c:v>
                </c:pt>
                <c:pt idx="3840">
                  <c:v>1999</c:v>
                </c:pt>
                <c:pt idx="3841">
                  <c:v>1999</c:v>
                </c:pt>
                <c:pt idx="3842">
                  <c:v>1999</c:v>
                </c:pt>
                <c:pt idx="3843">
                  <c:v>1999</c:v>
                </c:pt>
                <c:pt idx="3844">
                  <c:v>1999</c:v>
                </c:pt>
                <c:pt idx="3845">
                  <c:v>1999</c:v>
                </c:pt>
                <c:pt idx="3846">
                  <c:v>1999</c:v>
                </c:pt>
                <c:pt idx="3847">
                  <c:v>1999</c:v>
                </c:pt>
                <c:pt idx="3848">
                  <c:v>1999</c:v>
                </c:pt>
                <c:pt idx="3849">
                  <c:v>1999</c:v>
                </c:pt>
                <c:pt idx="3850">
                  <c:v>1999</c:v>
                </c:pt>
                <c:pt idx="3851">
                  <c:v>1999</c:v>
                </c:pt>
                <c:pt idx="3852">
                  <c:v>1999</c:v>
                </c:pt>
                <c:pt idx="3853">
                  <c:v>1999</c:v>
                </c:pt>
                <c:pt idx="3854">
                  <c:v>1999</c:v>
                </c:pt>
                <c:pt idx="3855">
                  <c:v>1999</c:v>
                </c:pt>
                <c:pt idx="3856">
                  <c:v>1999</c:v>
                </c:pt>
                <c:pt idx="3857">
                  <c:v>1999</c:v>
                </c:pt>
                <c:pt idx="3858">
                  <c:v>1999</c:v>
                </c:pt>
                <c:pt idx="3859">
                  <c:v>1999</c:v>
                </c:pt>
                <c:pt idx="3860">
                  <c:v>1999</c:v>
                </c:pt>
                <c:pt idx="3861">
                  <c:v>1999</c:v>
                </c:pt>
                <c:pt idx="3862">
                  <c:v>1999</c:v>
                </c:pt>
                <c:pt idx="3863">
                  <c:v>1999</c:v>
                </c:pt>
                <c:pt idx="3864">
                  <c:v>1999</c:v>
                </c:pt>
                <c:pt idx="3865">
                  <c:v>1999</c:v>
                </c:pt>
                <c:pt idx="3866">
                  <c:v>1999</c:v>
                </c:pt>
                <c:pt idx="3867">
                  <c:v>1999</c:v>
                </c:pt>
                <c:pt idx="3868">
                  <c:v>1999</c:v>
                </c:pt>
                <c:pt idx="3869">
                  <c:v>1999</c:v>
                </c:pt>
                <c:pt idx="3870">
                  <c:v>1999</c:v>
                </c:pt>
                <c:pt idx="3871">
                  <c:v>1999</c:v>
                </c:pt>
                <c:pt idx="3872">
                  <c:v>1999</c:v>
                </c:pt>
                <c:pt idx="3873">
                  <c:v>1999</c:v>
                </c:pt>
                <c:pt idx="3874">
                  <c:v>1999</c:v>
                </c:pt>
                <c:pt idx="3875">
                  <c:v>1999</c:v>
                </c:pt>
                <c:pt idx="3876">
                  <c:v>1999</c:v>
                </c:pt>
                <c:pt idx="3877">
                  <c:v>1999</c:v>
                </c:pt>
                <c:pt idx="3878">
                  <c:v>1999</c:v>
                </c:pt>
                <c:pt idx="3879">
                  <c:v>1999</c:v>
                </c:pt>
                <c:pt idx="3880">
                  <c:v>1999</c:v>
                </c:pt>
                <c:pt idx="3881">
                  <c:v>1999</c:v>
                </c:pt>
                <c:pt idx="3882">
                  <c:v>1999</c:v>
                </c:pt>
                <c:pt idx="3883">
                  <c:v>1999</c:v>
                </c:pt>
                <c:pt idx="3884">
                  <c:v>1999</c:v>
                </c:pt>
                <c:pt idx="3885">
                  <c:v>1999</c:v>
                </c:pt>
                <c:pt idx="3886">
                  <c:v>1999</c:v>
                </c:pt>
                <c:pt idx="3887">
                  <c:v>1999</c:v>
                </c:pt>
                <c:pt idx="3888">
                  <c:v>1999</c:v>
                </c:pt>
                <c:pt idx="3889">
                  <c:v>1999</c:v>
                </c:pt>
                <c:pt idx="3890">
                  <c:v>1999</c:v>
                </c:pt>
                <c:pt idx="3891">
                  <c:v>1999</c:v>
                </c:pt>
                <c:pt idx="3892">
                  <c:v>1999</c:v>
                </c:pt>
                <c:pt idx="3893">
                  <c:v>1999</c:v>
                </c:pt>
                <c:pt idx="3894">
                  <c:v>1999</c:v>
                </c:pt>
                <c:pt idx="3895">
                  <c:v>1999</c:v>
                </c:pt>
                <c:pt idx="3896">
                  <c:v>1999</c:v>
                </c:pt>
                <c:pt idx="3897">
                  <c:v>1999</c:v>
                </c:pt>
                <c:pt idx="3898">
                  <c:v>1999</c:v>
                </c:pt>
                <c:pt idx="3899">
                  <c:v>1999</c:v>
                </c:pt>
                <c:pt idx="3900">
                  <c:v>1999</c:v>
                </c:pt>
                <c:pt idx="3901">
                  <c:v>1999</c:v>
                </c:pt>
                <c:pt idx="3902">
                  <c:v>1999</c:v>
                </c:pt>
                <c:pt idx="3903">
                  <c:v>1999</c:v>
                </c:pt>
                <c:pt idx="3904">
                  <c:v>1999</c:v>
                </c:pt>
                <c:pt idx="3905">
                  <c:v>1999</c:v>
                </c:pt>
                <c:pt idx="3906">
                  <c:v>1999</c:v>
                </c:pt>
                <c:pt idx="3907">
                  <c:v>1999</c:v>
                </c:pt>
                <c:pt idx="3908">
                  <c:v>1999</c:v>
                </c:pt>
                <c:pt idx="3909">
                  <c:v>1999</c:v>
                </c:pt>
                <c:pt idx="3910">
                  <c:v>1999</c:v>
                </c:pt>
                <c:pt idx="3911">
                  <c:v>1999</c:v>
                </c:pt>
                <c:pt idx="3912">
                  <c:v>1999</c:v>
                </c:pt>
                <c:pt idx="3913">
                  <c:v>1999</c:v>
                </c:pt>
                <c:pt idx="3914">
                  <c:v>1999</c:v>
                </c:pt>
                <c:pt idx="3915">
                  <c:v>1999</c:v>
                </c:pt>
                <c:pt idx="3916">
                  <c:v>1999</c:v>
                </c:pt>
                <c:pt idx="3917">
                  <c:v>1999</c:v>
                </c:pt>
                <c:pt idx="3918">
                  <c:v>1999</c:v>
                </c:pt>
                <c:pt idx="3919">
                  <c:v>1999</c:v>
                </c:pt>
                <c:pt idx="3920">
                  <c:v>1999</c:v>
                </c:pt>
                <c:pt idx="3921">
                  <c:v>1999</c:v>
                </c:pt>
                <c:pt idx="3922">
                  <c:v>1999</c:v>
                </c:pt>
                <c:pt idx="3923">
                  <c:v>1999</c:v>
                </c:pt>
                <c:pt idx="3924">
                  <c:v>1999</c:v>
                </c:pt>
                <c:pt idx="3925">
                  <c:v>1999</c:v>
                </c:pt>
                <c:pt idx="3926">
                  <c:v>1999</c:v>
                </c:pt>
                <c:pt idx="3927">
                  <c:v>1999</c:v>
                </c:pt>
                <c:pt idx="3928">
                  <c:v>1999</c:v>
                </c:pt>
                <c:pt idx="3929">
                  <c:v>1999</c:v>
                </c:pt>
                <c:pt idx="3930">
                  <c:v>1999</c:v>
                </c:pt>
                <c:pt idx="3931">
                  <c:v>1999</c:v>
                </c:pt>
                <c:pt idx="3932">
                  <c:v>1999</c:v>
                </c:pt>
                <c:pt idx="3933">
                  <c:v>1999</c:v>
                </c:pt>
                <c:pt idx="3934">
                  <c:v>1999</c:v>
                </c:pt>
                <c:pt idx="3935">
                  <c:v>1999</c:v>
                </c:pt>
                <c:pt idx="3936">
                  <c:v>1999</c:v>
                </c:pt>
                <c:pt idx="3937">
                  <c:v>1999</c:v>
                </c:pt>
                <c:pt idx="3938">
                  <c:v>1999</c:v>
                </c:pt>
                <c:pt idx="3939">
                  <c:v>1999</c:v>
                </c:pt>
                <c:pt idx="3940">
                  <c:v>1999</c:v>
                </c:pt>
                <c:pt idx="3941">
                  <c:v>1999</c:v>
                </c:pt>
                <c:pt idx="3942">
                  <c:v>1999</c:v>
                </c:pt>
                <c:pt idx="3943">
                  <c:v>1999</c:v>
                </c:pt>
                <c:pt idx="3944">
                  <c:v>1999</c:v>
                </c:pt>
                <c:pt idx="3945">
                  <c:v>1999</c:v>
                </c:pt>
                <c:pt idx="3946">
                  <c:v>1999</c:v>
                </c:pt>
                <c:pt idx="3947">
                  <c:v>1999</c:v>
                </c:pt>
                <c:pt idx="3948">
                  <c:v>1999</c:v>
                </c:pt>
                <c:pt idx="3949">
                  <c:v>1999</c:v>
                </c:pt>
                <c:pt idx="3950">
                  <c:v>1999</c:v>
                </c:pt>
                <c:pt idx="3951">
                  <c:v>1999</c:v>
                </c:pt>
                <c:pt idx="3952">
                  <c:v>1999</c:v>
                </c:pt>
                <c:pt idx="3953">
                  <c:v>1999</c:v>
                </c:pt>
                <c:pt idx="3954">
                  <c:v>1999</c:v>
                </c:pt>
                <c:pt idx="3955">
                  <c:v>1999</c:v>
                </c:pt>
                <c:pt idx="3956">
                  <c:v>1999</c:v>
                </c:pt>
                <c:pt idx="3957">
                  <c:v>1999</c:v>
                </c:pt>
                <c:pt idx="3958">
                  <c:v>1999</c:v>
                </c:pt>
                <c:pt idx="3959">
                  <c:v>1999</c:v>
                </c:pt>
                <c:pt idx="3960">
                  <c:v>1999</c:v>
                </c:pt>
                <c:pt idx="3961">
                  <c:v>1999</c:v>
                </c:pt>
                <c:pt idx="3962">
                  <c:v>1999</c:v>
                </c:pt>
                <c:pt idx="3963">
                  <c:v>1999</c:v>
                </c:pt>
                <c:pt idx="3964">
                  <c:v>1999</c:v>
                </c:pt>
                <c:pt idx="3965">
                  <c:v>1999</c:v>
                </c:pt>
                <c:pt idx="3966">
                  <c:v>1999</c:v>
                </c:pt>
                <c:pt idx="3967">
                  <c:v>1999</c:v>
                </c:pt>
                <c:pt idx="3968">
                  <c:v>1999</c:v>
                </c:pt>
                <c:pt idx="3969">
                  <c:v>1999</c:v>
                </c:pt>
                <c:pt idx="3970">
                  <c:v>1999</c:v>
                </c:pt>
                <c:pt idx="3971">
                  <c:v>1999</c:v>
                </c:pt>
                <c:pt idx="3972">
                  <c:v>1999</c:v>
                </c:pt>
                <c:pt idx="3973">
                  <c:v>1999</c:v>
                </c:pt>
                <c:pt idx="3974">
                  <c:v>1999</c:v>
                </c:pt>
                <c:pt idx="3975">
                  <c:v>1999</c:v>
                </c:pt>
                <c:pt idx="3976">
                  <c:v>1999</c:v>
                </c:pt>
                <c:pt idx="3977">
                  <c:v>1999</c:v>
                </c:pt>
                <c:pt idx="3978">
                  <c:v>1999</c:v>
                </c:pt>
                <c:pt idx="3979">
                  <c:v>1999</c:v>
                </c:pt>
                <c:pt idx="3980">
                  <c:v>1999</c:v>
                </c:pt>
                <c:pt idx="3981">
                  <c:v>1999</c:v>
                </c:pt>
                <c:pt idx="3982">
                  <c:v>1999</c:v>
                </c:pt>
                <c:pt idx="3983">
                  <c:v>1999</c:v>
                </c:pt>
                <c:pt idx="3984">
                  <c:v>1999</c:v>
                </c:pt>
                <c:pt idx="3985">
                  <c:v>1999</c:v>
                </c:pt>
                <c:pt idx="3986">
                  <c:v>1999</c:v>
                </c:pt>
                <c:pt idx="3987">
                  <c:v>1999</c:v>
                </c:pt>
                <c:pt idx="3988">
                  <c:v>1999</c:v>
                </c:pt>
                <c:pt idx="3989">
                  <c:v>1999</c:v>
                </c:pt>
                <c:pt idx="3990">
                  <c:v>1999</c:v>
                </c:pt>
                <c:pt idx="3991">
                  <c:v>1999</c:v>
                </c:pt>
                <c:pt idx="3992">
                  <c:v>1999</c:v>
                </c:pt>
                <c:pt idx="3993">
                  <c:v>1999</c:v>
                </c:pt>
                <c:pt idx="3994">
                  <c:v>1999</c:v>
                </c:pt>
                <c:pt idx="3995">
                  <c:v>1999</c:v>
                </c:pt>
                <c:pt idx="3996">
                  <c:v>1999</c:v>
                </c:pt>
                <c:pt idx="3997">
                  <c:v>1999</c:v>
                </c:pt>
                <c:pt idx="3998">
                  <c:v>1999</c:v>
                </c:pt>
                <c:pt idx="3999">
                  <c:v>1999</c:v>
                </c:pt>
                <c:pt idx="4000">
                  <c:v>1999</c:v>
                </c:pt>
                <c:pt idx="4001">
                  <c:v>1999</c:v>
                </c:pt>
                <c:pt idx="4002">
                  <c:v>1999</c:v>
                </c:pt>
                <c:pt idx="4003">
                  <c:v>1999</c:v>
                </c:pt>
                <c:pt idx="4004">
                  <c:v>1999</c:v>
                </c:pt>
                <c:pt idx="4005">
                  <c:v>1999</c:v>
                </c:pt>
                <c:pt idx="4006">
                  <c:v>1999</c:v>
                </c:pt>
                <c:pt idx="4007">
                  <c:v>1999</c:v>
                </c:pt>
                <c:pt idx="4008">
                  <c:v>1999</c:v>
                </c:pt>
                <c:pt idx="4009">
                  <c:v>1999</c:v>
                </c:pt>
                <c:pt idx="4010">
                  <c:v>1999</c:v>
                </c:pt>
                <c:pt idx="4011">
                  <c:v>1999</c:v>
                </c:pt>
                <c:pt idx="4012">
                  <c:v>1999</c:v>
                </c:pt>
                <c:pt idx="4013">
                  <c:v>1999</c:v>
                </c:pt>
                <c:pt idx="4014">
                  <c:v>1999</c:v>
                </c:pt>
                <c:pt idx="4015">
                  <c:v>1999</c:v>
                </c:pt>
                <c:pt idx="4016">
                  <c:v>1999</c:v>
                </c:pt>
                <c:pt idx="4017">
                  <c:v>2000</c:v>
                </c:pt>
                <c:pt idx="4018">
                  <c:v>2000</c:v>
                </c:pt>
                <c:pt idx="4019">
                  <c:v>2000</c:v>
                </c:pt>
                <c:pt idx="4020">
                  <c:v>2000</c:v>
                </c:pt>
                <c:pt idx="4021">
                  <c:v>2000</c:v>
                </c:pt>
                <c:pt idx="4022">
                  <c:v>2000</c:v>
                </c:pt>
                <c:pt idx="4023">
                  <c:v>2000</c:v>
                </c:pt>
                <c:pt idx="4024">
                  <c:v>2000</c:v>
                </c:pt>
                <c:pt idx="4025">
                  <c:v>2000</c:v>
                </c:pt>
                <c:pt idx="4026">
                  <c:v>2000</c:v>
                </c:pt>
                <c:pt idx="4027">
                  <c:v>2000</c:v>
                </c:pt>
                <c:pt idx="4028">
                  <c:v>2000</c:v>
                </c:pt>
                <c:pt idx="4029">
                  <c:v>2000</c:v>
                </c:pt>
                <c:pt idx="4030">
                  <c:v>2000</c:v>
                </c:pt>
                <c:pt idx="4031">
                  <c:v>2000</c:v>
                </c:pt>
                <c:pt idx="4032">
                  <c:v>2000</c:v>
                </c:pt>
                <c:pt idx="4033">
                  <c:v>2000</c:v>
                </c:pt>
                <c:pt idx="4034">
                  <c:v>2000</c:v>
                </c:pt>
                <c:pt idx="4035">
                  <c:v>2000</c:v>
                </c:pt>
                <c:pt idx="4036">
                  <c:v>2000</c:v>
                </c:pt>
                <c:pt idx="4037">
                  <c:v>2000</c:v>
                </c:pt>
                <c:pt idx="4038">
                  <c:v>2000</c:v>
                </c:pt>
                <c:pt idx="4039">
                  <c:v>2000</c:v>
                </c:pt>
                <c:pt idx="4040">
                  <c:v>2000</c:v>
                </c:pt>
                <c:pt idx="4041">
                  <c:v>2000</c:v>
                </c:pt>
                <c:pt idx="4042">
                  <c:v>2000</c:v>
                </c:pt>
                <c:pt idx="4043">
                  <c:v>2000</c:v>
                </c:pt>
                <c:pt idx="4044">
                  <c:v>2000</c:v>
                </c:pt>
                <c:pt idx="4045">
                  <c:v>2000</c:v>
                </c:pt>
                <c:pt idx="4046">
                  <c:v>2000</c:v>
                </c:pt>
                <c:pt idx="4047">
                  <c:v>2000</c:v>
                </c:pt>
                <c:pt idx="4048">
                  <c:v>2000</c:v>
                </c:pt>
                <c:pt idx="4049">
                  <c:v>2000</c:v>
                </c:pt>
                <c:pt idx="4050">
                  <c:v>2000</c:v>
                </c:pt>
                <c:pt idx="4051">
                  <c:v>2000</c:v>
                </c:pt>
                <c:pt idx="4052">
                  <c:v>2000</c:v>
                </c:pt>
                <c:pt idx="4053">
                  <c:v>2000</c:v>
                </c:pt>
                <c:pt idx="4054">
                  <c:v>2000</c:v>
                </c:pt>
                <c:pt idx="4055">
                  <c:v>2000</c:v>
                </c:pt>
                <c:pt idx="4056">
                  <c:v>2000</c:v>
                </c:pt>
                <c:pt idx="4057">
                  <c:v>2000</c:v>
                </c:pt>
                <c:pt idx="4058">
                  <c:v>2000</c:v>
                </c:pt>
                <c:pt idx="4059">
                  <c:v>2000</c:v>
                </c:pt>
                <c:pt idx="4060">
                  <c:v>2000</c:v>
                </c:pt>
                <c:pt idx="4061">
                  <c:v>2000</c:v>
                </c:pt>
                <c:pt idx="4062">
                  <c:v>2000</c:v>
                </c:pt>
                <c:pt idx="4063">
                  <c:v>2000</c:v>
                </c:pt>
                <c:pt idx="4064">
                  <c:v>2000</c:v>
                </c:pt>
                <c:pt idx="4065">
                  <c:v>2000</c:v>
                </c:pt>
                <c:pt idx="4066">
                  <c:v>2000</c:v>
                </c:pt>
                <c:pt idx="4067">
                  <c:v>2000</c:v>
                </c:pt>
                <c:pt idx="4068">
                  <c:v>2000</c:v>
                </c:pt>
                <c:pt idx="4069">
                  <c:v>2000</c:v>
                </c:pt>
                <c:pt idx="4070">
                  <c:v>2000</c:v>
                </c:pt>
                <c:pt idx="4071">
                  <c:v>2000</c:v>
                </c:pt>
                <c:pt idx="4072">
                  <c:v>2000</c:v>
                </c:pt>
                <c:pt idx="4073">
                  <c:v>2000</c:v>
                </c:pt>
                <c:pt idx="4074">
                  <c:v>2000</c:v>
                </c:pt>
                <c:pt idx="4075">
                  <c:v>2000</c:v>
                </c:pt>
                <c:pt idx="4076">
                  <c:v>2000</c:v>
                </c:pt>
                <c:pt idx="4077">
                  <c:v>2000</c:v>
                </c:pt>
                <c:pt idx="4078">
                  <c:v>2000</c:v>
                </c:pt>
                <c:pt idx="4079">
                  <c:v>2000</c:v>
                </c:pt>
                <c:pt idx="4080">
                  <c:v>2000</c:v>
                </c:pt>
                <c:pt idx="4081">
                  <c:v>2000</c:v>
                </c:pt>
                <c:pt idx="4082">
                  <c:v>2000</c:v>
                </c:pt>
                <c:pt idx="4083">
                  <c:v>2000</c:v>
                </c:pt>
                <c:pt idx="4084">
                  <c:v>2000</c:v>
                </c:pt>
                <c:pt idx="4085">
                  <c:v>2000</c:v>
                </c:pt>
                <c:pt idx="4086">
                  <c:v>2000</c:v>
                </c:pt>
                <c:pt idx="4087">
                  <c:v>2000</c:v>
                </c:pt>
                <c:pt idx="4088">
                  <c:v>2000</c:v>
                </c:pt>
                <c:pt idx="4089">
                  <c:v>2000</c:v>
                </c:pt>
                <c:pt idx="4090">
                  <c:v>2000</c:v>
                </c:pt>
                <c:pt idx="4091">
                  <c:v>2000</c:v>
                </c:pt>
                <c:pt idx="4092">
                  <c:v>2000</c:v>
                </c:pt>
                <c:pt idx="4093">
                  <c:v>2000</c:v>
                </c:pt>
                <c:pt idx="4094">
                  <c:v>2000</c:v>
                </c:pt>
                <c:pt idx="4095">
                  <c:v>2000</c:v>
                </c:pt>
                <c:pt idx="4096">
                  <c:v>2000</c:v>
                </c:pt>
                <c:pt idx="4097">
                  <c:v>2000</c:v>
                </c:pt>
                <c:pt idx="4098">
                  <c:v>2000</c:v>
                </c:pt>
                <c:pt idx="4099">
                  <c:v>2000</c:v>
                </c:pt>
                <c:pt idx="4100">
                  <c:v>2000</c:v>
                </c:pt>
                <c:pt idx="4101">
                  <c:v>2000</c:v>
                </c:pt>
                <c:pt idx="4102">
                  <c:v>2000</c:v>
                </c:pt>
                <c:pt idx="4103">
                  <c:v>2000</c:v>
                </c:pt>
                <c:pt idx="4104">
                  <c:v>2000</c:v>
                </c:pt>
                <c:pt idx="4105">
                  <c:v>2000</c:v>
                </c:pt>
                <c:pt idx="4106">
                  <c:v>2000</c:v>
                </c:pt>
                <c:pt idx="4107">
                  <c:v>2000</c:v>
                </c:pt>
                <c:pt idx="4108">
                  <c:v>2000</c:v>
                </c:pt>
                <c:pt idx="4109">
                  <c:v>2000</c:v>
                </c:pt>
                <c:pt idx="4110">
                  <c:v>2000</c:v>
                </c:pt>
                <c:pt idx="4111">
                  <c:v>2000</c:v>
                </c:pt>
                <c:pt idx="4112">
                  <c:v>2000</c:v>
                </c:pt>
                <c:pt idx="4113">
                  <c:v>2000</c:v>
                </c:pt>
                <c:pt idx="4114">
                  <c:v>2000</c:v>
                </c:pt>
                <c:pt idx="4115">
                  <c:v>2000</c:v>
                </c:pt>
                <c:pt idx="4116">
                  <c:v>2000</c:v>
                </c:pt>
                <c:pt idx="4117">
                  <c:v>2000</c:v>
                </c:pt>
                <c:pt idx="4118">
                  <c:v>2000</c:v>
                </c:pt>
                <c:pt idx="4119">
                  <c:v>2000</c:v>
                </c:pt>
                <c:pt idx="4120">
                  <c:v>2000</c:v>
                </c:pt>
                <c:pt idx="4121">
                  <c:v>2000</c:v>
                </c:pt>
                <c:pt idx="4122">
                  <c:v>2000</c:v>
                </c:pt>
                <c:pt idx="4123">
                  <c:v>2000</c:v>
                </c:pt>
                <c:pt idx="4124">
                  <c:v>2000</c:v>
                </c:pt>
                <c:pt idx="4125">
                  <c:v>2000</c:v>
                </c:pt>
                <c:pt idx="4126">
                  <c:v>2000</c:v>
                </c:pt>
                <c:pt idx="4127">
                  <c:v>2000</c:v>
                </c:pt>
                <c:pt idx="4128">
                  <c:v>2000</c:v>
                </c:pt>
                <c:pt idx="4129">
                  <c:v>2000</c:v>
                </c:pt>
                <c:pt idx="4130">
                  <c:v>2000</c:v>
                </c:pt>
                <c:pt idx="4131">
                  <c:v>2000</c:v>
                </c:pt>
                <c:pt idx="4132">
                  <c:v>2000</c:v>
                </c:pt>
                <c:pt idx="4133">
                  <c:v>2000</c:v>
                </c:pt>
                <c:pt idx="4134">
                  <c:v>2000</c:v>
                </c:pt>
                <c:pt idx="4135">
                  <c:v>2000</c:v>
                </c:pt>
                <c:pt idx="4136">
                  <c:v>2000</c:v>
                </c:pt>
                <c:pt idx="4137">
                  <c:v>2000</c:v>
                </c:pt>
                <c:pt idx="4138">
                  <c:v>2000</c:v>
                </c:pt>
                <c:pt idx="4139">
                  <c:v>2000</c:v>
                </c:pt>
                <c:pt idx="4140">
                  <c:v>2000</c:v>
                </c:pt>
                <c:pt idx="4141">
                  <c:v>2000</c:v>
                </c:pt>
                <c:pt idx="4142">
                  <c:v>2000</c:v>
                </c:pt>
                <c:pt idx="4143">
                  <c:v>2000</c:v>
                </c:pt>
                <c:pt idx="4144">
                  <c:v>2000</c:v>
                </c:pt>
                <c:pt idx="4145">
                  <c:v>2000</c:v>
                </c:pt>
                <c:pt idx="4146">
                  <c:v>2000</c:v>
                </c:pt>
                <c:pt idx="4147">
                  <c:v>2000</c:v>
                </c:pt>
                <c:pt idx="4148">
                  <c:v>2000</c:v>
                </c:pt>
                <c:pt idx="4149">
                  <c:v>2000</c:v>
                </c:pt>
                <c:pt idx="4150">
                  <c:v>2000</c:v>
                </c:pt>
                <c:pt idx="4151">
                  <c:v>2000</c:v>
                </c:pt>
                <c:pt idx="4152">
                  <c:v>2000</c:v>
                </c:pt>
                <c:pt idx="4153">
                  <c:v>2000</c:v>
                </c:pt>
                <c:pt idx="4154">
                  <c:v>2000</c:v>
                </c:pt>
                <c:pt idx="4155">
                  <c:v>2000</c:v>
                </c:pt>
                <c:pt idx="4156">
                  <c:v>2000</c:v>
                </c:pt>
                <c:pt idx="4157">
                  <c:v>2000</c:v>
                </c:pt>
                <c:pt idx="4158">
                  <c:v>2000</c:v>
                </c:pt>
                <c:pt idx="4159">
                  <c:v>2000</c:v>
                </c:pt>
                <c:pt idx="4160">
                  <c:v>2000</c:v>
                </c:pt>
                <c:pt idx="4161">
                  <c:v>2000</c:v>
                </c:pt>
                <c:pt idx="4162">
                  <c:v>2000</c:v>
                </c:pt>
                <c:pt idx="4163">
                  <c:v>2000</c:v>
                </c:pt>
                <c:pt idx="4164">
                  <c:v>2000</c:v>
                </c:pt>
                <c:pt idx="4165">
                  <c:v>2000</c:v>
                </c:pt>
                <c:pt idx="4166">
                  <c:v>2000</c:v>
                </c:pt>
                <c:pt idx="4167">
                  <c:v>2000</c:v>
                </c:pt>
                <c:pt idx="4168">
                  <c:v>2000</c:v>
                </c:pt>
                <c:pt idx="4169">
                  <c:v>2000</c:v>
                </c:pt>
                <c:pt idx="4170">
                  <c:v>2000</c:v>
                </c:pt>
                <c:pt idx="4171">
                  <c:v>2000</c:v>
                </c:pt>
                <c:pt idx="4172">
                  <c:v>2000</c:v>
                </c:pt>
                <c:pt idx="4173">
                  <c:v>2000</c:v>
                </c:pt>
                <c:pt idx="4174">
                  <c:v>2000</c:v>
                </c:pt>
                <c:pt idx="4175">
                  <c:v>2000</c:v>
                </c:pt>
                <c:pt idx="4176">
                  <c:v>2000</c:v>
                </c:pt>
                <c:pt idx="4177">
                  <c:v>2000</c:v>
                </c:pt>
                <c:pt idx="4178">
                  <c:v>2000</c:v>
                </c:pt>
                <c:pt idx="4179">
                  <c:v>2000</c:v>
                </c:pt>
                <c:pt idx="4180">
                  <c:v>2000</c:v>
                </c:pt>
                <c:pt idx="4181">
                  <c:v>2000</c:v>
                </c:pt>
                <c:pt idx="4182">
                  <c:v>2000</c:v>
                </c:pt>
                <c:pt idx="4183">
                  <c:v>2000</c:v>
                </c:pt>
                <c:pt idx="4184">
                  <c:v>2000</c:v>
                </c:pt>
                <c:pt idx="4185">
                  <c:v>2000</c:v>
                </c:pt>
                <c:pt idx="4186">
                  <c:v>2000</c:v>
                </c:pt>
                <c:pt idx="4187">
                  <c:v>2000</c:v>
                </c:pt>
                <c:pt idx="4188">
                  <c:v>2000</c:v>
                </c:pt>
                <c:pt idx="4189">
                  <c:v>2000</c:v>
                </c:pt>
                <c:pt idx="4190">
                  <c:v>2000</c:v>
                </c:pt>
                <c:pt idx="4191">
                  <c:v>2000</c:v>
                </c:pt>
                <c:pt idx="4192">
                  <c:v>2000</c:v>
                </c:pt>
                <c:pt idx="4193">
                  <c:v>2000</c:v>
                </c:pt>
                <c:pt idx="4194">
                  <c:v>2000</c:v>
                </c:pt>
                <c:pt idx="4195">
                  <c:v>2000</c:v>
                </c:pt>
                <c:pt idx="4196">
                  <c:v>2000</c:v>
                </c:pt>
                <c:pt idx="4197">
                  <c:v>2000</c:v>
                </c:pt>
                <c:pt idx="4198">
                  <c:v>2000</c:v>
                </c:pt>
                <c:pt idx="4199">
                  <c:v>2000</c:v>
                </c:pt>
                <c:pt idx="4200">
                  <c:v>2000</c:v>
                </c:pt>
                <c:pt idx="4201">
                  <c:v>2000</c:v>
                </c:pt>
                <c:pt idx="4202">
                  <c:v>2000</c:v>
                </c:pt>
                <c:pt idx="4203">
                  <c:v>2000</c:v>
                </c:pt>
                <c:pt idx="4204">
                  <c:v>2000</c:v>
                </c:pt>
                <c:pt idx="4205">
                  <c:v>2000</c:v>
                </c:pt>
                <c:pt idx="4206">
                  <c:v>2000</c:v>
                </c:pt>
                <c:pt idx="4207">
                  <c:v>2000</c:v>
                </c:pt>
                <c:pt idx="4208">
                  <c:v>2000</c:v>
                </c:pt>
                <c:pt idx="4209">
                  <c:v>2000</c:v>
                </c:pt>
                <c:pt idx="4210">
                  <c:v>2000</c:v>
                </c:pt>
                <c:pt idx="4211">
                  <c:v>2000</c:v>
                </c:pt>
                <c:pt idx="4212">
                  <c:v>2000</c:v>
                </c:pt>
                <c:pt idx="4213">
                  <c:v>2000</c:v>
                </c:pt>
                <c:pt idx="4214">
                  <c:v>2000</c:v>
                </c:pt>
                <c:pt idx="4215">
                  <c:v>2000</c:v>
                </c:pt>
                <c:pt idx="4216">
                  <c:v>2000</c:v>
                </c:pt>
                <c:pt idx="4217">
                  <c:v>2000</c:v>
                </c:pt>
                <c:pt idx="4218">
                  <c:v>2000</c:v>
                </c:pt>
                <c:pt idx="4219">
                  <c:v>2000</c:v>
                </c:pt>
                <c:pt idx="4220">
                  <c:v>2000</c:v>
                </c:pt>
                <c:pt idx="4221">
                  <c:v>2000</c:v>
                </c:pt>
                <c:pt idx="4222">
                  <c:v>2000</c:v>
                </c:pt>
                <c:pt idx="4223">
                  <c:v>2000</c:v>
                </c:pt>
                <c:pt idx="4224">
                  <c:v>2000</c:v>
                </c:pt>
                <c:pt idx="4225">
                  <c:v>2000</c:v>
                </c:pt>
                <c:pt idx="4226">
                  <c:v>2000</c:v>
                </c:pt>
                <c:pt idx="4227">
                  <c:v>2000</c:v>
                </c:pt>
                <c:pt idx="4228">
                  <c:v>2000</c:v>
                </c:pt>
                <c:pt idx="4229">
                  <c:v>2000</c:v>
                </c:pt>
                <c:pt idx="4230">
                  <c:v>2000</c:v>
                </c:pt>
                <c:pt idx="4231">
                  <c:v>2000</c:v>
                </c:pt>
                <c:pt idx="4232">
                  <c:v>2000</c:v>
                </c:pt>
                <c:pt idx="4233">
                  <c:v>2000</c:v>
                </c:pt>
                <c:pt idx="4234">
                  <c:v>2000</c:v>
                </c:pt>
                <c:pt idx="4235">
                  <c:v>2000</c:v>
                </c:pt>
                <c:pt idx="4236">
                  <c:v>2000</c:v>
                </c:pt>
                <c:pt idx="4237">
                  <c:v>2000</c:v>
                </c:pt>
                <c:pt idx="4238">
                  <c:v>2000</c:v>
                </c:pt>
                <c:pt idx="4239">
                  <c:v>2000</c:v>
                </c:pt>
                <c:pt idx="4240">
                  <c:v>2000</c:v>
                </c:pt>
                <c:pt idx="4241">
                  <c:v>2000</c:v>
                </c:pt>
                <c:pt idx="4242">
                  <c:v>2000</c:v>
                </c:pt>
                <c:pt idx="4243">
                  <c:v>2000</c:v>
                </c:pt>
                <c:pt idx="4244">
                  <c:v>2000</c:v>
                </c:pt>
                <c:pt idx="4245">
                  <c:v>2000</c:v>
                </c:pt>
                <c:pt idx="4246">
                  <c:v>2000</c:v>
                </c:pt>
                <c:pt idx="4247">
                  <c:v>2000</c:v>
                </c:pt>
                <c:pt idx="4248">
                  <c:v>2000</c:v>
                </c:pt>
                <c:pt idx="4249">
                  <c:v>2000</c:v>
                </c:pt>
                <c:pt idx="4250">
                  <c:v>2000</c:v>
                </c:pt>
                <c:pt idx="4251">
                  <c:v>2000</c:v>
                </c:pt>
                <c:pt idx="4252">
                  <c:v>2000</c:v>
                </c:pt>
                <c:pt idx="4253">
                  <c:v>2000</c:v>
                </c:pt>
                <c:pt idx="4254">
                  <c:v>2000</c:v>
                </c:pt>
                <c:pt idx="4255">
                  <c:v>2000</c:v>
                </c:pt>
                <c:pt idx="4256">
                  <c:v>2000</c:v>
                </c:pt>
                <c:pt idx="4257">
                  <c:v>2000</c:v>
                </c:pt>
                <c:pt idx="4258">
                  <c:v>2000</c:v>
                </c:pt>
                <c:pt idx="4259">
                  <c:v>2000</c:v>
                </c:pt>
                <c:pt idx="4260">
                  <c:v>2000</c:v>
                </c:pt>
                <c:pt idx="4261">
                  <c:v>2000</c:v>
                </c:pt>
                <c:pt idx="4262">
                  <c:v>2000</c:v>
                </c:pt>
                <c:pt idx="4263">
                  <c:v>2000</c:v>
                </c:pt>
                <c:pt idx="4264">
                  <c:v>2000</c:v>
                </c:pt>
                <c:pt idx="4265">
                  <c:v>2000</c:v>
                </c:pt>
                <c:pt idx="4266">
                  <c:v>2000</c:v>
                </c:pt>
                <c:pt idx="4267">
                  <c:v>2000</c:v>
                </c:pt>
                <c:pt idx="4268">
                  <c:v>2000</c:v>
                </c:pt>
                <c:pt idx="4269">
                  <c:v>2000</c:v>
                </c:pt>
                <c:pt idx="4270">
                  <c:v>2000</c:v>
                </c:pt>
                <c:pt idx="4271">
                  <c:v>2000</c:v>
                </c:pt>
                <c:pt idx="4272">
                  <c:v>2000</c:v>
                </c:pt>
                <c:pt idx="4273">
                  <c:v>2000</c:v>
                </c:pt>
                <c:pt idx="4274">
                  <c:v>2000</c:v>
                </c:pt>
                <c:pt idx="4275">
                  <c:v>2000</c:v>
                </c:pt>
                <c:pt idx="4276">
                  <c:v>2000</c:v>
                </c:pt>
                <c:pt idx="4277">
                  <c:v>2000</c:v>
                </c:pt>
                <c:pt idx="4278">
                  <c:v>2000</c:v>
                </c:pt>
                <c:pt idx="4279">
                  <c:v>2000</c:v>
                </c:pt>
                <c:pt idx="4280">
                  <c:v>2000</c:v>
                </c:pt>
                <c:pt idx="4281">
                  <c:v>2000</c:v>
                </c:pt>
                <c:pt idx="4282">
                  <c:v>2000</c:v>
                </c:pt>
                <c:pt idx="4283">
                  <c:v>2000</c:v>
                </c:pt>
                <c:pt idx="4284">
                  <c:v>2000</c:v>
                </c:pt>
                <c:pt idx="4285">
                  <c:v>2000</c:v>
                </c:pt>
                <c:pt idx="4286">
                  <c:v>2000</c:v>
                </c:pt>
                <c:pt idx="4287">
                  <c:v>2000</c:v>
                </c:pt>
                <c:pt idx="4288">
                  <c:v>2000</c:v>
                </c:pt>
                <c:pt idx="4289">
                  <c:v>2000</c:v>
                </c:pt>
                <c:pt idx="4290">
                  <c:v>2000</c:v>
                </c:pt>
                <c:pt idx="4291">
                  <c:v>2000</c:v>
                </c:pt>
                <c:pt idx="4292">
                  <c:v>2000</c:v>
                </c:pt>
                <c:pt idx="4293">
                  <c:v>2000</c:v>
                </c:pt>
                <c:pt idx="4294">
                  <c:v>2000</c:v>
                </c:pt>
                <c:pt idx="4295">
                  <c:v>2000</c:v>
                </c:pt>
                <c:pt idx="4296">
                  <c:v>2000</c:v>
                </c:pt>
                <c:pt idx="4297">
                  <c:v>2000</c:v>
                </c:pt>
                <c:pt idx="4298">
                  <c:v>2000</c:v>
                </c:pt>
                <c:pt idx="4299">
                  <c:v>2000</c:v>
                </c:pt>
                <c:pt idx="4300">
                  <c:v>2000</c:v>
                </c:pt>
                <c:pt idx="4301">
                  <c:v>2000</c:v>
                </c:pt>
                <c:pt idx="4302">
                  <c:v>2000</c:v>
                </c:pt>
                <c:pt idx="4303">
                  <c:v>2000</c:v>
                </c:pt>
                <c:pt idx="4304">
                  <c:v>2000</c:v>
                </c:pt>
                <c:pt idx="4305">
                  <c:v>2000</c:v>
                </c:pt>
                <c:pt idx="4306">
                  <c:v>2000</c:v>
                </c:pt>
                <c:pt idx="4307">
                  <c:v>2000</c:v>
                </c:pt>
                <c:pt idx="4308">
                  <c:v>2000</c:v>
                </c:pt>
                <c:pt idx="4309">
                  <c:v>2000</c:v>
                </c:pt>
                <c:pt idx="4310">
                  <c:v>2000</c:v>
                </c:pt>
                <c:pt idx="4311">
                  <c:v>2000</c:v>
                </c:pt>
                <c:pt idx="4312">
                  <c:v>2000</c:v>
                </c:pt>
                <c:pt idx="4313">
                  <c:v>2000</c:v>
                </c:pt>
                <c:pt idx="4314">
                  <c:v>2000</c:v>
                </c:pt>
                <c:pt idx="4315">
                  <c:v>2000</c:v>
                </c:pt>
                <c:pt idx="4316">
                  <c:v>2000</c:v>
                </c:pt>
                <c:pt idx="4317">
                  <c:v>2000</c:v>
                </c:pt>
                <c:pt idx="4318">
                  <c:v>2000</c:v>
                </c:pt>
                <c:pt idx="4319">
                  <c:v>2000</c:v>
                </c:pt>
                <c:pt idx="4320">
                  <c:v>2000</c:v>
                </c:pt>
                <c:pt idx="4321">
                  <c:v>2000</c:v>
                </c:pt>
                <c:pt idx="4322">
                  <c:v>2000</c:v>
                </c:pt>
                <c:pt idx="4323">
                  <c:v>2000</c:v>
                </c:pt>
                <c:pt idx="4324">
                  <c:v>2000</c:v>
                </c:pt>
                <c:pt idx="4325">
                  <c:v>2000</c:v>
                </c:pt>
                <c:pt idx="4326">
                  <c:v>2000</c:v>
                </c:pt>
                <c:pt idx="4327">
                  <c:v>2000</c:v>
                </c:pt>
                <c:pt idx="4328">
                  <c:v>2000</c:v>
                </c:pt>
                <c:pt idx="4329">
                  <c:v>2000</c:v>
                </c:pt>
                <c:pt idx="4330">
                  <c:v>2000</c:v>
                </c:pt>
                <c:pt idx="4331">
                  <c:v>2000</c:v>
                </c:pt>
                <c:pt idx="4332">
                  <c:v>2000</c:v>
                </c:pt>
                <c:pt idx="4333">
                  <c:v>2000</c:v>
                </c:pt>
                <c:pt idx="4334">
                  <c:v>2000</c:v>
                </c:pt>
                <c:pt idx="4335">
                  <c:v>2000</c:v>
                </c:pt>
                <c:pt idx="4336">
                  <c:v>2000</c:v>
                </c:pt>
                <c:pt idx="4337">
                  <c:v>2000</c:v>
                </c:pt>
                <c:pt idx="4338">
                  <c:v>2000</c:v>
                </c:pt>
                <c:pt idx="4339">
                  <c:v>2000</c:v>
                </c:pt>
                <c:pt idx="4340">
                  <c:v>2000</c:v>
                </c:pt>
                <c:pt idx="4341">
                  <c:v>2000</c:v>
                </c:pt>
                <c:pt idx="4342">
                  <c:v>2000</c:v>
                </c:pt>
                <c:pt idx="4343">
                  <c:v>2000</c:v>
                </c:pt>
                <c:pt idx="4344">
                  <c:v>2000</c:v>
                </c:pt>
                <c:pt idx="4345">
                  <c:v>2000</c:v>
                </c:pt>
                <c:pt idx="4346">
                  <c:v>2000</c:v>
                </c:pt>
                <c:pt idx="4347">
                  <c:v>2000</c:v>
                </c:pt>
                <c:pt idx="4348">
                  <c:v>2000</c:v>
                </c:pt>
                <c:pt idx="4349">
                  <c:v>2000</c:v>
                </c:pt>
                <c:pt idx="4350">
                  <c:v>2000</c:v>
                </c:pt>
                <c:pt idx="4351">
                  <c:v>2000</c:v>
                </c:pt>
                <c:pt idx="4352">
                  <c:v>2000</c:v>
                </c:pt>
                <c:pt idx="4353">
                  <c:v>2000</c:v>
                </c:pt>
                <c:pt idx="4354">
                  <c:v>2000</c:v>
                </c:pt>
                <c:pt idx="4355">
                  <c:v>2000</c:v>
                </c:pt>
                <c:pt idx="4356">
                  <c:v>2000</c:v>
                </c:pt>
                <c:pt idx="4357">
                  <c:v>2000</c:v>
                </c:pt>
                <c:pt idx="4358">
                  <c:v>2000</c:v>
                </c:pt>
                <c:pt idx="4359">
                  <c:v>2000</c:v>
                </c:pt>
                <c:pt idx="4360">
                  <c:v>2000</c:v>
                </c:pt>
                <c:pt idx="4361">
                  <c:v>2000</c:v>
                </c:pt>
                <c:pt idx="4362">
                  <c:v>2000</c:v>
                </c:pt>
                <c:pt idx="4363">
                  <c:v>2000</c:v>
                </c:pt>
                <c:pt idx="4364">
                  <c:v>2000</c:v>
                </c:pt>
                <c:pt idx="4365">
                  <c:v>2000</c:v>
                </c:pt>
                <c:pt idx="4366">
                  <c:v>2000</c:v>
                </c:pt>
                <c:pt idx="4367">
                  <c:v>2000</c:v>
                </c:pt>
                <c:pt idx="4368">
                  <c:v>2000</c:v>
                </c:pt>
                <c:pt idx="4369">
                  <c:v>2000</c:v>
                </c:pt>
                <c:pt idx="4370">
                  <c:v>2000</c:v>
                </c:pt>
                <c:pt idx="4371">
                  <c:v>2000</c:v>
                </c:pt>
                <c:pt idx="4372">
                  <c:v>2000</c:v>
                </c:pt>
                <c:pt idx="4373">
                  <c:v>2000</c:v>
                </c:pt>
                <c:pt idx="4374">
                  <c:v>2000</c:v>
                </c:pt>
                <c:pt idx="4375">
                  <c:v>2000</c:v>
                </c:pt>
                <c:pt idx="4376">
                  <c:v>2000</c:v>
                </c:pt>
                <c:pt idx="4377">
                  <c:v>2000</c:v>
                </c:pt>
                <c:pt idx="4378">
                  <c:v>2000</c:v>
                </c:pt>
                <c:pt idx="4379">
                  <c:v>2000</c:v>
                </c:pt>
                <c:pt idx="4380">
                  <c:v>2000</c:v>
                </c:pt>
                <c:pt idx="4381">
                  <c:v>2000</c:v>
                </c:pt>
                <c:pt idx="4382">
                  <c:v>2000</c:v>
                </c:pt>
                <c:pt idx="4383">
                  <c:v>2001</c:v>
                </c:pt>
                <c:pt idx="4384">
                  <c:v>2001</c:v>
                </c:pt>
                <c:pt idx="4385">
                  <c:v>2001</c:v>
                </c:pt>
                <c:pt idx="4386">
                  <c:v>2001</c:v>
                </c:pt>
                <c:pt idx="4387">
                  <c:v>2001</c:v>
                </c:pt>
                <c:pt idx="4388">
                  <c:v>2001</c:v>
                </c:pt>
                <c:pt idx="4389">
                  <c:v>2001</c:v>
                </c:pt>
                <c:pt idx="4390">
                  <c:v>2001</c:v>
                </c:pt>
                <c:pt idx="4391">
                  <c:v>2001</c:v>
                </c:pt>
                <c:pt idx="4392">
                  <c:v>2001</c:v>
                </c:pt>
                <c:pt idx="4393">
                  <c:v>2001</c:v>
                </c:pt>
                <c:pt idx="4394">
                  <c:v>2001</c:v>
                </c:pt>
                <c:pt idx="4395">
                  <c:v>2001</c:v>
                </c:pt>
                <c:pt idx="4396">
                  <c:v>2001</c:v>
                </c:pt>
                <c:pt idx="4397">
                  <c:v>2001</c:v>
                </c:pt>
                <c:pt idx="4398">
                  <c:v>2001</c:v>
                </c:pt>
                <c:pt idx="4399">
                  <c:v>2001</c:v>
                </c:pt>
                <c:pt idx="4400">
                  <c:v>2001</c:v>
                </c:pt>
                <c:pt idx="4401">
                  <c:v>2001</c:v>
                </c:pt>
                <c:pt idx="4402">
                  <c:v>2001</c:v>
                </c:pt>
                <c:pt idx="4403">
                  <c:v>2001</c:v>
                </c:pt>
                <c:pt idx="4404">
                  <c:v>2001</c:v>
                </c:pt>
                <c:pt idx="4405">
                  <c:v>2001</c:v>
                </c:pt>
                <c:pt idx="4406">
                  <c:v>2001</c:v>
                </c:pt>
                <c:pt idx="4407">
                  <c:v>2001</c:v>
                </c:pt>
                <c:pt idx="4408">
                  <c:v>2001</c:v>
                </c:pt>
                <c:pt idx="4409">
                  <c:v>2001</c:v>
                </c:pt>
                <c:pt idx="4410">
                  <c:v>2001</c:v>
                </c:pt>
                <c:pt idx="4411">
                  <c:v>2001</c:v>
                </c:pt>
                <c:pt idx="4412">
                  <c:v>2001</c:v>
                </c:pt>
                <c:pt idx="4413">
                  <c:v>2001</c:v>
                </c:pt>
                <c:pt idx="4414">
                  <c:v>2001</c:v>
                </c:pt>
                <c:pt idx="4415">
                  <c:v>2001</c:v>
                </c:pt>
                <c:pt idx="4416">
                  <c:v>2001</c:v>
                </c:pt>
                <c:pt idx="4417">
                  <c:v>2001</c:v>
                </c:pt>
                <c:pt idx="4418">
                  <c:v>2001</c:v>
                </c:pt>
                <c:pt idx="4419">
                  <c:v>2001</c:v>
                </c:pt>
                <c:pt idx="4420">
                  <c:v>2001</c:v>
                </c:pt>
                <c:pt idx="4421">
                  <c:v>2001</c:v>
                </c:pt>
                <c:pt idx="4422">
                  <c:v>2001</c:v>
                </c:pt>
                <c:pt idx="4423">
                  <c:v>2001</c:v>
                </c:pt>
                <c:pt idx="4424">
                  <c:v>2001</c:v>
                </c:pt>
                <c:pt idx="4425">
                  <c:v>2001</c:v>
                </c:pt>
                <c:pt idx="4426">
                  <c:v>2001</c:v>
                </c:pt>
                <c:pt idx="4427">
                  <c:v>2001</c:v>
                </c:pt>
                <c:pt idx="4428">
                  <c:v>2001</c:v>
                </c:pt>
                <c:pt idx="4429">
                  <c:v>2001</c:v>
                </c:pt>
                <c:pt idx="4430">
                  <c:v>2001</c:v>
                </c:pt>
                <c:pt idx="4431">
                  <c:v>2001</c:v>
                </c:pt>
                <c:pt idx="4432">
                  <c:v>2001</c:v>
                </c:pt>
                <c:pt idx="4433">
                  <c:v>2001</c:v>
                </c:pt>
                <c:pt idx="4434">
                  <c:v>2001</c:v>
                </c:pt>
                <c:pt idx="4435">
                  <c:v>2001</c:v>
                </c:pt>
                <c:pt idx="4436">
                  <c:v>2001</c:v>
                </c:pt>
                <c:pt idx="4437">
                  <c:v>2001</c:v>
                </c:pt>
                <c:pt idx="4438">
                  <c:v>2001</c:v>
                </c:pt>
                <c:pt idx="4439">
                  <c:v>2001</c:v>
                </c:pt>
                <c:pt idx="4440">
                  <c:v>2001</c:v>
                </c:pt>
                <c:pt idx="4441">
                  <c:v>2001</c:v>
                </c:pt>
                <c:pt idx="4442">
                  <c:v>2001</c:v>
                </c:pt>
                <c:pt idx="4443">
                  <c:v>2001</c:v>
                </c:pt>
                <c:pt idx="4444">
                  <c:v>2001</c:v>
                </c:pt>
                <c:pt idx="4445">
                  <c:v>2001</c:v>
                </c:pt>
                <c:pt idx="4446">
                  <c:v>2001</c:v>
                </c:pt>
                <c:pt idx="4447">
                  <c:v>2001</c:v>
                </c:pt>
                <c:pt idx="4448">
                  <c:v>2001</c:v>
                </c:pt>
                <c:pt idx="4449">
                  <c:v>2001</c:v>
                </c:pt>
                <c:pt idx="4450">
                  <c:v>2001</c:v>
                </c:pt>
                <c:pt idx="4451">
                  <c:v>2001</c:v>
                </c:pt>
                <c:pt idx="4452">
                  <c:v>2001</c:v>
                </c:pt>
                <c:pt idx="4453">
                  <c:v>2001</c:v>
                </c:pt>
                <c:pt idx="4454">
                  <c:v>2001</c:v>
                </c:pt>
                <c:pt idx="4455">
                  <c:v>2001</c:v>
                </c:pt>
                <c:pt idx="4456">
                  <c:v>2001</c:v>
                </c:pt>
                <c:pt idx="4457">
                  <c:v>2001</c:v>
                </c:pt>
                <c:pt idx="4458">
                  <c:v>2001</c:v>
                </c:pt>
                <c:pt idx="4459">
                  <c:v>2001</c:v>
                </c:pt>
                <c:pt idx="4460">
                  <c:v>2001</c:v>
                </c:pt>
                <c:pt idx="4461">
                  <c:v>2001</c:v>
                </c:pt>
                <c:pt idx="4462">
                  <c:v>2001</c:v>
                </c:pt>
                <c:pt idx="4463">
                  <c:v>2001</c:v>
                </c:pt>
                <c:pt idx="4464">
                  <c:v>2001</c:v>
                </c:pt>
                <c:pt idx="4465">
                  <c:v>2001</c:v>
                </c:pt>
                <c:pt idx="4466">
                  <c:v>2001</c:v>
                </c:pt>
                <c:pt idx="4467">
                  <c:v>2001</c:v>
                </c:pt>
                <c:pt idx="4468">
                  <c:v>2001</c:v>
                </c:pt>
                <c:pt idx="4469">
                  <c:v>2001</c:v>
                </c:pt>
                <c:pt idx="4470">
                  <c:v>2001</c:v>
                </c:pt>
                <c:pt idx="4471">
                  <c:v>2001</c:v>
                </c:pt>
                <c:pt idx="4472">
                  <c:v>2001</c:v>
                </c:pt>
                <c:pt idx="4473">
                  <c:v>2001</c:v>
                </c:pt>
                <c:pt idx="4474">
                  <c:v>2001</c:v>
                </c:pt>
                <c:pt idx="4475">
                  <c:v>2001</c:v>
                </c:pt>
                <c:pt idx="4476">
                  <c:v>2001</c:v>
                </c:pt>
                <c:pt idx="4477">
                  <c:v>2001</c:v>
                </c:pt>
                <c:pt idx="4478">
                  <c:v>2001</c:v>
                </c:pt>
                <c:pt idx="4479">
                  <c:v>2001</c:v>
                </c:pt>
                <c:pt idx="4480">
                  <c:v>2001</c:v>
                </c:pt>
                <c:pt idx="4481">
                  <c:v>2001</c:v>
                </c:pt>
                <c:pt idx="4482">
                  <c:v>2001</c:v>
                </c:pt>
                <c:pt idx="4483">
                  <c:v>2001</c:v>
                </c:pt>
                <c:pt idx="4484">
                  <c:v>2001</c:v>
                </c:pt>
                <c:pt idx="4485">
                  <c:v>2001</c:v>
                </c:pt>
                <c:pt idx="4486">
                  <c:v>2001</c:v>
                </c:pt>
                <c:pt idx="4487">
                  <c:v>2001</c:v>
                </c:pt>
                <c:pt idx="4488">
                  <c:v>2001</c:v>
                </c:pt>
                <c:pt idx="4489">
                  <c:v>2001</c:v>
                </c:pt>
                <c:pt idx="4490">
                  <c:v>2001</c:v>
                </c:pt>
                <c:pt idx="4491">
                  <c:v>2001</c:v>
                </c:pt>
                <c:pt idx="4492">
                  <c:v>2001</c:v>
                </c:pt>
                <c:pt idx="4493">
                  <c:v>2001</c:v>
                </c:pt>
                <c:pt idx="4494">
                  <c:v>2001</c:v>
                </c:pt>
                <c:pt idx="4495">
                  <c:v>2001</c:v>
                </c:pt>
                <c:pt idx="4496">
                  <c:v>2001</c:v>
                </c:pt>
                <c:pt idx="4497">
                  <c:v>2001</c:v>
                </c:pt>
                <c:pt idx="4498">
                  <c:v>2001</c:v>
                </c:pt>
                <c:pt idx="4499">
                  <c:v>2001</c:v>
                </c:pt>
                <c:pt idx="4500">
                  <c:v>2001</c:v>
                </c:pt>
                <c:pt idx="4501">
                  <c:v>2001</c:v>
                </c:pt>
                <c:pt idx="4502">
                  <c:v>2001</c:v>
                </c:pt>
                <c:pt idx="4503">
                  <c:v>2001</c:v>
                </c:pt>
                <c:pt idx="4504">
                  <c:v>2001</c:v>
                </c:pt>
                <c:pt idx="4505">
                  <c:v>2001</c:v>
                </c:pt>
                <c:pt idx="4506">
                  <c:v>2001</c:v>
                </c:pt>
                <c:pt idx="4507">
                  <c:v>2001</c:v>
                </c:pt>
                <c:pt idx="4508">
                  <c:v>2001</c:v>
                </c:pt>
                <c:pt idx="4509">
                  <c:v>2001</c:v>
                </c:pt>
                <c:pt idx="4510">
                  <c:v>2001</c:v>
                </c:pt>
                <c:pt idx="4511">
                  <c:v>2001</c:v>
                </c:pt>
                <c:pt idx="4512">
                  <c:v>2001</c:v>
                </c:pt>
                <c:pt idx="4513">
                  <c:v>2001</c:v>
                </c:pt>
                <c:pt idx="4514">
                  <c:v>2001</c:v>
                </c:pt>
                <c:pt idx="4515">
                  <c:v>2001</c:v>
                </c:pt>
                <c:pt idx="4516">
                  <c:v>2001</c:v>
                </c:pt>
                <c:pt idx="4517">
                  <c:v>2001</c:v>
                </c:pt>
                <c:pt idx="4518">
                  <c:v>2001</c:v>
                </c:pt>
                <c:pt idx="4519">
                  <c:v>2001</c:v>
                </c:pt>
                <c:pt idx="4520">
                  <c:v>2001</c:v>
                </c:pt>
                <c:pt idx="4521">
                  <c:v>2001</c:v>
                </c:pt>
                <c:pt idx="4522">
                  <c:v>2001</c:v>
                </c:pt>
                <c:pt idx="4523">
                  <c:v>2001</c:v>
                </c:pt>
                <c:pt idx="4524">
                  <c:v>2001</c:v>
                </c:pt>
                <c:pt idx="4525">
                  <c:v>2001</c:v>
                </c:pt>
                <c:pt idx="4526">
                  <c:v>2001</c:v>
                </c:pt>
                <c:pt idx="4527">
                  <c:v>2001</c:v>
                </c:pt>
                <c:pt idx="4528">
                  <c:v>2001</c:v>
                </c:pt>
                <c:pt idx="4529">
                  <c:v>2001</c:v>
                </c:pt>
                <c:pt idx="4530">
                  <c:v>2001</c:v>
                </c:pt>
                <c:pt idx="4531">
                  <c:v>2001</c:v>
                </c:pt>
                <c:pt idx="4532">
                  <c:v>2001</c:v>
                </c:pt>
                <c:pt idx="4533">
                  <c:v>2001</c:v>
                </c:pt>
                <c:pt idx="4534">
                  <c:v>2001</c:v>
                </c:pt>
                <c:pt idx="4535">
                  <c:v>2001</c:v>
                </c:pt>
                <c:pt idx="4536">
                  <c:v>2001</c:v>
                </c:pt>
                <c:pt idx="4537">
                  <c:v>2001</c:v>
                </c:pt>
                <c:pt idx="4538">
                  <c:v>2001</c:v>
                </c:pt>
                <c:pt idx="4539">
                  <c:v>2001</c:v>
                </c:pt>
                <c:pt idx="4540">
                  <c:v>2001</c:v>
                </c:pt>
                <c:pt idx="4541">
                  <c:v>2001</c:v>
                </c:pt>
                <c:pt idx="4542">
                  <c:v>2001</c:v>
                </c:pt>
                <c:pt idx="4543">
                  <c:v>2001</c:v>
                </c:pt>
                <c:pt idx="4544">
                  <c:v>2001</c:v>
                </c:pt>
                <c:pt idx="4545">
                  <c:v>2001</c:v>
                </c:pt>
                <c:pt idx="4546">
                  <c:v>2001</c:v>
                </c:pt>
                <c:pt idx="4547">
                  <c:v>2001</c:v>
                </c:pt>
                <c:pt idx="4548">
                  <c:v>2001</c:v>
                </c:pt>
                <c:pt idx="4549">
                  <c:v>2001</c:v>
                </c:pt>
                <c:pt idx="4550">
                  <c:v>2001</c:v>
                </c:pt>
                <c:pt idx="4551">
                  <c:v>2001</c:v>
                </c:pt>
                <c:pt idx="4552">
                  <c:v>2001</c:v>
                </c:pt>
                <c:pt idx="4553">
                  <c:v>2001</c:v>
                </c:pt>
                <c:pt idx="4554">
                  <c:v>2001</c:v>
                </c:pt>
                <c:pt idx="4555">
                  <c:v>2001</c:v>
                </c:pt>
                <c:pt idx="4556">
                  <c:v>2001</c:v>
                </c:pt>
                <c:pt idx="4557">
                  <c:v>2001</c:v>
                </c:pt>
                <c:pt idx="4558">
                  <c:v>2001</c:v>
                </c:pt>
                <c:pt idx="4559">
                  <c:v>2001</c:v>
                </c:pt>
                <c:pt idx="4560">
                  <c:v>2001</c:v>
                </c:pt>
                <c:pt idx="4561">
                  <c:v>2001</c:v>
                </c:pt>
                <c:pt idx="4562">
                  <c:v>2001</c:v>
                </c:pt>
                <c:pt idx="4563">
                  <c:v>2001</c:v>
                </c:pt>
                <c:pt idx="4564">
                  <c:v>2001</c:v>
                </c:pt>
                <c:pt idx="4565">
                  <c:v>2001</c:v>
                </c:pt>
                <c:pt idx="4566">
                  <c:v>2001</c:v>
                </c:pt>
                <c:pt idx="4567">
                  <c:v>2001</c:v>
                </c:pt>
                <c:pt idx="4568">
                  <c:v>2001</c:v>
                </c:pt>
                <c:pt idx="4569">
                  <c:v>2001</c:v>
                </c:pt>
                <c:pt idx="4570">
                  <c:v>2001</c:v>
                </c:pt>
                <c:pt idx="4571">
                  <c:v>2001</c:v>
                </c:pt>
                <c:pt idx="4572">
                  <c:v>2001</c:v>
                </c:pt>
                <c:pt idx="4573">
                  <c:v>2001</c:v>
                </c:pt>
                <c:pt idx="4574">
                  <c:v>2001</c:v>
                </c:pt>
                <c:pt idx="4575">
                  <c:v>2001</c:v>
                </c:pt>
                <c:pt idx="4576">
                  <c:v>2001</c:v>
                </c:pt>
                <c:pt idx="4577">
                  <c:v>2001</c:v>
                </c:pt>
                <c:pt idx="4578">
                  <c:v>2001</c:v>
                </c:pt>
                <c:pt idx="4579">
                  <c:v>2001</c:v>
                </c:pt>
                <c:pt idx="4580">
                  <c:v>2001</c:v>
                </c:pt>
                <c:pt idx="4581">
                  <c:v>2001</c:v>
                </c:pt>
                <c:pt idx="4582">
                  <c:v>2001</c:v>
                </c:pt>
                <c:pt idx="4583">
                  <c:v>2001</c:v>
                </c:pt>
                <c:pt idx="4584">
                  <c:v>2001</c:v>
                </c:pt>
                <c:pt idx="4585">
                  <c:v>2001</c:v>
                </c:pt>
                <c:pt idx="4586">
                  <c:v>2001</c:v>
                </c:pt>
                <c:pt idx="4587">
                  <c:v>2001</c:v>
                </c:pt>
                <c:pt idx="4588">
                  <c:v>2001</c:v>
                </c:pt>
                <c:pt idx="4589">
                  <c:v>2001</c:v>
                </c:pt>
                <c:pt idx="4590">
                  <c:v>2001</c:v>
                </c:pt>
                <c:pt idx="4591">
                  <c:v>2001</c:v>
                </c:pt>
                <c:pt idx="4592">
                  <c:v>2001</c:v>
                </c:pt>
                <c:pt idx="4593">
                  <c:v>2001</c:v>
                </c:pt>
                <c:pt idx="4594">
                  <c:v>2001</c:v>
                </c:pt>
                <c:pt idx="4595">
                  <c:v>2001</c:v>
                </c:pt>
                <c:pt idx="4596">
                  <c:v>2001</c:v>
                </c:pt>
                <c:pt idx="4597">
                  <c:v>2001</c:v>
                </c:pt>
                <c:pt idx="4598">
                  <c:v>2001</c:v>
                </c:pt>
                <c:pt idx="4599">
                  <c:v>2001</c:v>
                </c:pt>
                <c:pt idx="4600">
                  <c:v>2001</c:v>
                </c:pt>
                <c:pt idx="4601">
                  <c:v>2001</c:v>
                </c:pt>
                <c:pt idx="4602">
                  <c:v>2001</c:v>
                </c:pt>
                <c:pt idx="4603">
                  <c:v>2001</c:v>
                </c:pt>
                <c:pt idx="4604">
                  <c:v>2001</c:v>
                </c:pt>
                <c:pt idx="4605">
                  <c:v>2001</c:v>
                </c:pt>
                <c:pt idx="4606">
                  <c:v>2001</c:v>
                </c:pt>
                <c:pt idx="4607">
                  <c:v>2001</c:v>
                </c:pt>
                <c:pt idx="4608">
                  <c:v>2001</c:v>
                </c:pt>
                <c:pt idx="4609">
                  <c:v>2001</c:v>
                </c:pt>
                <c:pt idx="4610">
                  <c:v>2001</c:v>
                </c:pt>
                <c:pt idx="4611">
                  <c:v>2001</c:v>
                </c:pt>
                <c:pt idx="4612">
                  <c:v>2001</c:v>
                </c:pt>
                <c:pt idx="4613">
                  <c:v>2001</c:v>
                </c:pt>
                <c:pt idx="4614">
                  <c:v>2001</c:v>
                </c:pt>
                <c:pt idx="4615">
                  <c:v>2001</c:v>
                </c:pt>
                <c:pt idx="4616">
                  <c:v>2001</c:v>
                </c:pt>
                <c:pt idx="4617">
                  <c:v>2001</c:v>
                </c:pt>
                <c:pt idx="4618">
                  <c:v>2001</c:v>
                </c:pt>
                <c:pt idx="4619">
                  <c:v>2001</c:v>
                </c:pt>
                <c:pt idx="4620">
                  <c:v>2001</c:v>
                </c:pt>
                <c:pt idx="4621">
                  <c:v>2001</c:v>
                </c:pt>
                <c:pt idx="4622">
                  <c:v>2001</c:v>
                </c:pt>
                <c:pt idx="4623">
                  <c:v>2001</c:v>
                </c:pt>
                <c:pt idx="4624">
                  <c:v>2001</c:v>
                </c:pt>
                <c:pt idx="4625">
                  <c:v>2001</c:v>
                </c:pt>
                <c:pt idx="4626">
                  <c:v>2001</c:v>
                </c:pt>
                <c:pt idx="4627">
                  <c:v>2001</c:v>
                </c:pt>
                <c:pt idx="4628">
                  <c:v>2001</c:v>
                </c:pt>
                <c:pt idx="4629">
                  <c:v>2001</c:v>
                </c:pt>
                <c:pt idx="4630">
                  <c:v>2001</c:v>
                </c:pt>
                <c:pt idx="4631">
                  <c:v>2001</c:v>
                </c:pt>
                <c:pt idx="4632">
                  <c:v>2001</c:v>
                </c:pt>
                <c:pt idx="4633">
                  <c:v>2001</c:v>
                </c:pt>
                <c:pt idx="4634">
                  <c:v>2001</c:v>
                </c:pt>
                <c:pt idx="4635">
                  <c:v>2001</c:v>
                </c:pt>
                <c:pt idx="4636">
                  <c:v>2001</c:v>
                </c:pt>
                <c:pt idx="4637">
                  <c:v>2001</c:v>
                </c:pt>
                <c:pt idx="4638">
                  <c:v>2001</c:v>
                </c:pt>
                <c:pt idx="4639">
                  <c:v>2001</c:v>
                </c:pt>
                <c:pt idx="4640">
                  <c:v>2001</c:v>
                </c:pt>
                <c:pt idx="4641">
                  <c:v>2001</c:v>
                </c:pt>
                <c:pt idx="4642">
                  <c:v>2001</c:v>
                </c:pt>
                <c:pt idx="4643">
                  <c:v>2001</c:v>
                </c:pt>
                <c:pt idx="4644">
                  <c:v>2001</c:v>
                </c:pt>
                <c:pt idx="4645">
                  <c:v>2001</c:v>
                </c:pt>
                <c:pt idx="4646">
                  <c:v>2001</c:v>
                </c:pt>
                <c:pt idx="4647">
                  <c:v>2001</c:v>
                </c:pt>
                <c:pt idx="4648">
                  <c:v>2001</c:v>
                </c:pt>
                <c:pt idx="4649">
                  <c:v>2001</c:v>
                </c:pt>
                <c:pt idx="4650">
                  <c:v>2001</c:v>
                </c:pt>
                <c:pt idx="4651">
                  <c:v>2001</c:v>
                </c:pt>
                <c:pt idx="4652">
                  <c:v>2001</c:v>
                </c:pt>
                <c:pt idx="4653">
                  <c:v>2001</c:v>
                </c:pt>
                <c:pt idx="4654">
                  <c:v>2001</c:v>
                </c:pt>
                <c:pt idx="4655">
                  <c:v>2001</c:v>
                </c:pt>
                <c:pt idx="4656">
                  <c:v>2001</c:v>
                </c:pt>
                <c:pt idx="4657">
                  <c:v>2001</c:v>
                </c:pt>
                <c:pt idx="4658">
                  <c:v>2001</c:v>
                </c:pt>
                <c:pt idx="4659">
                  <c:v>2001</c:v>
                </c:pt>
                <c:pt idx="4660">
                  <c:v>2001</c:v>
                </c:pt>
                <c:pt idx="4661">
                  <c:v>2001</c:v>
                </c:pt>
                <c:pt idx="4662">
                  <c:v>2001</c:v>
                </c:pt>
                <c:pt idx="4663">
                  <c:v>2001</c:v>
                </c:pt>
                <c:pt idx="4664">
                  <c:v>2001</c:v>
                </c:pt>
                <c:pt idx="4665">
                  <c:v>2001</c:v>
                </c:pt>
                <c:pt idx="4666">
                  <c:v>2001</c:v>
                </c:pt>
                <c:pt idx="4667">
                  <c:v>2001</c:v>
                </c:pt>
                <c:pt idx="4668">
                  <c:v>2001</c:v>
                </c:pt>
                <c:pt idx="4669">
                  <c:v>2001</c:v>
                </c:pt>
                <c:pt idx="4670">
                  <c:v>2001</c:v>
                </c:pt>
                <c:pt idx="4671">
                  <c:v>2001</c:v>
                </c:pt>
                <c:pt idx="4672">
                  <c:v>2001</c:v>
                </c:pt>
                <c:pt idx="4673">
                  <c:v>2001</c:v>
                </c:pt>
                <c:pt idx="4674">
                  <c:v>2001</c:v>
                </c:pt>
                <c:pt idx="4675">
                  <c:v>2001</c:v>
                </c:pt>
                <c:pt idx="4676">
                  <c:v>2001</c:v>
                </c:pt>
                <c:pt idx="4677">
                  <c:v>2001</c:v>
                </c:pt>
                <c:pt idx="4678">
                  <c:v>2001</c:v>
                </c:pt>
                <c:pt idx="4679">
                  <c:v>2001</c:v>
                </c:pt>
                <c:pt idx="4680">
                  <c:v>2001</c:v>
                </c:pt>
                <c:pt idx="4681">
                  <c:v>2001</c:v>
                </c:pt>
                <c:pt idx="4682">
                  <c:v>2001</c:v>
                </c:pt>
                <c:pt idx="4683">
                  <c:v>2001</c:v>
                </c:pt>
                <c:pt idx="4684">
                  <c:v>2001</c:v>
                </c:pt>
                <c:pt idx="4685">
                  <c:v>2001</c:v>
                </c:pt>
                <c:pt idx="4686">
                  <c:v>2001</c:v>
                </c:pt>
                <c:pt idx="4687">
                  <c:v>2001</c:v>
                </c:pt>
                <c:pt idx="4688">
                  <c:v>2001</c:v>
                </c:pt>
                <c:pt idx="4689">
                  <c:v>2001</c:v>
                </c:pt>
                <c:pt idx="4690">
                  <c:v>2001</c:v>
                </c:pt>
                <c:pt idx="4691">
                  <c:v>2001</c:v>
                </c:pt>
                <c:pt idx="4692">
                  <c:v>2001</c:v>
                </c:pt>
                <c:pt idx="4693">
                  <c:v>2001</c:v>
                </c:pt>
                <c:pt idx="4694">
                  <c:v>2001</c:v>
                </c:pt>
                <c:pt idx="4695">
                  <c:v>2001</c:v>
                </c:pt>
                <c:pt idx="4696">
                  <c:v>2001</c:v>
                </c:pt>
                <c:pt idx="4697">
                  <c:v>2001</c:v>
                </c:pt>
                <c:pt idx="4698">
                  <c:v>2001</c:v>
                </c:pt>
                <c:pt idx="4699">
                  <c:v>2001</c:v>
                </c:pt>
                <c:pt idx="4700">
                  <c:v>2001</c:v>
                </c:pt>
                <c:pt idx="4701">
                  <c:v>2001</c:v>
                </c:pt>
                <c:pt idx="4702">
                  <c:v>2001</c:v>
                </c:pt>
                <c:pt idx="4703">
                  <c:v>2001</c:v>
                </c:pt>
                <c:pt idx="4704">
                  <c:v>2001</c:v>
                </c:pt>
                <c:pt idx="4705">
                  <c:v>2001</c:v>
                </c:pt>
                <c:pt idx="4706">
                  <c:v>2001</c:v>
                </c:pt>
                <c:pt idx="4707">
                  <c:v>2001</c:v>
                </c:pt>
                <c:pt idx="4708">
                  <c:v>2001</c:v>
                </c:pt>
                <c:pt idx="4709">
                  <c:v>2001</c:v>
                </c:pt>
                <c:pt idx="4710">
                  <c:v>2001</c:v>
                </c:pt>
                <c:pt idx="4711">
                  <c:v>2001</c:v>
                </c:pt>
                <c:pt idx="4712">
                  <c:v>2001</c:v>
                </c:pt>
                <c:pt idx="4713">
                  <c:v>2001</c:v>
                </c:pt>
                <c:pt idx="4714">
                  <c:v>2001</c:v>
                </c:pt>
                <c:pt idx="4715">
                  <c:v>2001</c:v>
                </c:pt>
                <c:pt idx="4716">
                  <c:v>2001</c:v>
                </c:pt>
                <c:pt idx="4717">
                  <c:v>2001</c:v>
                </c:pt>
                <c:pt idx="4718">
                  <c:v>2001</c:v>
                </c:pt>
                <c:pt idx="4719">
                  <c:v>2001</c:v>
                </c:pt>
                <c:pt idx="4720">
                  <c:v>2001</c:v>
                </c:pt>
                <c:pt idx="4721">
                  <c:v>2001</c:v>
                </c:pt>
                <c:pt idx="4722">
                  <c:v>2001</c:v>
                </c:pt>
                <c:pt idx="4723">
                  <c:v>2001</c:v>
                </c:pt>
                <c:pt idx="4724">
                  <c:v>2001</c:v>
                </c:pt>
                <c:pt idx="4725">
                  <c:v>2001</c:v>
                </c:pt>
                <c:pt idx="4726">
                  <c:v>2001</c:v>
                </c:pt>
                <c:pt idx="4727">
                  <c:v>2001</c:v>
                </c:pt>
                <c:pt idx="4728">
                  <c:v>2001</c:v>
                </c:pt>
                <c:pt idx="4729">
                  <c:v>2001</c:v>
                </c:pt>
                <c:pt idx="4730">
                  <c:v>2001</c:v>
                </c:pt>
                <c:pt idx="4731">
                  <c:v>2001</c:v>
                </c:pt>
                <c:pt idx="4732">
                  <c:v>2001</c:v>
                </c:pt>
                <c:pt idx="4733">
                  <c:v>2001</c:v>
                </c:pt>
                <c:pt idx="4734">
                  <c:v>2001</c:v>
                </c:pt>
                <c:pt idx="4735">
                  <c:v>2001</c:v>
                </c:pt>
                <c:pt idx="4736">
                  <c:v>2001</c:v>
                </c:pt>
                <c:pt idx="4737">
                  <c:v>2001</c:v>
                </c:pt>
                <c:pt idx="4738">
                  <c:v>2001</c:v>
                </c:pt>
                <c:pt idx="4739">
                  <c:v>2001</c:v>
                </c:pt>
                <c:pt idx="4740">
                  <c:v>2001</c:v>
                </c:pt>
                <c:pt idx="4741">
                  <c:v>2001</c:v>
                </c:pt>
                <c:pt idx="4742">
                  <c:v>2001</c:v>
                </c:pt>
                <c:pt idx="4743">
                  <c:v>2001</c:v>
                </c:pt>
                <c:pt idx="4744">
                  <c:v>2001</c:v>
                </c:pt>
                <c:pt idx="4745">
                  <c:v>2001</c:v>
                </c:pt>
                <c:pt idx="4746">
                  <c:v>2001</c:v>
                </c:pt>
                <c:pt idx="4747">
                  <c:v>2001</c:v>
                </c:pt>
                <c:pt idx="4748">
                  <c:v>2002</c:v>
                </c:pt>
                <c:pt idx="4749">
                  <c:v>2002</c:v>
                </c:pt>
                <c:pt idx="4750">
                  <c:v>2002</c:v>
                </c:pt>
                <c:pt idx="4751">
                  <c:v>2002</c:v>
                </c:pt>
                <c:pt idx="4752">
                  <c:v>2002</c:v>
                </c:pt>
                <c:pt idx="4753">
                  <c:v>2002</c:v>
                </c:pt>
                <c:pt idx="4754">
                  <c:v>2002</c:v>
                </c:pt>
                <c:pt idx="4755">
                  <c:v>2002</c:v>
                </c:pt>
                <c:pt idx="4756">
                  <c:v>2002</c:v>
                </c:pt>
                <c:pt idx="4757">
                  <c:v>2002</c:v>
                </c:pt>
                <c:pt idx="4758">
                  <c:v>2002</c:v>
                </c:pt>
                <c:pt idx="4759">
                  <c:v>2002</c:v>
                </c:pt>
                <c:pt idx="4760">
                  <c:v>2002</c:v>
                </c:pt>
                <c:pt idx="4761">
                  <c:v>2002</c:v>
                </c:pt>
                <c:pt idx="4762">
                  <c:v>2002</c:v>
                </c:pt>
                <c:pt idx="4763">
                  <c:v>2002</c:v>
                </c:pt>
                <c:pt idx="4764">
                  <c:v>2002</c:v>
                </c:pt>
                <c:pt idx="4765">
                  <c:v>2002</c:v>
                </c:pt>
                <c:pt idx="4766">
                  <c:v>2002</c:v>
                </c:pt>
                <c:pt idx="4767">
                  <c:v>2002</c:v>
                </c:pt>
                <c:pt idx="4768">
                  <c:v>2002</c:v>
                </c:pt>
                <c:pt idx="4769">
                  <c:v>2002</c:v>
                </c:pt>
                <c:pt idx="4770">
                  <c:v>2002</c:v>
                </c:pt>
                <c:pt idx="4771">
                  <c:v>2002</c:v>
                </c:pt>
                <c:pt idx="4772">
                  <c:v>2002</c:v>
                </c:pt>
                <c:pt idx="4773">
                  <c:v>2002</c:v>
                </c:pt>
                <c:pt idx="4774">
                  <c:v>2002</c:v>
                </c:pt>
                <c:pt idx="4775">
                  <c:v>2002</c:v>
                </c:pt>
                <c:pt idx="4776">
                  <c:v>2002</c:v>
                </c:pt>
                <c:pt idx="4777">
                  <c:v>2002</c:v>
                </c:pt>
                <c:pt idx="4778">
                  <c:v>2002</c:v>
                </c:pt>
                <c:pt idx="4779">
                  <c:v>2002</c:v>
                </c:pt>
                <c:pt idx="4780">
                  <c:v>2002</c:v>
                </c:pt>
                <c:pt idx="4781">
                  <c:v>2002</c:v>
                </c:pt>
                <c:pt idx="4782">
                  <c:v>2002</c:v>
                </c:pt>
                <c:pt idx="4783">
                  <c:v>2002</c:v>
                </c:pt>
                <c:pt idx="4784">
                  <c:v>2002</c:v>
                </c:pt>
                <c:pt idx="4785">
                  <c:v>2002</c:v>
                </c:pt>
                <c:pt idx="4786">
                  <c:v>2002</c:v>
                </c:pt>
                <c:pt idx="4787">
                  <c:v>2002</c:v>
                </c:pt>
                <c:pt idx="4788">
                  <c:v>2002</c:v>
                </c:pt>
                <c:pt idx="4789">
                  <c:v>2002</c:v>
                </c:pt>
                <c:pt idx="4790">
                  <c:v>2002</c:v>
                </c:pt>
                <c:pt idx="4791">
                  <c:v>2002</c:v>
                </c:pt>
                <c:pt idx="4792">
                  <c:v>2002</c:v>
                </c:pt>
                <c:pt idx="4793">
                  <c:v>2002</c:v>
                </c:pt>
                <c:pt idx="4794">
                  <c:v>2002</c:v>
                </c:pt>
                <c:pt idx="4795">
                  <c:v>2002</c:v>
                </c:pt>
                <c:pt idx="4796">
                  <c:v>2002</c:v>
                </c:pt>
                <c:pt idx="4797">
                  <c:v>2002</c:v>
                </c:pt>
                <c:pt idx="4798">
                  <c:v>2002</c:v>
                </c:pt>
                <c:pt idx="4799">
                  <c:v>2002</c:v>
                </c:pt>
                <c:pt idx="4800">
                  <c:v>2002</c:v>
                </c:pt>
                <c:pt idx="4801">
                  <c:v>2002</c:v>
                </c:pt>
                <c:pt idx="4802">
                  <c:v>2002</c:v>
                </c:pt>
                <c:pt idx="4803">
                  <c:v>2002</c:v>
                </c:pt>
                <c:pt idx="4804">
                  <c:v>2002</c:v>
                </c:pt>
                <c:pt idx="4805">
                  <c:v>2002</c:v>
                </c:pt>
                <c:pt idx="4806">
                  <c:v>2002</c:v>
                </c:pt>
                <c:pt idx="4807">
                  <c:v>2002</c:v>
                </c:pt>
                <c:pt idx="4808">
                  <c:v>2002</c:v>
                </c:pt>
                <c:pt idx="4809">
                  <c:v>2002</c:v>
                </c:pt>
                <c:pt idx="4810">
                  <c:v>2002</c:v>
                </c:pt>
                <c:pt idx="4811">
                  <c:v>2002</c:v>
                </c:pt>
                <c:pt idx="4812">
                  <c:v>2002</c:v>
                </c:pt>
                <c:pt idx="4813">
                  <c:v>2002</c:v>
                </c:pt>
                <c:pt idx="4814">
                  <c:v>2002</c:v>
                </c:pt>
                <c:pt idx="4815">
                  <c:v>2002</c:v>
                </c:pt>
                <c:pt idx="4816">
                  <c:v>2002</c:v>
                </c:pt>
                <c:pt idx="4817">
                  <c:v>2002</c:v>
                </c:pt>
                <c:pt idx="4818">
                  <c:v>2002</c:v>
                </c:pt>
                <c:pt idx="4819">
                  <c:v>2002</c:v>
                </c:pt>
                <c:pt idx="4820">
                  <c:v>2002</c:v>
                </c:pt>
                <c:pt idx="4821">
                  <c:v>2002</c:v>
                </c:pt>
                <c:pt idx="4822">
                  <c:v>2002</c:v>
                </c:pt>
                <c:pt idx="4823">
                  <c:v>2002</c:v>
                </c:pt>
                <c:pt idx="4824">
                  <c:v>2002</c:v>
                </c:pt>
                <c:pt idx="4825">
                  <c:v>2002</c:v>
                </c:pt>
                <c:pt idx="4826">
                  <c:v>2002</c:v>
                </c:pt>
                <c:pt idx="4827">
                  <c:v>2002</c:v>
                </c:pt>
                <c:pt idx="4828">
                  <c:v>2002</c:v>
                </c:pt>
                <c:pt idx="4829">
                  <c:v>2002</c:v>
                </c:pt>
                <c:pt idx="4830">
                  <c:v>2002</c:v>
                </c:pt>
                <c:pt idx="4831">
                  <c:v>2002</c:v>
                </c:pt>
                <c:pt idx="4832">
                  <c:v>2002</c:v>
                </c:pt>
                <c:pt idx="4833">
                  <c:v>2002</c:v>
                </c:pt>
                <c:pt idx="4834">
                  <c:v>2002</c:v>
                </c:pt>
                <c:pt idx="4835">
                  <c:v>2002</c:v>
                </c:pt>
                <c:pt idx="4836">
                  <c:v>2002</c:v>
                </c:pt>
                <c:pt idx="4837">
                  <c:v>2002</c:v>
                </c:pt>
                <c:pt idx="4838">
                  <c:v>2002</c:v>
                </c:pt>
                <c:pt idx="4839">
                  <c:v>2002</c:v>
                </c:pt>
                <c:pt idx="4840">
                  <c:v>2002</c:v>
                </c:pt>
                <c:pt idx="4841">
                  <c:v>2002</c:v>
                </c:pt>
                <c:pt idx="4842">
                  <c:v>2002</c:v>
                </c:pt>
                <c:pt idx="4843">
                  <c:v>2002</c:v>
                </c:pt>
                <c:pt idx="4844">
                  <c:v>2002</c:v>
                </c:pt>
                <c:pt idx="4845">
                  <c:v>2002</c:v>
                </c:pt>
                <c:pt idx="4846">
                  <c:v>2002</c:v>
                </c:pt>
                <c:pt idx="4847">
                  <c:v>2002</c:v>
                </c:pt>
                <c:pt idx="4848">
                  <c:v>2002</c:v>
                </c:pt>
                <c:pt idx="4849">
                  <c:v>2002</c:v>
                </c:pt>
                <c:pt idx="4850">
                  <c:v>2002</c:v>
                </c:pt>
                <c:pt idx="4851">
                  <c:v>2002</c:v>
                </c:pt>
                <c:pt idx="4852">
                  <c:v>2002</c:v>
                </c:pt>
                <c:pt idx="4853">
                  <c:v>2002</c:v>
                </c:pt>
                <c:pt idx="4854">
                  <c:v>2002</c:v>
                </c:pt>
                <c:pt idx="4855">
                  <c:v>2002</c:v>
                </c:pt>
                <c:pt idx="4856">
                  <c:v>2002</c:v>
                </c:pt>
                <c:pt idx="4857">
                  <c:v>2002</c:v>
                </c:pt>
                <c:pt idx="4858">
                  <c:v>2002</c:v>
                </c:pt>
                <c:pt idx="4859">
                  <c:v>2002</c:v>
                </c:pt>
                <c:pt idx="4860">
                  <c:v>2002</c:v>
                </c:pt>
                <c:pt idx="4861">
                  <c:v>2002</c:v>
                </c:pt>
                <c:pt idx="4862">
                  <c:v>2002</c:v>
                </c:pt>
                <c:pt idx="4863">
                  <c:v>2002</c:v>
                </c:pt>
                <c:pt idx="4864">
                  <c:v>2002</c:v>
                </c:pt>
                <c:pt idx="4865">
                  <c:v>2002</c:v>
                </c:pt>
                <c:pt idx="4866">
                  <c:v>2002</c:v>
                </c:pt>
                <c:pt idx="4867">
                  <c:v>2002</c:v>
                </c:pt>
                <c:pt idx="4868">
                  <c:v>2002</c:v>
                </c:pt>
                <c:pt idx="4869">
                  <c:v>2002</c:v>
                </c:pt>
                <c:pt idx="4870">
                  <c:v>2002</c:v>
                </c:pt>
                <c:pt idx="4871">
                  <c:v>2002</c:v>
                </c:pt>
                <c:pt idx="4872">
                  <c:v>2002</c:v>
                </c:pt>
                <c:pt idx="4873">
                  <c:v>2002</c:v>
                </c:pt>
                <c:pt idx="4874">
                  <c:v>2002</c:v>
                </c:pt>
                <c:pt idx="4875">
                  <c:v>2002</c:v>
                </c:pt>
                <c:pt idx="4876">
                  <c:v>2002</c:v>
                </c:pt>
                <c:pt idx="4877">
                  <c:v>2002</c:v>
                </c:pt>
                <c:pt idx="4878">
                  <c:v>2002</c:v>
                </c:pt>
                <c:pt idx="4879">
                  <c:v>2002</c:v>
                </c:pt>
                <c:pt idx="4880">
                  <c:v>2002</c:v>
                </c:pt>
                <c:pt idx="4881">
                  <c:v>2002</c:v>
                </c:pt>
                <c:pt idx="4882">
                  <c:v>2002</c:v>
                </c:pt>
                <c:pt idx="4883">
                  <c:v>2002</c:v>
                </c:pt>
                <c:pt idx="4884">
                  <c:v>2002</c:v>
                </c:pt>
                <c:pt idx="4885">
                  <c:v>2002</c:v>
                </c:pt>
                <c:pt idx="4886">
                  <c:v>2002</c:v>
                </c:pt>
                <c:pt idx="4887">
                  <c:v>2002</c:v>
                </c:pt>
                <c:pt idx="4888">
                  <c:v>2002</c:v>
                </c:pt>
                <c:pt idx="4889">
                  <c:v>2002</c:v>
                </c:pt>
                <c:pt idx="4890">
                  <c:v>2002</c:v>
                </c:pt>
                <c:pt idx="4891">
                  <c:v>2002</c:v>
                </c:pt>
                <c:pt idx="4892">
                  <c:v>2002</c:v>
                </c:pt>
                <c:pt idx="4893">
                  <c:v>2002</c:v>
                </c:pt>
                <c:pt idx="4894">
                  <c:v>2002</c:v>
                </c:pt>
                <c:pt idx="4895">
                  <c:v>2002</c:v>
                </c:pt>
                <c:pt idx="4896">
                  <c:v>2002</c:v>
                </c:pt>
                <c:pt idx="4897">
                  <c:v>2002</c:v>
                </c:pt>
                <c:pt idx="4898">
                  <c:v>2002</c:v>
                </c:pt>
                <c:pt idx="4899">
                  <c:v>2002</c:v>
                </c:pt>
                <c:pt idx="4900">
                  <c:v>2002</c:v>
                </c:pt>
                <c:pt idx="4901">
                  <c:v>2002</c:v>
                </c:pt>
                <c:pt idx="4902">
                  <c:v>2002</c:v>
                </c:pt>
                <c:pt idx="4903">
                  <c:v>2002</c:v>
                </c:pt>
                <c:pt idx="4904">
                  <c:v>2002</c:v>
                </c:pt>
                <c:pt idx="4905">
                  <c:v>2002</c:v>
                </c:pt>
                <c:pt idx="4906">
                  <c:v>2002</c:v>
                </c:pt>
                <c:pt idx="4907">
                  <c:v>2002</c:v>
                </c:pt>
                <c:pt idx="4908">
                  <c:v>2002</c:v>
                </c:pt>
                <c:pt idx="4909">
                  <c:v>2002</c:v>
                </c:pt>
                <c:pt idx="4910">
                  <c:v>2002</c:v>
                </c:pt>
                <c:pt idx="4911">
                  <c:v>2002</c:v>
                </c:pt>
                <c:pt idx="4912">
                  <c:v>2002</c:v>
                </c:pt>
                <c:pt idx="4913">
                  <c:v>2002</c:v>
                </c:pt>
                <c:pt idx="4914">
                  <c:v>2002</c:v>
                </c:pt>
                <c:pt idx="4915">
                  <c:v>2002</c:v>
                </c:pt>
                <c:pt idx="4916">
                  <c:v>2002</c:v>
                </c:pt>
                <c:pt idx="4917">
                  <c:v>2002</c:v>
                </c:pt>
                <c:pt idx="4918">
                  <c:v>2002</c:v>
                </c:pt>
                <c:pt idx="4919">
                  <c:v>2002</c:v>
                </c:pt>
                <c:pt idx="4920">
                  <c:v>2002</c:v>
                </c:pt>
                <c:pt idx="4921">
                  <c:v>2002</c:v>
                </c:pt>
                <c:pt idx="4922">
                  <c:v>2002</c:v>
                </c:pt>
                <c:pt idx="4923">
                  <c:v>2002</c:v>
                </c:pt>
                <c:pt idx="4924">
                  <c:v>2002</c:v>
                </c:pt>
                <c:pt idx="4925">
                  <c:v>2002</c:v>
                </c:pt>
                <c:pt idx="4926">
                  <c:v>2002</c:v>
                </c:pt>
                <c:pt idx="4927">
                  <c:v>2002</c:v>
                </c:pt>
                <c:pt idx="4928">
                  <c:v>2002</c:v>
                </c:pt>
                <c:pt idx="4929">
                  <c:v>2002</c:v>
                </c:pt>
                <c:pt idx="4930">
                  <c:v>2002</c:v>
                </c:pt>
                <c:pt idx="4931">
                  <c:v>2002</c:v>
                </c:pt>
                <c:pt idx="4932">
                  <c:v>2002</c:v>
                </c:pt>
                <c:pt idx="4933">
                  <c:v>2002</c:v>
                </c:pt>
                <c:pt idx="4934">
                  <c:v>2002</c:v>
                </c:pt>
                <c:pt idx="4935">
                  <c:v>2002</c:v>
                </c:pt>
                <c:pt idx="4936">
                  <c:v>2002</c:v>
                </c:pt>
                <c:pt idx="4937">
                  <c:v>2002</c:v>
                </c:pt>
                <c:pt idx="4938">
                  <c:v>2002</c:v>
                </c:pt>
                <c:pt idx="4939">
                  <c:v>2002</c:v>
                </c:pt>
                <c:pt idx="4940">
                  <c:v>2002</c:v>
                </c:pt>
                <c:pt idx="4941">
                  <c:v>2002</c:v>
                </c:pt>
                <c:pt idx="4942">
                  <c:v>2002</c:v>
                </c:pt>
                <c:pt idx="4943">
                  <c:v>2002</c:v>
                </c:pt>
                <c:pt idx="4944">
                  <c:v>2002</c:v>
                </c:pt>
                <c:pt idx="4945">
                  <c:v>2002</c:v>
                </c:pt>
                <c:pt idx="4946">
                  <c:v>2002</c:v>
                </c:pt>
                <c:pt idx="4947">
                  <c:v>2002</c:v>
                </c:pt>
                <c:pt idx="4948">
                  <c:v>2002</c:v>
                </c:pt>
                <c:pt idx="4949">
                  <c:v>2002</c:v>
                </c:pt>
                <c:pt idx="4950">
                  <c:v>2002</c:v>
                </c:pt>
                <c:pt idx="4951">
                  <c:v>2002</c:v>
                </c:pt>
                <c:pt idx="4952">
                  <c:v>2002</c:v>
                </c:pt>
                <c:pt idx="4953">
                  <c:v>2002</c:v>
                </c:pt>
                <c:pt idx="4954">
                  <c:v>2002</c:v>
                </c:pt>
                <c:pt idx="4955">
                  <c:v>2002</c:v>
                </c:pt>
                <c:pt idx="4956">
                  <c:v>2002</c:v>
                </c:pt>
                <c:pt idx="4957">
                  <c:v>2002</c:v>
                </c:pt>
                <c:pt idx="4958">
                  <c:v>2002</c:v>
                </c:pt>
                <c:pt idx="4959">
                  <c:v>2002</c:v>
                </c:pt>
                <c:pt idx="4960">
                  <c:v>2002</c:v>
                </c:pt>
                <c:pt idx="4961">
                  <c:v>2002</c:v>
                </c:pt>
                <c:pt idx="4962">
                  <c:v>2002</c:v>
                </c:pt>
                <c:pt idx="4963">
                  <c:v>2002</c:v>
                </c:pt>
                <c:pt idx="4964">
                  <c:v>2002</c:v>
                </c:pt>
                <c:pt idx="4965">
                  <c:v>2002</c:v>
                </c:pt>
                <c:pt idx="4966">
                  <c:v>2002</c:v>
                </c:pt>
                <c:pt idx="4967">
                  <c:v>2002</c:v>
                </c:pt>
                <c:pt idx="4968">
                  <c:v>2002</c:v>
                </c:pt>
                <c:pt idx="4969">
                  <c:v>2002</c:v>
                </c:pt>
                <c:pt idx="4970">
                  <c:v>2002</c:v>
                </c:pt>
                <c:pt idx="4971">
                  <c:v>2002</c:v>
                </c:pt>
                <c:pt idx="4972">
                  <c:v>2002</c:v>
                </c:pt>
                <c:pt idx="4973">
                  <c:v>2002</c:v>
                </c:pt>
                <c:pt idx="4974">
                  <c:v>2002</c:v>
                </c:pt>
                <c:pt idx="4975">
                  <c:v>2002</c:v>
                </c:pt>
                <c:pt idx="4976">
                  <c:v>2002</c:v>
                </c:pt>
                <c:pt idx="4977">
                  <c:v>2002</c:v>
                </c:pt>
                <c:pt idx="4978">
                  <c:v>2002</c:v>
                </c:pt>
                <c:pt idx="4979">
                  <c:v>2002</c:v>
                </c:pt>
                <c:pt idx="4980">
                  <c:v>2002</c:v>
                </c:pt>
                <c:pt idx="4981">
                  <c:v>2002</c:v>
                </c:pt>
                <c:pt idx="4982">
                  <c:v>2002</c:v>
                </c:pt>
                <c:pt idx="4983">
                  <c:v>2002</c:v>
                </c:pt>
                <c:pt idx="4984">
                  <c:v>2002</c:v>
                </c:pt>
                <c:pt idx="4985">
                  <c:v>2002</c:v>
                </c:pt>
                <c:pt idx="4986">
                  <c:v>2002</c:v>
                </c:pt>
                <c:pt idx="4987">
                  <c:v>2002</c:v>
                </c:pt>
                <c:pt idx="4988">
                  <c:v>2002</c:v>
                </c:pt>
                <c:pt idx="4989">
                  <c:v>2002</c:v>
                </c:pt>
                <c:pt idx="4990">
                  <c:v>2002</c:v>
                </c:pt>
                <c:pt idx="4991">
                  <c:v>2002</c:v>
                </c:pt>
                <c:pt idx="4992">
                  <c:v>2002</c:v>
                </c:pt>
                <c:pt idx="4993">
                  <c:v>2002</c:v>
                </c:pt>
                <c:pt idx="4994">
                  <c:v>2002</c:v>
                </c:pt>
                <c:pt idx="4995">
                  <c:v>2002</c:v>
                </c:pt>
                <c:pt idx="4996">
                  <c:v>2002</c:v>
                </c:pt>
                <c:pt idx="4997">
                  <c:v>2002</c:v>
                </c:pt>
                <c:pt idx="4998">
                  <c:v>2002</c:v>
                </c:pt>
                <c:pt idx="4999">
                  <c:v>2002</c:v>
                </c:pt>
                <c:pt idx="5000">
                  <c:v>2002</c:v>
                </c:pt>
                <c:pt idx="5001">
                  <c:v>2002</c:v>
                </c:pt>
                <c:pt idx="5002">
                  <c:v>2002</c:v>
                </c:pt>
                <c:pt idx="5003">
                  <c:v>2002</c:v>
                </c:pt>
                <c:pt idx="5004">
                  <c:v>2002</c:v>
                </c:pt>
                <c:pt idx="5005">
                  <c:v>2002</c:v>
                </c:pt>
                <c:pt idx="5006">
                  <c:v>2002</c:v>
                </c:pt>
                <c:pt idx="5007">
                  <c:v>2002</c:v>
                </c:pt>
                <c:pt idx="5008">
                  <c:v>2002</c:v>
                </c:pt>
                <c:pt idx="5009">
                  <c:v>2002</c:v>
                </c:pt>
                <c:pt idx="5010">
                  <c:v>2002</c:v>
                </c:pt>
                <c:pt idx="5011">
                  <c:v>2002</c:v>
                </c:pt>
                <c:pt idx="5012">
                  <c:v>2002</c:v>
                </c:pt>
                <c:pt idx="5013">
                  <c:v>2002</c:v>
                </c:pt>
                <c:pt idx="5014">
                  <c:v>2002</c:v>
                </c:pt>
                <c:pt idx="5015">
                  <c:v>2002</c:v>
                </c:pt>
                <c:pt idx="5016">
                  <c:v>2002</c:v>
                </c:pt>
                <c:pt idx="5017">
                  <c:v>2002</c:v>
                </c:pt>
                <c:pt idx="5018">
                  <c:v>2002</c:v>
                </c:pt>
                <c:pt idx="5019">
                  <c:v>2002</c:v>
                </c:pt>
                <c:pt idx="5020">
                  <c:v>2002</c:v>
                </c:pt>
                <c:pt idx="5021">
                  <c:v>2002</c:v>
                </c:pt>
                <c:pt idx="5022">
                  <c:v>2002</c:v>
                </c:pt>
                <c:pt idx="5023">
                  <c:v>2002</c:v>
                </c:pt>
                <c:pt idx="5024">
                  <c:v>2002</c:v>
                </c:pt>
                <c:pt idx="5025">
                  <c:v>2002</c:v>
                </c:pt>
                <c:pt idx="5026">
                  <c:v>2002</c:v>
                </c:pt>
                <c:pt idx="5027">
                  <c:v>2002</c:v>
                </c:pt>
                <c:pt idx="5028">
                  <c:v>2002</c:v>
                </c:pt>
                <c:pt idx="5029">
                  <c:v>2002</c:v>
                </c:pt>
                <c:pt idx="5030">
                  <c:v>2002</c:v>
                </c:pt>
                <c:pt idx="5031">
                  <c:v>2002</c:v>
                </c:pt>
                <c:pt idx="5032">
                  <c:v>2002</c:v>
                </c:pt>
                <c:pt idx="5033">
                  <c:v>2002</c:v>
                </c:pt>
                <c:pt idx="5034">
                  <c:v>2002</c:v>
                </c:pt>
                <c:pt idx="5035">
                  <c:v>2002</c:v>
                </c:pt>
                <c:pt idx="5036">
                  <c:v>2002</c:v>
                </c:pt>
                <c:pt idx="5037">
                  <c:v>2002</c:v>
                </c:pt>
                <c:pt idx="5038">
                  <c:v>2002</c:v>
                </c:pt>
                <c:pt idx="5039">
                  <c:v>2002</c:v>
                </c:pt>
                <c:pt idx="5040">
                  <c:v>2002</c:v>
                </c:pt>
                <c:pt idx="5041">
                  <c:v>2002</c:v>
                </c:pt>
                <c:pt idx="5042">
                  <c:v>2002</c:v>
                </c:pt>
                <c:pt idx="5043">
                  <c:v>2002</c:v>
                </c:pt>
                <c:pt idx="5044">
                  <c:v>2002</c:v>
                </c:pt>
                <c:pt idx="5045">
                  <c:v>2002</c:v>
                </c:pt>
                <c:pt idx="5046">
                  <c:v>2002</c:v>
                </c:pt>
                <c:pt idx="5047">
                  <c:v>2002</c:v>
                </c:pt>
                <c:pt idx="5048">
                  <c:v>2002</c:v>
                </c:pt>
                <c:pt idx="5049">
                  <c:v>2002</c:v>
                </c:pt>
                <c:pt idx="5050">
                  <c:v>2002</c:v>
                </c:pt>
                <c:pt idx="5051">
                  <c:v>2002</c:v>
                </c:pt>
                <c:pt idx="5052">
                  <c:v>2002</c:v>
                </c:pt>
                <c:pt idx="5053">
                  <c:v>2002</c:v>
                </c:pt>
                <c:pt idx="5054">
                  <c:v>2002</c:v>
                </c:pt>
                <c:pt idx="5055">
                  <c:v>2002</c:v>
                </c:pt>
                <c:pt idx="5056">
                  <c:v>2002</c:v>
                </c:pt>
                <c:pt idx="5057">
                  <c:v>2002</c:v>
                </c:pt>
                <c:pt idx="5058">
                  <c:v>2002</c:v>
                </c:pt>
                <c:pt idx="5059">
                  <c:v>2002</c:v>
                </c:pt>
                <c:pt idx="5060">
                  <c:v>2002</c:v>
                </c:pt>
                <c:pt idx="5061">
                  <c:v>2002</c:v>
                </c:pt>
                <c:pt idx="5062">
                  <c:v>2002</c:v>
                </c:pt>
                <c:pt idx="5063">
                  <c:v>2002</c:v>
                </c:pt>
                <c:pt idx="5064">
                  <c:v>2002</c:v>
                </c:pt>
                <c:pt idx="5065">
                  <c:v>2002</c:v>
                </c:pt>
                <c:pt idx="5066">
                  <c:v>2002</c:v>
                </c:pt>
                <c:pt idx="5067">
                  <c:v>2002</c:v>
                </c:pt>
                <c:pt idx="5068">
                  <c:v>2002</c:v>
                </c:pt>
                <c:pt idx="5069">
                  <c:v>2002</c:v>
                </c:pt>
                <c:pt idx="5070">
                  <c:v>2002</c:v>
                </c:pt>
                <c:pt idx="5071">
                  <c:v>2002</c:v>
                </c:pt>
                <c:pt idx="5072">
                  <c:v>2002</c:v>
                </c:pt>
                <c:pt idx="5073">
                  <c:v>2002</c:v>
                </c:pt>
                <c:pt idx="5074">
                  <c:v>2002</c:v>
                </c:pt>
                <c:pt idx="5075">
                  <c:v>2002</c:v>
                </c:pt>
                <c:pt idx="5076">
                  <c:v>2002</c:v>
                </c:pt>
                <c:pt idx="5077">
                  <c:v>2002</c:v>
                </c:pt>
                <c:pt idx="5078">
                  <c:v>2002</c:v>
                </c:pt>
                <c:pt idx="5079">
                  <c:v>2002</c:v>
                </c:pt>
                <c:pt idx="5080">
                  <c:v>2002</c:v>
                </c:pt>
                <c:pt idx="5081">
                  <c:v>2002</c:v>
                </c:pt>
                <c:pt idx="5082">
                  <c:v>2002</c:v>
                </c:pt>
                <c:pt idx="5083">
                  <c:v>2002</c:v>
                </c:pt>
                <c:pt idx="5084">
                  <c:v>2002</c:v>
                </c:pt>
                <c:pt idx="5085">
                  <c:v>2002</c:v>
                </c:pt>
                <c:pt idx="5086">
                  <c:v>2002</c:v>
                </c:pt>
                <c:pt idx="5087">
                  <c:v>2002</c:v>
                </c:pt>
                <c:pt idx="5088">
                  <c:v>2002</c:v>
                </c:pt>
                <c:pt idx="5089">
                  <c:v>2002</c:v>
                </c:pt>
                <c:pt idx="5090">
                  <c:v>2002</c:v>
                </c:pt>
                <c:pt idx="5091">
                  <c:v>2002</c:v>
                </c:pt>
                <c:pt idx="5092">
                  <c:v>2002</c:v>
                </c:pt>
                <c:pt idx="5093">
                  <c:v>2002</c:v>
                </c:pt>
                <c:pt idx="5094">
                  <c:v>2002</c:v>
                </c:pt>
                <c:pt idx="5095">
                  <c:v>2002</c:v>
                </c:pt>
                <c:pt idx="5096">
                  <c:v>2002</c:v>
                </c:pt>
                <c:pt idx="5097">
                  <c:v>2002</c:v>
                </c:pt>
                <c:pt idx="5098">
                  <c:v>2002</c:v>
                </c:pt>
                <c:pt idx="5099">
                  <c:v>2002</c:v>
                </c:pt>
                <c:pt idx="5100">
                  <c:v>2002</c:v>
                </c:pt>
                <c:pt idx="5101">
                  <c:v>2002</c:v>
                </c:pt>
                <c:pt idx="5102">
                  <c:v>2002</c:v>
                </c:pt>
                <c:pt idx="5103">
                  <c:v>2002</c:v>
                </c:pt>
                <c:pt idx="5104">
                  <c:v>2002</c:v>
                </c:pt>
                <c:pt idx="5105">
                  <c:v>2002</c:v>
                </c:pt>
                <c:pt idx="5106">
                  <c:v>2002</c:v>
                </c:pt>
                <c:pt idx="5107">
                  <c:v>2002</c:v>
                </c:pt>
                <c:pt idx="5108">
                  <c:v>2002</c:v>
                </c:pt>
                <c:pt idx="5109">
                  <c:v>2002</c:v>
                </c:pt>
                <c:pt idx="5110">
                  <c:v>2002</c:v>
                </c:pt>
                <c:pt idx="5111">
                  <c:v>2002</c:v>
                </c:pt>
                <c:pt idx="5112">
                  <c:v>2002</c:v>
                </c:pt>
                <c:pt idx="5113">
                  <c:v>2003</c:v>
                </c:pt>
                <c:pt idx="5114">
                  <c:v>2003</c:v>
                </c:pt>
                <c:pt idx="5115">
                  <c:v>2003</c:v>
                </c:pt>
                <c:pt idx="5116">
                  <c:v>2003</c:v>
                </c:pt>
                <c:pt idx="5117">
                  <c:v>2003</c:v>
                </c:pt>
                <c:pt idx="5118">
                  <c:v>2003</c:v>
                </c:pt>
                <c:pt idx="5119">
                  <c:v>2003</c:v>
                </c:pt>
                <c:pt idx="5120">
                  <c:v>2003</c:v>
                </c:pt>
                <c:pt idx="5121">
                  <c:v>2003</c:v>
                </c:pt>
                <c:pt idx="5122">
                  <c:v>2003</c:v>
                </c:pt>
                <c:pt idx="5123">
                  <c:v>2003</c:v>
                </c:pt>
                <c:pt idx="5124">
                  <c:v>2003</c:v>
                </c:pt>
                <c:pt idx="5125">
                  <c:v>2003</c:v>
                </c:pt>
                <c:pt idx="5126">
                  <c:v>2003</c:v>
                </c:pt>
                <c:pt idx="5127">
                  <c:v>2003</c:v>
                </c:pt>
                <c:pt idx="5128">
                  <c:v>2003</c:v>
                </c:pt>
                <c:pt idx="5129">
                  <c:v>2003</c:v>
                </c:pt>
                <c:pt idx="5130">
                  <c:v>2003</c:v>
                </c:pt>
                <c:pt idx="5131">
                  <c:v>2003</c:v>
                </c:pt>
                <c:pt idx="5132">
                  <c:v>2003</c:v>
                </c:pt>
                <c:pt idx="5133">
                  <c:v>2003</c:v>
                </c:pt>
                <c:pt idx="5134">
                  <c:v>2003</c:v>
                </c:pt>
                <c:pt idx="5135">
                  <c:v>2003</c:v>
                </c:pt>
                <c:pt idx="5136">
                  <c:v>2003</c:v>
                </c:pt>
                <c:pt idx="5137">
                  <c:v>2003</c:v>
                </c:pt>
                <c:pt idx="5138">
                  <c:v>2003</c:v>
                </c:pt>
                <c:pt idx="5139">
                  <c:v>2003</c:v>
                </c:pt>
                <c:pt idx="5140">
                  <c:v>2003</c:v>
                </c:pt>
                <c:pt idx="5141">
                  <c:v>2003</c:v>
                </c:pt>
                <c:pt idx="5142">
                  <c:v>2003</c:v>
                </c:pt>
                <c:pt idx="5143">
                  <c:v>2003</c:v>
                </c:pt>
                <c:pt idx="5144">
                  <c:v>2003</c:v>
                </c:pt>
                <c:pt idx="5145">
                  <c:v>2003</c:v>
                </c:pt>
                <c:pt idx="5146">
                  <c:v>2003</c:v>
                </c:pt>
                <c:pt idx="5147">
                  <c:v>2003</c:v>
                </c:pt>
                <c:pt idx="5148">
                  <c:v>2003</c:v>
                </c:pt>
                <c:pt idx="5149">
                  <c:v>2003</c:v>
                </c:pt>
                <c:pt idx="5150">
                  <c:v>2003</c:v>
                </c:pt>
                <c:pt idx="5151">
                  <c:v>2003</c:v>
                </c:pt>
                <c:pt idx="5152">
                  <c:v>2003</c:v>
                </c:pt>
                <c:pt idx="5153">
                  <c:v>2003</c:v>
                </c:pt>
                <c:pt idx="5154">
                  <c:v>2003</c:v>
                </c:pt>
                <c:pt idx="5155">
                  <c:v>2003</c:v>
                </c:pt>
                <c:pt idx="5156">
                  <c:v>2003</c:v>
                </c:pt>
                <c:pt idx="5157">
                  <c:v>2003</c:v>
                </c:pt>
                <c:pt idx="5158">
                  <c:v>2003</c:v>
                </c:pt>
                <c:pt idx="5159">
                  <c:v>2003</c:v>
                </c:pt>
                <c:pt idx="5160">
                  <c:v>2003</c:v>
                </c:pt>
                <c:pt idx="5161">
                  <c:v>2003</c:v>
                </c:pt>
                <c:pt idx="5162">
                  <c:v>2003</c:v>
                </c:pt>
                <c:pt idx="5163">
                  <c:v>2003</c:v>
                </c:pt>
                <c:pt idx="5164">
                  <c:v>2003</c:v>
                </c:pt>
                <c:pt idx="5165">
                  <c:v>2003</c:v>
                </c:pt>
                <c:pt idx="5166">
                  <c:v>2003</c:v>
                </c:pt>
                <c:pt idx="5167">
                  <c:v>2003</c:v>
                </c:pt>
                <c:pt idx="5168">
                  <c:v>2003</c:v>
                </c:pt>
                <c:pt idx="5169">
                  <c:v>2003</c:v>
                </c:pt>
                <c:pt idx="5170">
                  <c:v>2003</c:v>
                </c:pt>
                <c:pt idx="5171">
                  <c:v>2003</c:v>
                </c:pt>
                <c:pt idx="5172">
                  <c:v>2003</c:v>
                </c:pt>
                <c:pt idx="5173">
                  <c:v>2003</c:v>
                </c:pt>
                <c:pt idx="5174">
                  <c:v>2003</c:v>
                </c:pt>
                <c:pt idx="5175">
                  <c:v>2003</c:v>
                </c:pt>
                <c:pt idx="5176">
                  <c:v>2003</c:v>
                </c:pt>
                <c:pt idx="5177">
                  <c:v>2003</c:v>
                </c:pt>
                <c:pt idx="5178">
                  <c:v>2003</c:v>
                </c:pt>
                <c:pt idx="5179">
                  <c:v>2003</c:v>
                </c:pt>
                <c:pt idx="5180">
                  <c:v>2003</c:v>
                </c:pt>
                <c:pt idx="5181">
                  <c:v>2003</c:v>
                </c:pt>
                <c:pt idx="5182">
                  <c:v>2003</c:v>
                </c:pt>
                <c:pt idx="5183">
                  <c:v>2003</c:v>
                </c:pt>
                <c:pt idx="5184">
                  <c:v>2003</c:v>
                </c:pt>
                <c:pt idx="5185">
                  <c:v>2003</c:v>
                </c:pt>
                <c:pt idx="5186">
                  <c:v>2003</c:v>
                </c:pt>
                <c:pt idx="5187">
                  <c:v>2003</c:v>
                </c:pt>
                <c:pt idx="5188">
                  <c:v>2003</c:v>
                </c:pt>
                <c:pt idx="5189">
                  <c:v>2003</c:v>
                </c:pt>
                <c:pt idx="5190">
                  <c:v>2003</c:v>
                </c:pt>
                <c:pt idx="5191">
                  <c:v>2003</c:v>
                </c:pt>
                <c:pt idx="5192">
                  <c:v>2003</c:v>
                </c:pt>
                <c:pt idx="5193">
                  <c:v>2003</c:v>
                </c:pt>
                <c:pt idx="5194">
                  <c:v>2003</c:v>
                </c:pt>
                <c:pt idx="5195">
                  <c:v>2003</c:v>
                </c:pt>
                <c:pt idx="5196">
                  <c:v>2003</c:v>
                </c:pt>
                <c:pt idx="5197">
                  <c:v>2003</c:v>
                </c:pt>
                <c:pt idx="5198">
                  <c:v>2003</c:v>
                </c:pt>
                <c:pt idx="5199">
                  <c:v>2003</c:v>
                </c:pt>
                <c:pt idx="5200">
                  <c:v>2003</c:v>
                </c:pt>
                <c:pt idx="5201">
                  <c:v>2003</c:v>
                </c:pt>
                <c:pt idx="5202">
                  <c:v>2003</c:v>
                </c:pt>
                <c:pt idx="5203">
                  <c:v>2003</c:v>
                </c:pt>
                <c:pt idx="5204">
                  <c:v>2003</c:v>
                </c:pt>
                <c:pt idx="5205">
                  <c:v>2003</c:v>
                </c:pt>
                <c:pt idx="5206">
                  <c:v>2003</c:v>
                </c:pt>
                <c:pt idx="5207">
                  <c:v>2003</c:v>
                </c:pt>
                <c:pt idx="5208">
                  <c:v>2003</c:v>
                </c:pt>
                <c:pt idx="5209">
                  <c:v>2003</c:v>
                </c:pt>
                <c:pt idx="5210">
                  <c:v>2003</c:v>
                </c:pt>
                <c:pt idx="5211">
                  <c:v>2003</c:v>
                </c:pt>
                <c:pt idx="5212">
                  <c:v>2003</c:v>
                </c:pt>
                <c:pt idx="5213">
                  <c:v>2003</c:v>
                </c:pt>
                <c:pt idx="5214">
                  <c:v>2003</c:v>
                </c:pt>
                <c:pt idx="5215">
                  <c:v>2003</c:v>
                </c:pt>
                <c:pt idx="5216">
                  <c:v>2003</c:v>
                </c:pt>
                <c:pt idx="5217">
                  <c:v>2003</c:v>
                </c:pt>
                <c:pt idx="5218">
                  <c:v>2003</c:v>
                </c:pt>
                <c:pt idx="5219">
                  <c:v>2003</c:v>
                </c:pt>
                <c:pt idx="5220">
                  <c:v>2003</c:v>
                </c:pt>
                <c:pt idx="5221">
                  <c:v>2003</c:v>
                </c:pt>
                <c:pt idx="5222">
                  <c:v>2003</c:v>
                </c:pt>
                <c:pt idx="5223">
                  <c:v>2003</c:v>
                </c:pt>
                <c:pt idx="5224">
                  <c:v>2003</c:v>
                </c:pt>
                <c:pt idx="5225">
                  <c:v>2003</c:v>
                </c:pt>
                <c:pt idx="5226">
                  <c:v>2003</c:v>
                </c:pt>
                <c:pt idx="5227">
                  <c:v>2003</c:v>
                </c:pt>
                <c:pt idx="5228">
                  <c:v>2003</c:v>
                </c:pt>
                <c:pt idx="5229">
                  <c:v>2003</c:v>
                </c:pt>
                <c:pt idx="5230">
                  <c:v>2003</c:v>
                </c:pt>
                <c:pt idx="5231">
                  <c:v>2003</c:v>
                </c:pt>
                <c:pt idx="5232">
                  <c:v>2003</c:v>
                </c:pt>
                <c:pt idx="5233">
                  <c:v>2003</c:v>
                </c:pt>
                <c:pt idx="5234">
                  <c:v>2003</c:v>
                </c:pt>
                <c:pt idx="5235">
                  <c:v>2003</c:v>
                </c:pt>
                <c:pt idx="5236">
                  <c:v>2003</c:v>
                </c:pt>
                <c:pt idx="5237">
                  <c:v>2003</c:v>
                </c:pt>
                <c:pt idx="5238">
                  <c:v>2003</c:v>
                </c:pt>
                <c:pt idx="5239">
                  <c:v>2003</c:v>
                </c:pt>
                <c:pt idx="5240">
                  <c:v>2003</c:v>
                </c:pt>
                <c:pt idx="5241">
                  <c:v>2003</c:v>
                </c:pt>
                <c:pt idx="5242">
                  <c:v>2003</c:v>
                </c:pt>
                <c:pt idx="5243">
                  <c:v>2003</c:v>
                </c:pt>
                <c:pt idx="5244">
                  <c:v>2003</c:v>
                </c:pt>
                <c:pt idx="5245">
                  <c:v>2003</c:v>
                </c:pt>
                <c:pt idx="5246">
                  <c:v>2003</c:v>
                </c:pt>
                <c:pt idx="5247">
                  <c:v>2003</c:v>
                </c:pt>
                <c:pt idx="5248">
                  <c:v>2003</c:v>
                </c:pt>
                <c:pt idx="5249">
                  <c:v>2003</c:v>
                </c:pt>
                <c:pt idx="5250">
                  <c:v>2003</c:v>
                </c:pt>
                <c:pt idx="5251">
                  <c:v>2003</c:v>
                </c:pt>
                <c:pt idx="5252">
                  <c:v>2003</c:v>
                </c:pt>
                <c:pt idx="5253">
                  <c:v>2003</c:v>
                </c:pt>
                <c:pt idx="5254">
                  <c:v>2003</c:v>
                </c:pt>
                <c:pt idx="5255">
                  <c:v>2003</c:v>
                </c:pt>
                <c:pt idx="5256">
                  <c:v>2003</c:v>
                </c:pt>
                <c:pt idx="5257">
                  <c:v>2003</c:v>
                </c:pt>
                <c:pt idx="5258">
                  <c:v>2003</c:v>
                </c:pt>
                <c:pt idx="5259">
                  <c:v>2003</c:v>
                </c:pt>
                <c:pt idx="5260">
                  <c:v>2003</c:v>
                </c:pt>
                <c:pt idx="5261">
                  <c:v>2003</c:v>
                </c:pt>
                <c:pt idx="5262">
                  <c:v>2003</c:v>
                </c:pt>
                <c:pt idx="5263">
                  <c:v>2003</c:v>
                </c:pt>
                <c:pt idx="5264">
                  <c:v>2003</c:v>
                </c:pt>
                <c:pt idx="5265">
                  <c:v>2003</c:v>
                </c:pt>
                <c:pt idx="5266">
                  <c:v>2003</c:v>
                </c:pt>
                <c:pt idx="5267">
                  <c:v>2003</c:v>
                </c:pt>
                <c:pt idx="5268">
                  <c:v>2003</c:v>
                </c:pt>
                <c:pt idx="5269">
                  <c:v>2003</c:v>
                </c:pt>
                <c:pt idx="5270">
                  <c:v>2003</c:v>
                </c:pt>
                <c:pt idx="5271">
                  <c:v>2003</c:v>
                </c:pt>
                <c:pt idx="5272">
                  <c:v>2003</c:v>
                </c:pt>
                <c:pt idx="5273">
                  <c:v>2003</c:v>
                </c:pt>
                <c:pt idx="5274">
                  <c:v>2003</c:v>
                </c:pt>
                <c:pt idx="5275">
                  <c:v>2003</c:v>
                </c:pt>
                <c:pt idx="5276">
                  <c:v>2003</c:v>
                </c:pt>
                <c:pt idx="5277">
                  <c:v>2003</c:v>
                </c:pt>
                <c:pt idx="5278">
                  <c:v>2003</c:v>
                </c:pt>
                <c:pt idx="5279">
                  <c:v>2003</c:v>
                </c:pt>
                <c:pt idx="5280">
                  <c:v>2003</c:v>
                </c:pt>
                <c:pt idx="5281">
                  <c:v>2003</c:v>
                </c:pt>
                <c:pt idx="5282">
                  <c:v>2003</c:v>
                </c:pt>
                <c:pt idx="5283">
                  <c:v>2003</c:v>
                </c:pt>
                <c:pt idx="5284">
                  <c:v>2003</c:v>
                </c:pt>
                <c:pt idx="5285">
                  <c:v>2003</c:v>
                </c:pt>
                <c:pt idx="5286">
                  <c:v>2003</c:v>
                </c:pt>
                <c:pt idx="5287">
                  <c:v>2003</c:v>
                </c:pt>
                <c:pt idx="5288">
                  <c:v>2003</c:v>
                </c:pt>
                <c:pt idx="5289">
                  <c:v>2003</c:v>
                </c:pt>
                <c:pt idx="5290">
                  <c:v>2003</c:v>
                </c:pt>
                <c:pt idx="5291">
                  <c:v>2003</c:v>
                </c:pt>
                <c:pt idx="5292">
                  <c:v>2003</c:v>
                </c:pt>
                <c:pt idx="5293">
                  <c:v>2003</c:v>
                </c:pt>
                <c:pt idx="5294">
                  <c:v>2003</c:v>
                </c:pt>
                <c:pt idx="5295">
                  <c:v>2003</c:v>
                </c:pt>
                <c:pt idx="5296">
                  <c:v>2003</c:v>
                </c:pt>
                <c:pt idx="5297">
                  <c:v>2003</c:v>
                </c:pt>
                <c:pt idx="5298">
                  <c:v>2003</c:v>
                </c:pt>
                <c:pt idx="5299">
                  <c:v>2003</c:v>
                </c:pt>
                <c:pt idx="5300">
                  <c:v>2003</c:v>
                </c:pt>
                <c:pt idx="5301">
                  <c:v>2003</c:v>
                </c:pt>
                <c:pt idx="5302">
                  <c:v>2003</c:v>
                </c:pt>
                <c:pt idx="5303">
                  <c:v>2003</c:v>
                </c:pt>
                <c:pt idx="5304">
                  <c:v>2003</c:v>
                </c:pt>
                <c:pt idx="5305">
                  <c:v>2003</c:v>
                </c:pt>
                <c:pt idx="5306">
                  <c:v>2003</c:v>
                </c:pt>
                <c:pt idx="5307">
                  <c:v>2003</c:v>
                </c:pt>
                <c:pt idx="5308">
                  <c:v>2003</c:v>
                </c:pt>
                <c:pt idx="5309">
                  <c:v>2003</c:v>
                </c:pt>
                <c:pt idx="5310">
                  <c:v>2003</c:v>
                </c:pt>
                <c:pt idx="5311">
                  <c:v>2003</c:v>
                </c:pt>
                <c:pt idx="5312">
                  <c:v>2003</c:v>
                </c:pt>
                <c:pt idx="5313">
                  <c:v>2003</c:v>
                </c:pt>
                <c:pt idx="5314">
                  <c:v>2003</c:v>
                </c:pt>
                <c:pt idx="5315">
                  <c:v>2003</c:v>
                </c:pt>
                <c:pt idx="5316">
                  <c:v>2003</c:v>
                </c:pt>
                <c:pt idx="5317">
                  <c:v>2003</c:v>
                </c:pt>
                <c:pt idx="5318">
                  <c:v>2003</c:v>
                </c:pt>
                <c:pt idx="5319">
                  <c:v>2003</c:v>
                </c:pt>
                <c:pt idx="5320">
                  <c:v>2003</c:v>
                </c:pt>
                <c:pt idx="5321">
                  <c:v>2003</c:v>
                </c:pt>
                <c:pt idx="5322">
                  <c:v>2003</c:v>
                </c:pt>
                <c:pt idx="5323">
                  <c:v>2003</c:v>
                </c:pt>
                <c:pt idx="5324">
                  <c:v>2003</c:v>
                </c:pt>
                <c:pt idx="5325">
                  <c:v>2003</c:v>
                </c:pt>
                <c:pt idx="5326">
                  <c:v>2003</c:v>
                </c:pt>
                <c:pt idx="5327">
                  <c:v>2003</c:v>
                </c:pt>
                <c:pt idx="5328">
                  <c:v>2003</c:v>
                </c:pt>
                <c:pt idx="5329">
                  <c:v>2003</c:v>
                </c:pt>
                <c:pt idx="5330">
                  <c:v>2003</c:v>
                </c:pt>
                <c:pt idx="5331">
                  <c:v>2003</c:v>
                </c:pt>
                <c:pt idx="5332">
                  <c:v>2003</c:v>
                </c:pt>
                <c:pt idx="5333">
                  <c:v>2003</c:v>
                </c:pt>
                <c:pt idx="5334">
                  <c:v>2003</c:v>
                </c:pt>
                <c:pt idx="5335">
                  <c:v>2003</c:v>
                </c:pt>
                <c:pt idx="5336">
                  <c:v>2003</c:v>
                </c:pt>
                <c:pt idx="5337">
                  <c:v>2003</c:v>
                </c:pt>
                <c:pt idx="5338">
                  <c:v>2003</c:v>
                </c:pt>
                <c:pt idx="5339">
                  <c:v>2003</c:v>
                </c:pt>
                <c:pt idx="5340">
                  <c:v>2003</c:v>
                </c:pt>
                <c:pt idx="5341">
                  <c:v>2003</c:v>
                </c:pt>
                <c:pt idx="5342">
                  <c:v>2003</c:v>
                </c:pt>
                <c:pt idx="5343">
                  <c:v>2003</c:v>
                </c:pt>
                <c:pt idx="5344">
                  <c:v>2003</c:v>
                </c:pt>
                <c:pt idx="5345">
                  <c:v>2003</c:v>
                </c:pt>
                <c:pt idx="5346">
                  <c:v>2003</c:v>
                </c:pt>
                <c:pt idx="5347">
                  <c:v>2003</c:v>
                </c:pt>
                <c:pt idx="5348">
                  <c:v>2003</c:v>
                </c:pt>
                <c:pt idx="5349">
                  <c:v>2003</c:v>
                </c:pt>
                <c:pt idx="5350">
                  <c:v>2003</c:v>
                </c:pt>
                <c:pt idx="5351">
                  <c:v>2003</c:v>
                </c:pt>
                <c:pt idx="5352">
                  <c:v>2003</c:v>
                </c:pt>
                <c:pt idx="5353">
                  <c:v>2003</c:v>
                </c:pt>
                <c:pt idx="5354">
                  <c:v>2003</c:v>
                </c:pt>
                <c:pt idx="5355">
                  <c:v>2003</c:v>
                </c:pt>
                <c:pt idx="5356">
                  <c:v>2003</c:v>
                </c:pt>
                <c:pt idx="5357">
                  <c:v>2003</c:v>
                </c:pt>
                <c:pt idx="5358">
                  <c:v>2003</c:v>
                </c:pt>
                <c:pt idx="5359">
                  <c:v>2003</c:v>
                </c:pt>
                <c:pt idx="5360">
                  <c:v>2003</c:v>
                </c:pt>
                <c:pt idx="5361">
                  <c:v>2003</c:v>
                </c:pt>
                <c:pt idx="5362">
                  <c:v>2003</c:v>
                </c:pt>
                <c:pt idx="5363">
                  <c:v>2003</c:v>
                </c:pt>
                <c:pt idx="5364">
                  <c:v>2003</c:v>
                </c:pt>
                <c:pt idx="5365">
                  <c:v>2003</c:v>
                </c:pt>
                <c:pt idx="5366">
                  <c:v>2003</c:v>
                </c:pt>
                <c:pt idx="5367">
                  <c:v>2003</c:v>
                </c:pt>
                <c:pt idx="5368">
                  <c:v>2003</c:v>
                </c:pt>
                <c:pt idx="5369">
                  <c:v>2003</c:v>
                </c:pt>
                <c:pt idx="5370">
                  <c:v>2003</c:v>
                </c:pt>
                <c:pt idx="5371">
                  <c:v>2003</c:v>
                </c:pt>
                <c:pt idx="5372">
                  <c:v>2003</c:v>
                </c:pt>
                <c:pt idx="5373">
                  <c:v>2003</c:v>
                </c:pt>
                <c:pt idx="5374">
                  <c:v>2003</c:v>
                </c:pt>
                <c:pt idx="5375">
                  <c:v>2003</c:v>
                </c:pt>
                <c:pt idx="5376">
                  <c:v>2003</c:v>
                </c:pt>
                <c:pt idx="5377">
                  <c:v>2003</c:v>
                </c:pt>
                <c:pt idx="5378">
                  <c:v>2003</c:v>
                </c:pt>
                <c:pt idx="5379">
                  <c:v>2003</c:v>
                </c:pt>
                <c:pt idx="5380">
                  <c:v>2003</c:v>
                </c:pt>
                <c:pt idx="5381">
                  <c:v>2003</c:v>
                </c:pt>
                <c:pt idx="5382">
                  <c:v>2003</c:v>
                </c:pt>
                <c:pt idx="5383">
                  <c:v>2003</c:v>
                </c:pt>
                <c:pt idx="5384">
                  <c:v>2003</c:v>
                </c:pt>
                <c:pt idx="5385">
                  <c:v>2003</c:v>
                </c:pt>
                <c:pt idx="5386">
                  <c:v>2003</c:v>
                </c:pt>
                <c:pt idx="5387">
                  <c:v>2003</c:v>
                </c:pt>
                <c:pt idx="5388">
                  <c:v>2003</c:v>
                </c:pt>
                <c:pt idx="5389">
                  <c:v>2003</c:v>
                </c:pt>
                <c:pt idx="5390">
                  <c:v>2003</c:v>
                </c:pt>
                <c:pt idx="5391">
                  <c:v>2003</c:v>
                </c:pt>
                <c:pt idx="5392">
                  <c:v>2003</c:v>
                </c:pt>
                <c:pt idx="5393">
                  <c:v>2003</c:v>
                </c:pt>
                <c:pt idx="5394">
                  <c:v>2003</c:v>
                </c:pt>
                <c:pt idx="5395">
                  <c:v>2003</c:v>
                </c:pt>
                <c:pt idx="5396">
                  <c:v>2003</c:v>
                </c:pt>
                <c:pt idx="5397">
                  <c:v>2003</c:v>
                </c:pt>
                <c:pt idx="5398">
                  <c:v>2003</c:v>
                </c:pt>
                <c:pt idx="5399">
                  <c:v>2003</c:v>
                </c:pt>
                <c:pt idx="5400">
                  <c:v>2003</c:v>
                </c:pt>
                <c:pt idx="5401">
                  <c:v>2003</c:v>
                </c:pt>
                <c:pt idx="5402">
                  <c:v>2003</c:v>
                </c:pt>
                <c:pt idx="5403">
                  <c:v>2003</c:v>
                </c:pt>
                <c:pt idx="5404">
                  <c:v>2003</c:v>
                </c:pt>
                <c:pt idx="5405">
                  <c:v>2003</c:v>
                </c:pt>
                <c:pt idx="5406">
                  <c:v>2003</c:v>
                </c:pt>
                <c:pt idx="5407">
                  <c:v>2003</c:v>
                </c:pt>
                <c:pt idx="5408">
                  <c:v>2003</c:v>
                </c:pt>
                <c:pt idx="5409">
                  <c:v>2003</c:v>
                </c:pt>
                <c:pt idx="5410">
                  <c:v>2003</c:v>
                </c:pt>
                <c:pt idx="5411">
                  <c:v>2003</c:v>
                </c:pt>
                <c:pt idx="5412">
                  <c:v>2003</c:v>
                </c:pt>
                <c:pt idx="5413">
                  <c:v>2003</c:v>
                </c:pt>
                <c:pt idx="5414">
                  <c:v>2003</c:v>
                </c:pt>
                <c:pt idx="5415">
                  <c:v>2003</c:v>
                </c:pt>
                <c:pt idx="5416">
                  <c:v>2003</c:v>
                </c:pt>
                <c:pt idx="5417">
                  <c:v>2003</c:v>
                </c:pt>
                <c:pt idx="5418">
                  <c:v>2003</c:v>
                </c:pt>
                <c:pt idx="5419">
                  <c:v>2003</c:v>
                </c:pt>
                <c:pt idx="5420">
                  <c:v>2003</c:v>
                </c:pt>
                <c:pt idx="5421">
                  <c:v>2003</c:v>
                </c:pt>
                <c:pt idx="5422">
                  <c:v>2003</c:v>
                </c:pt>
                <c:pt idx="5423">
                  <c:v>2003</c:v>
                </c:pt>
                <c:pt idx="5424">
                  <c:v>2003</c:v>
                </c:pt>
                <c:pt idx="5425">
                  <c:v>2003</c:v>
                </c:pt>
                <c:pt idx="5426">
                  <c:v>2003</c:v>
                </c:pt>
                <c:pt idx="5427">
                  <c:v>2003</c:v>
                </c:pt>
                <c:pt idx="5428">
                  <c:v>2003</c:v>
                </c:pt>
                <c:pt idx="5429">
                  <c:v>2003</c:v>
                </c:pt>
                <c:pt idx="5430">
                  <c:v>2003</c:v>
                </c:pt>
                <c:pt idx="5431">
                  <c:v>2003</c:v>
                </c:pt>
                <c:pt idx="5432">
                  <c:v>2003</c:v>
                </c:pt>
                <c:pt idx="5433">
                  <c:v>2003</c:v>
                </c:pt>
                <c:pt idx="5434">
                  <c:v>2003</c:v>
                </c:pt>
                <c:pt idx="5435">
                  <c:v>2003</c:v>
                </c:pt>
                <c:pt idx="5436">
                  <c:v>2003</c:v>
                </c:pt>
                <c:pt idx="5437">
                  <c:v>2003</c:v>
                </c:pt>
                <c:pt idx="5438">
                  <c:v>2003</c:v>
                </c:pt>
                <c:pt idx="5439">
                  <c:v>2003</c:v>
                </c:pt>
                <c:pt idx="5440">
                  <c:v>2003</c:v>
                </c:pt>
                <c:pt idx="5441">
                  <c:v>2003</c:v>
                </c:pt>
                <c:pt idx="5442">
                  <c:v>2003</c:v>
                </c:pt>
                <c:pt idx="5443">
                  <c:v>2003</c:v>
                </c:pt>
                <c:pt idx="5444">
                  <c:v>2003</c:v>
                </c:pt>
                <c:pt idx="5445">
                  <c:v>2003</c:v>
                </c:pt>
                <c:pt idx="5446">
                  <c:v>2003</c:v>
                </c:pt>
                <c:pt idx="5447">
                  <c:v>2003</c:v>
                </c:pt>
                <c:pt idx="5448">
                  <c:v>2003</c:v>
                </c:pt>
                <c:pt idx="5449">
                  <c:v>2003</c:v>
                </c:pt>
                <c:pt idx="5450">
                  <c:v>2003</c:v>
                </c:pt>
                <c:pt idx="5451">
                  <c:v>2003</c:v>
                </c:pt>
                <c:pt idx="5452">
                  <c:v>2003</c:v>
                </c:pt>
                <c:pt idx="5453">
                  <c:v>2003</c:v>
                </c:pt>
                <c:pt idx="5454">
                  <c:v>2003</c:v>
                </c:pt>
                <c:pt idx="5455">
                  <c:v>2003</c:v>
                </c:pt>
                <c:pt idx="5456">
                  <c:v>2003</c:v>
                </c:pt>
                <c:pt idx="5457">
                  <c:v>2003</c:v>
                </c:pt>
                <c:pt idx="5458">
                  <c:v>2003</c:v>
                </c:pt>
                <c:pt idx="5459">
                  <c:v>2003</c:v>
                </c:pt>
                <c:pt idx="5460">
                  <c:v>2003</c:v>
                </c:pt>
                <c:pt idx="5461">
                  <c:v>2003</c:v>
                </c:pt>
                <c:pt idx="5462">
                  <c:v>2003</c:v>
                </c:pt>
                <c:pt idx="5463">
                  <c:v>2003</c:v>
                </c:pt>
                <c:pt idx="5464">
                  <c:v>2003</c:v>
                </c:pt>
                <c:pt idx="5465">
                  <c:v>2003</c:v>
                </c:pt>
                <c:pt idx="5466">
                  <c:v>2003</c:v>
                </c:pt>
                <c:pt idx="5467">
                  <c:v>2003</c:v>
                </c:pt>
                <c:pt idx="5468">
                  <c:v>2003</c:v>
                </c:pt>
                <c:pt idx="5469">
                  <c:v>2003</c:v>
                </c:pt>
                <c:pt idx="5470">
                  <c:v>2003</c:v>
                </c:pt>
                <c:pt idx="5471">
                  <c:v>2003</c:v>
                </c:pt>
                <c:pt idx="5472">
                  <c:v>2003</c:v>
                </c:pt>
                <c:pt idx="5473">
                  <c:v>2003</c:v>
                </c:pt>
                <c:pt idx="5474">
                  <c:v>2003</c:v>
                </c:pt>
                <c:pt idx="5475">
                  <c:v>2003</c:v>
                </c:pt>
                <c:pt idx="5476">
                  <c:v>2003</c:v>
                </c:pt>
                <c:pt idx="5477">
                  <c:v>2003</c:v>
                </c:pt>
                <c:pt idx="5478">
                  <c:v>2004</c:v>
                </c:pt>
                <c:pt idx="5479">
                  <c:v>2004</c:v>
                </c:pt>
                <c:pt idx="5480">
                  <c:v>2004</c:v>
                </c:pt>
                <c:pt idx="5481">
                  <c:v>2004</c:v>
                </c:pt>
                <c:pt idx="5482">
                  <c:v>2004</c:v>
                </c:pt>
                <c:pt idx="5483">
                  <c:v>2004</c:v>
                </c:pt>
                <c:pt idx="5484">
                  <c:v>2004</c:v>
                </c:pt>
                <c:pt idx="5485">
                  <c:v>2004</c:v>
                </c:pt>
                <c:pt idx="5486">
                  <c:v>2004</c:v>
                </c:pt>
                <c:pt idx="5487">
                  <c:v>2004</c:v>
                </c:pt>
                <c:pt idx="5488">
                  <c:v>2004</c:v>
                </c:pt>
                <c:pt idx="5489">
                  <c:v>2004</c:v>
                </c:pt>
                <c:pt idx="5490">
                  <c:v>2004</c:v>
                </c:pt>
                <c:pt idx="5491">
                  <c:v>2004</c:v>
                </c:pt>
                <c:pt idx="5492">
                  <c:v>2004</c:v>
                </c:pt>
                <c:pt idx="5493">
                  <c:v>2004</c:v>
                </c:pt>
                <c:pt idx="5494">
                  <c:v>2004</c:v>
                </c:pt>
                <c:pt idx="5495">
                  <c:v>2004</c:v>
                </c:pt>
                <c:pt idx="5496">
                  <c:v>2004</c:v>
                </c:pt>
                <c:pt idx="5497">
                  <c:v>2004</c:v>
                </c:pt>
                <c:pt idx="5498">
                  <c:v>2004</c:v>
                </c:pt>
                <c:pt idx="5499">
                  <c:v>2004</c:v>
                </c:pt>
                <c:pt idx="5500">
                  <c:v>2004</c:v>
                </c:pt>
                <c:pt idx="5501">
                  <c:v>2004</c:v>
                </c:pt>
                <c:pt idx="5502">
                  <c:v>2004</c:v>
                </c:pt>
                <c:pt idx="5503">
                  <c:v>2004</c:v>
                </c:pt>
                <c:pt idx="5504">
                  <c:v>2004</c:v>
                </c:pt>
                <c:pt idx="5505">
                  <c:v>2004</c:v>
                </c:pt>
                <c:pt idx="5506">
                  <c:v>2004</c:v>
                </c:pt>
                <c:pt idx="5507">
                  <c:v>2004</c:v>
                </c:pt>
                <c:pt idx="5508">
                  <c:v>2004</c:v>
                </c:pt>
                <c:pt idx="5509">
                  <c:v>2004</c:v>
                </c:pt>
                <c:pt idx="5510">
                  <c:v>2004</c:v>
                </c:pt>
                <c:pt idx="5511">
                  <c:v>2004</c:v>
                </c:pt>
                <c:pt idx="5512">
                  <c:v>2004</c:v>
                </c:pt>
                <c:pt idx="5513">
                  <c:v>2004</c:v>
                </c:pt>
                <c:pt idx="5514">
                  <c:v>2004</c:v>
                </c:pt>
                <c:pt idx="5515">
                  <c:v>2004</c:v>
                </c:pt>
                <c:pt idx="5516">
                  <c:v>2004</c:v>
                </c:pt>
                <c:pt idx="5517">
                  <c:v>2004</c:v>
                </c:pt>
                <c:pt idx="5518">
                  <c:v>2004</c:v>
                </c:pt>
                <c:pt idx="5519">
                  <c:v>2004</c:v>
                </c:pt>
                <c:pt idx="5520">
                  <c:v>2004</c:v>
                </c:pt>
                <c:pt idx="5521">
                  <c:v>2004</c:v>
                </c:pt>
                <c:pt idx="5522">
                  <c:v>2004</c:v>
                </c:pt>
                <c:pt idx="5523">
                  <c:v>2004</c:v>
                </c:pt>
                <c:pt idx="5524">
                  <c:v>2004</c:v>
                </c:pt>
                <c:pt idx="5525">
                  <c:v>2004</c:v>
                </c:pt>
                <c:pt idx="5526">
                  <c:v>2004</c:v>
                </c:pt>
                <c:pt idx="5527">
                  <c:v>2004</c:v>
                </c:pt>
                <c:pt idx="5528">
                  <c:v>2004</c:v>
                </c:pt>
                <c:pt idx="5529">
                  <c:v>2004</c:v>
                </c:pt>
                <c:pt idx="5530">
                  <c:v>2004</c:v>
                </c:pt>
                <c:pt idx="5531">
                  <c:v>2004</c:v>
                </c:pt>
                <c:pt idx="5532">
                  <c:v>2004</c:v>
                </c:pt>
                <c:pt idx="5533">
                  <c:v>2004</c:v>
                </c:pt>
                <c:pt idx="5534">
                  <c:v>2004</c:v>
                </c:pt>
                <c:pt idx="5535">
                  <c:v>2004</c:v>
                </c:pt>
                <c:pt idx="5536">
                  <c:v>2004</c:v>
                </c:pt>
                <c:pt idx="5537">
                  <c:v>2004</c:v>
                </c:pt>
                <c:pt idx="5538">
                  <c:v>2004</c:v>
                </c:pt>
                <c:pt idx="5539">
                  <c:v>2004</c:v>
                </c:pt>
                <c:pt idx="5540">
                  <c:v>2004</c:v>
                </c:pt>
                <c:pt idx="5541">
                  <c:v>2004</c:v>
                </c:pt>
                <c:pt idx="5542">
                  <c:v>2004</c:v>
                </c:pt>
                <c:pt idx="5543">
                  <c:v>2004</c:v>
                </c:pt>
                <c:pt idx="5544">
                  <c:v>2004</c:v>
                </c:pt>
                <c:pt idx="5545">
                  <c:v>2004</c:v>
                </c:pt>
                <c:pt idx="5546">
                  <c:v>2004</c:v>
                </c:pt>
                <c:pt idx="5547">
                  <c:v>2004</c:v>
                </c:pt>
                <c:pt idx="5548">
                  <c:v>2004</c:v>
                </c:pt>
                <c:pt idx="5549">
                  <c:v>2004</c:v>
                </c:pt>
                <c:pt idx="5550">
                  <c:v>2004</c:v>
                </c:pt>
                <c:pt idx="5551">
                  <c:v>2004</c:v>
                </c:pt>
                <c:pt idx="5552">
                  <c:v>2004</c:v>
                </c:pt>
                <c:pt idx="5553">
                  <c:v>2004</c:v>
                </c:pt>
                <c:pt idx="5554">
                  <c:v>2004</c:v>
                </c:pt>
                <c:pt idx="5555">
                  <c:v>2004</c:v>
                </c:pt>
                <c:pt idx="5556">
                  <c:v>2004</c:v>
                </c:pt>
                <c:pt idx="5557">
                  <c:v>2004</c:v>
                </c:pt>
                <c:pt idx="5558">
                  <c:v>2004</c:v>
                </c:pt>
                <c:pt idx="5559">
                  <c:v>2004</c:v>
                </c:pt>
                <c:pt idx="5560">
                  <c:v>2004</c:v>
                </c:pt>
                <c:pt idx="5561">
                  <c:v>2004</c:v>
                </c:pt>
                <c:pt idx="5562">
                  <c:v>2004</c:v>
                </c:pt>
                <c:pt idx="5563">
                  <c:v>2004</c:v>
                </c:pt>
                <c:pt idx="5564">
                  <c:v>2004</c:v>
                </c:pt>
                <c:pt idx="5565">
                  <c:v>2004</c:v>
                </c:pt>
                <c:pt idx="5566">
                  <c:v>2004</c:v>
                </c:pt>
                <c:pt idx="5567">
                  <c:v>2004</c:v>
                </c:pt>
                <c:pt idx="5568">
                  <c:v>2004</c:v>
                </c:pt>
                <c:pt idx="5569">
                  <c:v>2004</c:v>
                </c:pt>
                <c:pt idx="5570">
                  <c:v>2004</c:v>
                </c:pt>
                <c:pt idx="5571">
                  <c:v>2004</c:v>
                </c:pt>
                <c:pt idx="5572">
                  <c:v>2004</c:v>
                </c:pt>
                <c:pt idx="5573">
                  <c:v>2004</c:v>
                </c:pt>
                <c:pt idx="5574">
                  <c:v>2004</c:v>
                </c:pt>
                <c:pt idx="5575">
                  <c:v>2004</c:v>
                </c:pt>
                <c:pt idx="5576">
                  <c:v>2004</c:v>
                </c:pt>
                <c:pt idx="5577">
                  <c:v>2004</c:v>
                </c:pt>
                <c:pt idx="5578">
                  <c:v>2004</c:v>
                </c:pt>
                <c:pt idx="5579">
                  <c:v>2004</c:v>
                </c:pt>
                <c:pt idx="5580">
                  <c:v>2004</c:v>
                </c:pt>
                <c:pt idx="5581">
                  <c:v>2004</c:v>
                </c:pt>
                <c:pt idx="5582">
                  <c:v>2004</c:v>
                </c:pt>
                <c:pt idx="5583">
                  <c:v>2004</c:v>
                </c:pt>
                <c:pt idx="5584">
                  <c:v>2004</c:v>
                </c:pt>
                <c:pt idx="5585">
                  <c:v>2004</c:v>
                </c:pt>
                <c:pt idx="5586">
                  <c:v>2004</c:v>
                </c:pt>
                <c:pt idx="5587">
                  <c:v>2004</c:v>
                </c:pt>
                <c:pt idx="5588">
                  <c:v>2004</c:v>
                </c:pt>
                <c:pt idx="5589">
                  <c:v>2004</c:v>
                </c:pt>
                <c:pt idx="5590">
                  <c:v>2004</c:v>
                </c:pt>
                <c:pt idx="5591">
                  <c:v>2004</c:v>
                </c:pt>
                <c:pt idx="5592">
                  <c:v>2004</c:v>
                </c:pt>
                <c:pt idx="5593">
                  <c:v>2004</c:v>
                </c:pt>
                <c:pt idx="5594">
                  <c:v>2004</c:v>
                </c:pt>
                <c:pt idx="5595">
                  <c:v>2004</c:v>
                </c:pt>
                <c:pt idx="5596">
                  <c:v>2004</c:v>
                </c:pt>
                <c:pt idx="5597">
                  <c:v>2004</c:v>
                </c:pt>
                <c:pt idx="5598">
                  <c:v>2004</c:v>
                </c:pt>
                <c:pt idx="5599">
                  <c:v>2004</c:v>
                </c:pt>
                <c:pt idx="5600">
                  <c:v>2004</c:v>
                </c:pt>
                <c:pt idx="5601">
                  <c:v>2004</c:v>
                </c:pt>
                <c:pt idx="5602">
                  <c:v>2004</c:v>
                </c:pt>
                <c:pt idx="5603">
                  <c:v>2004</c:v>
                </c:pt>
                <c:pt idx="5604">
                  <c:v>2004</c:v>
                </c:pt>
                <c:pt idx="5605">
                  <c:v>2004</c:v>
                </c:pt>
                <c:pt idx="5606">
                  <c:v>2004</c:v>
                </c:pt>
                <c:pt idx="5607">
                  <c:v>2004</c:v>
                </c:pt>
                <c:pt idx="5608">
                  <c:v>2004</c:v>
                </c:pt>
                <c:pt idx="5609">
                  <c:v>2004</c:v>
                </c:pt>
                <c:pt idx="5610">
                  <c:v>2004</c:v>
                </c:pt>
                <c:pt idx="5611">
                  <c:v>2004</c:v>
                </c:pt>
                <c:pt idx="5612">
                  <c:v>2004</c:v>
                </c:pt>
                <c:pt idx="5613">
                  <c:v>2004</c:v>
                </c:pt>
                <c:pt idx="5614">
                  <c:v>2004</c:v>
                </c:pt>
                <c:pt idx="5615">
                  <c:v>2004</c:v>
                </c:pt>
                <c:pt idx="5616">
                  <c:v>2004</c:v>
                </c:pt>
                <c:pt idx="5617">
                  <c:v>2004</c:v>
                </c:pt>
                <c:pt idx="5618">
                  <c:v>2004</c:v>
                </c:pt>
                <c:pt idx="5619">
                  <c:v>2004</c:v>
                </c:pt>
                <c:pt idx="5620">
                  <c:v>2004</c:v>
                </c:pt>
                <c:pt idx="5621">
                  <c:v>2004</c:v>
                </c:pt>
                <c:pt idx="5622">
                  <c:v>2004</c:v>
                </c:pt>
                <c:pt idx="5623">
                  <c:v>2004</c:v>
                </c:pt>
                <c:pt idx="5624">
                  <c:v>2004</c:v>
                </c:pt>
                <c:pt idx="5625">
                  <c:v>2004</c:v>
                </c:pt>
                <c:pt idx="5626">
                  <c:v>2004</c:v>
                </c:pt>
                <c:pt idx="5627">
                  <c:v>2004</c:v>
                </c:pt>
                <c:pt idx="5628">
                  <c:v>2004</c:v>
                </c:pt>
                <c:pt idx="5629">
                  <c:v>2004</c:v>
                </c:pt>
                <c:pt idx="5630">
                  <c:v>2004</c:v>
                </c:pt>
                <c:pt idx="5631">
                  <c:v>2004</c:v>
                </c:pt>
                <c:pt idx="5632">
                  <c:v>2004</c:v>
                </c:pt>
                <c:pt idx="5633">
                  <c:v>2004</c:v>
                </c:pt>
                <c:pt idx="5634">
                  <c:v>2004</c:v>
                </c:pt>
                <c:pt idx="5635">
                  <c:v>2004</c:v>
                </c:pt>
                <c:pt idx="5636">
                  <c:v>2004</c:v>
                </c:pt>
                <c:pt idx="5637">
                  <c:v>2004</c:v>
                </c:pt>
                <c:pt idx="5638">
                  <c:v>2004</c:v>
                </c:pt>
                <c:pt idx="5639">
                  <c:v>2004</c:v>
                </c:pt>
                <c:pt idx="5640">
                  <c:v>2004</c:v>
                </c:pt>
                <c:pt idx="5641">
                  <c:v>2004</c:v>
                </c:pt>
                <c:pt idx="5642">
                  <c:v>2004</c:v>
                </c:pt>
                <c:pt idx="5643">
                  <c:v>2004</c:v>
                </c:pt>
                <c:pt idx="5644">
                  <c:v>2004</c:v>
                </c:pt>
                <c:pt idx="5645">
                  <c:v>2004</c:v>
                </c:pt>
                <c:pt idx="5646">
                  <c:v>2004</c:v>
                </c:pt>
                <c:pt idx="5647">
                  <c:v>2004</c:v>
                </c:pt>
                <c:pt idx="5648">
                  <c:v>2004</c:v>
                </c:pt>
                <c:pt idx="5649">
                  <c:v>2004</c:v>
                </c:pt>
                <c:pt idx="5650">
                  <c:v>2004</c:v>
                </c:pt>
                <c:pt idx="5651">
                  <c:v>2004</c:v>
                </c:pt>
                <c:pt idx="5652">
                  <c:v>2004</c:v>
                </c:pt>
                <c:pt idx="5653">
                  <c:v>2004</c:v>
                </c:pt>
                <c:pt idx="5654">
                  <c:v>2004</c:v>
                </c:pt>
                <c:pt idx="5655">
                  <c:v>2004</c:v>
                </c:pt>
                <c:pt idx="5656">
                  <c:v>2004</c:v>
                </c:pt>
                <c:pt idx="5657">
                  <c:v>2004</c:v>
                </c:pt>
                <c:pt idx="5658">
                  <c:v>2004</c:v>
                </c:pt>
                <c:pt idx="5659">
                  <c:v>2004</c:v>
                </c:pt>
                <c:pt idx="5660">
                  <c:v>2004</c:v>
                </c:pt>
                <c:pt idx="5661">
                  <c:v>2004</c:v>
                </c:pt>
                <c:pt idx="5662">
                  <c:v>2004</c:v>
                </c:pt>
                <c:pt idx="5663">
                  <c:v>2004</c:v>
                </c:pt>
                <c:pt idx="5664">
                  <c:v>2004</c:v>
                </c:pt>
                <c:pt idx="5665">
                  <c:v>2004</c:v>
                </c:pt>
                <c:pt idx="5666">
                  <c:v>2004</c:v>
                </c:pt>
                <c:pt idx="5667">
                  <c:v>2004</c:v>
                </c:pt>
                <c:pt idx="5668">
                  <c:v>2004</c:v>
                </c:pt>
                <c:pt idx="5669">
                  <c:v>2004</c:v>
                </c:pt>
                <c:pt idx="5670">
                  <c:v>2004</c:v>
                </c:pt>
                <c:pt idx="5671">
                  <c:v>2004</c:v>
                </c:pt>
                <c:pt idx="5672">
                  <c:v>2004</c:v>
                </c:pt>
                <c:pt idx="5673">
                  <c:v>2004</c:v>
                </c:pt>
                <c:pt idx="5674">
                  <c:v>2004</c:v>
                </c:pt>
                <c:pt idx="5675">
                  <c:v>2004</c:v>
                </c:pt>
                <c:pt idx="5676">
                  <c:v>2004</c:v>
                </c:pt>
                <c:pt idx="5677">
                  <c:v>2004</c:v>
                </c:pt>
                <c:pt idx="5678">
                  <c:v>2004</c:v>
                </c:pt>
                <c:pt idx="5679">
                  <c:v>2004</c:v>
                </c:pt>
                <c:pt idx="5680">
                  <c:v>2004</c:v>
                </c:pt>
                <c:pt idx="5681">
                  <c:v>2004</c:v>
                </c:pt>
                <c:pt idx="5682">
                  <c:v>2004</c:v>
                </c:pt>
                <c:pt idx="5683">
                  <c:v>2004</c:v>
                </c:pt>
                <c:pt idx="5684">
                  <c:v>2004</c:v>
                </c:pt>
                <c:pt idx="5685">
                  <c:v>2004</c:v>
                </c:pt>
                <c:pt idx="5686">
                  <c:v>2004</c:v>
                </c:pt>
                <c:pt idx="5687">
                  <c:v>2004</c:v>
                </c:pt>
                <c:pt idx="5688">
                  <c:v>2004</c:v>
                </c:pt>
                <c:pt idx="5689">
                  <c:v>2004</c:v>
                </c:pt>
                <c:pt idx="5690">
                  <c:v>2004</c:v>
                </c:pt>
                <c:pt idx="5691">
                  <c:v>2004</c:v>
                </c:pt>
                <c:pt idx="5692">
                  <c:v>2004</c:v>
                </c:pt>
                <c:pt idx="5693">
                  <c:v>2004</c:v>
                </c:pt>
                <c:pt idx="5694">
                  <c:v>2004</c:v>
                </c:pt>
                <c:pt idx="5695">
                  <c:v>2004</c:v>
                </c:pt>
                <c:pt idx="5696">
                  <c:v>2004</c:v>
                </c:pt>
                <c:pt idx="5697">
                  <c:v>2004</c:v>
                </c:pt>
                <c:pt idx="5698">
                  <c:v>2004</c:v>
                </c:pt>
                <c:pt idx="5699">
                  <c:v>2004</c:v>
                </c:pt>
                <c:pt idx="5700">
                  <c:v>2004</c:v>
                </c:pt>
                <c:pt idx="5701">
                  <c:v>2004</c:v>
                </c:pt>
                <c:pt idx="5702">
                  <c:v>2004</c:v>
                </c:pt>
                <c:pt idx="5703">
                  <c:v>2004</c:v>
                </c:pt>
                <c:pt idx="5704">
                  <c:v>2004</c:v>
                </c:pt>
                <c:pt idx="5705">
                  <c:v>2004</c:v>
                </c:pt>
                <c:pt idx="5706">
                  <c:v>2004</c:v>
                </c:pt>
                <c:pt idx="5707">
                  <c:v>2004</c:v>
                </c:pt>
                <c:pt idx="5708">
                  <c:v>2004</c:v>
                </c:pt>
                <c:pt idx="5709">
                  <c:v>2004</c:v>
                </c:pt>
                <c:pt idx="5710">
                  <c:v>2004</c:v>
                </c:pt>
                <c:pt idx="5711">
                  <c:v>2004</c:v>
                </c:pt>
                <c:pt idx="5712">
                  <c:v>2004</c:v>
                </c:pt>
                <c:pt idx="5713">
                  <c:v>2004</c:v>
                </c:pt>
                <c:pt idx="5714">
                  <c:v>2004</c:v>
                </c:pt>
                <c:pt idx="5715">
                  <c:v>2004</c:v>
                </c:pt>
                <c:pt idx="5716">
                  <c:v>2004</c:v>
                </c:pt>
                <c:pt idx="5717">
                  <c:v>2004</c:v>
                </c:pt>
                <c:pt idx="5718">
                  <c:v>2004</c:v>
                </c:pt>
                <c:pt idx="5719">
                  <c:v>2004</c:v>
                </c:pt>
                <c:pt idx="5720">
                  <c:v>2004</c:v>
                </c:pt>
                <c:pt idx="5721">
                  <c:v>2004</c:v>
                </c:pt>
                <c:pt idx="5722">
                  <c:v>2004</c:v>
                </c:pt>
                <c:pt idx="5723">
                  <c:v>2004</c:v>
                </c:pt>
                <c:pt idx="5724">
                  <c:v>2004</c:v>
                </c:pt>
                <c:pt idx="5725">
                  <c:v>2004</c:v>
                </c:pt>
                <c:pt idx="5726">
                  <c:v>2004</c:v>
                </c:pt>
                <c:pt idx="5727">
                  <c:v>2004</c:v>
                </c:pt>
                <c:pt idx="5728">
                  <c:v>2004</c:v>
                </c:pt>
                <c:pt idx="5729">
                  <c:v>2004</c:v>
                </c:pt>
                <c:pt idx="5730">
                  <c:v>2004</c:v>
                </c:pt>
                <c:pt idx="5731">
                  <c:v>2004</c:v>
                </c:pt>
                <c:pt idx="5732">
                  <c:v>2004</c:v>
                </c:pt>
                <c:pt idx="5733">
                  <c:v>2004</c:v>
                </c:pt>
                <c:pt idx="5734">
                  <c:v>2004</c:v>
                </c:pt>
                <c:pt idx="5735">
                  <c:v>2004</c:v>
                </c:pt>
                <c:pt idx="5736">
                  <c:v>2004</c:v>
                </c:pt>
                <c:pt idx="5737">
                  <c:v>2004</c:v>
                </c:pt>
                <c:pt idx="5738">
                  <c:v>2004</c:v>
                </c:pt>
                <c:pt idx="5739">
                  <c:v>2004</c:v>
                </c:pt>
                <c:pt idx="5740">
                  <c:v>2004</c:v>
                </c:pt>
                <c:pt idx="5741">
                  <c:v>2004</c:v>
                </c:pt>
                <c:pt idx="5742">
                  <c:v>2004</c:v>
                </c:pt>
                <c:pt idx="5743">
                  <c:v>2004</c:v>
                </c:pt>
                <c:pt idx="5744">
                  <c:v>2004</c:v>
                </c:pt>
                <c:pt idx="5745">
                  <c:v>2004</c:v>
                </c:pt>
                <c:pt idx="5746">
                  <c:v>2004</c:v>
                </c:pt>
                <c:pt idx="5747">
                  <c:v>2004</c:v>
                </c:pt>
                <c:pt idx="5748">
                  <c:v>2004</c:v>
                </c:pt>
                <c:pt idx="5749">
                  <c:v>2004</c:v>
                </c:pt>
                <c:pt idx="5750">
                  <c:v>2004</c:v>
                </c:pt>
                <c:pt idx="5751">
                  <c:v>2004</c:v>
                </c:pt>
                <c:pt idx="5752">
                  <c:v>2004</c:v>
                </c:pt>
                <c:pt idx="5753">
                  <c:v>2004</c:v>
                </c:pt>
                <c:pt idx="5754">
                  <c:v>2004</c:v>
                </c:pt>
                <c:pt idx="5755">
                  <c:v>2004</c:v>
                </c:pt>
                <c:pt idx="5756">
                  <c:v>2004</c:v>
                </c:pt>
                <c:pt idx="5757">
                  <c:v>2004</c:v>
                </c:pt>
                <c:pt idx="5758">
                  <c:v>2004</c:v>
                </c:pt>
                <c:pt idx="5759">
                  <c:v>2004</c:v>
                </c:pt>
                <c:pt idx="5760">
                  <c:v>2004</c:v>
                </c:pt>
                <c:pt idx="5761">
                  <c:v>2004</c:v>
                </c:pt>
                <c:pt idx="5762">
                  <c:v>2004</c:v>
                </c:pt>
                <c:pt idx="5763">
                  <c:v>2004</c:v>
                </c:pt>
                <c:pt idx="5764">
                  <c:v>2004</c:v>
                </c:pt>
                <c:pt idx="5765">
                  <c:v>2004</c:v>
                </c:pt>
                <c:pt idx="5766">
                  <c:v>2004</c:v>
                </c:pt>
                <c:pt idx="5767">
                  <c:v>2004</c:v>
                </c:pt>
                <c:pt idx="5768">
                  <c:v>2004</c:v>
                </c:pt>
                <c:pt idx="5769">
                  <c:v>2004</c:v>
                </c:pt>
                <c:pt idx="5770">
                  <c:v>2004</c:v>
                </c:pt>
                <c:pt idx="5771">
                  <c:v>2004</c:v>
                </c:pt>
                <c:pt idx="5772">
                  <c:v>2004</c:v>
                </c:pt>
                <c:pt idx="5773">
                  <c:v>2004</c:v>
                </c:pt>
                <c:pt idx="5774">
                  <c:v>2004</c:v>
                </c:pt>
                <c:pt idx="5775">
                  <c:v>2004</c:v>
                </c:pt>
                <c:pt idx="5776">
                  <c:v>2004</c:v>
                </c:pt>
                <c:pt idx="5777">
                  <c:v>2004</c:v>
                </c:pt>
                <c:pt idx="5778">
                  <c:v>2004</c:v>
                </c:pt>
                <c:pt idx="5779">
                  <c:v>2004</c:v>
                </c:pt>
                <c:pt idx="5780">
                  <c:v>2004</c:v>
                </c:pt>
                <c:pt idx="5781">
                  <c:v>2004</c:v>
                </c:pt>
                <c:pt idx="5782">
                  <c:v>2004</c:v>
                </c:pt>
                <c:pt idx="5783">
                  <c:v>2004</c:v>
                </c:pt>
                <c:pt idx="5784">
                  <c:v>2004</c:v>
                </c:pt>
                <c:pt idx="5785">
                  <c:v>2004</c:v>
                </c:pt>
                <c:pt idx="5786">
                  <c:v>2004</c:v>
                </c:pt>
                <c:pt idx="5787">
                  <c:v>2004</c:v>
                </c:pt>
                <c:pt idx="5788">
                  <c:v>2004</c:v>
                </c:pt>
                <c:pt idx="5789">
                  <c:v>2004</c:v>
                </c:pt>
                <c:pt idx="5790">
                  <c:v>2004</c:v>
                </c:pt>
                <c:pt idx="5791">
                  <c:v>2004</c:v>
                </c:pt>
                <c:pt idx="5792">
                  <c:v>2004</c:v>
                </c:pt>
                <c:pt idx="5793">
                  <c:v>2004</c:v>
                </c:pt>
                <c:pt idx="5794">
                  <c:v>2004</c:v>
                </c:pt>
                <c:pt idx="5795">
                  <c:v>2004</c:v>
                </c:pt>
                <c:pt idx="5796">
                  <c:v>2004</c:v>
                </c:pt>
                <c:pt idx="5797">
                  <c:v>2004</c:v>
                </c:pt>
                <c:pt idx="5798">
                  <c:v>2004</c:v>
                </c:pt>
                <c:pt idx="5799">
                  <c:v>2004</c:v>
                </c:pt>
                <c:pt idx="5800">
                  <c:v>2004</c:v>
                </c:pt>
                <c:pt idx="5801">
                  <c:v>2004</c:v>
                </c:pt>
                <c:pt idx="5802">
                  <c:v>2004</c:v>
                </c:pt>
                <c:pt idx="5803">
                  <c:v>2004</c:v>
                </c:pt>
                <c:pt idx="5804">
                  <c:v>2004</c:v>
                </c:pt>
                <c:pt idx="5805">
                  <c:v>2004</c:v>
                </c:pt>
                <c:pt idx="5806">
                  <c:v>2004</c:v>
                </c:pt>
                <c:pt idx="5807">
                  <c:v>2004</c:v>
                </c:pt>
                <c:pt idx="5808">
                  <c:v>2004</c:v>
                </c:pt>
                <c:pt idx="5809">
                  <c:v>2004</c:v>
                </c:pt>
                <c:pt idx="5810">
                  <c:v>2004</c:v>
                </c:pt>
                <c:pt idx="5811">
                  <c:v>2004</c:v>
                </c:pt>
                <c:pt idx="5812">
                  <c:v>2004</c:v>
                </c:pt>
                <c:pt idx="5813">
                  <c:v>2004</c:v>
                </c:pt>
                <c:pt idx="5814">
                  <c:v>2004</c:v>
                </c:pt>
                <c:pt idx="5815">
                  <c:v>2004</c:v>
                </c:pt>
                <c:pt idx="5816">
                  <c:v>2004</c:v>
                </c:pt>
                <c:pt idx="5817">
                  <c:v>2004</c:v>
                </c:pt>
                <c:pt idx="5818">
                  <c:v>2004</c:v>
                </c:pt>
                <c:pt idx="5819">
                  <c:v>2004</c:v>
                </c:pt>
                <c:pt idx="5820">
                  <c:v>2004</c:v>
                </c:pt>
                <c:pt idx="5821">
                  <c:v>2004</c:v>
                </c:pt>
                <c:pt idx="5822">
                  <c:v>2004</c:v>
                </c:pt>
                <c:pt idx="5823">
                  <c:v>2004</c:v>
                </c:pt>
                <c:pt idx="5824">
                  <c:v>2004</c:v>
                </c:pt>
                <c:pt idx="5825">
                  <c:v>2004</c:v>
                </c:pt>
                <c:pt idx="5826">
                  <c:v>2004</c:v>
                </c:pt>
                <c:pt idx="5827">
                  <c:v>2004</c:v>
                </c:pt>
                <c:pt idx="5828">
                  <c:v>2004</c:v>
                </c:pt>
                <c:pt idx="5829">
                  <c:v>2004</c:v>
                </c:pt>
                <c:pt idx="5830">
                  <c:v>2004</c:v>
                </c:pt>
                <c:pt idx="5831">
                  <c:v>2004</c:v>
                </c:pt>
                <c:pt idx="5832">
                  <c:v>2004</c:v>
                </c:pt>
                <c:pt idx="5833">
                  <c:v>2004</c:v>
                </c:pt>
                <c:pt idx="5834">
                  <c:v>2004</c:v>
                </c:pt>
                <c:pt idx="5835">
                  <c:v>2004</c:v>
                </c:pt>
                <c:pt idx="5836">
                  <c:v>2004</c:v>
                </c:pt>
                <c:pt idx="5837">
                  <c:v>2004</c:v>
                </c:pt>
                <c:pt idx="5838">
                  <c:v>2004</c:v>
                </c:pt>
                <c:pt idx="5839">
                  <c:v>2004</c:v>
                </c:pt>
                <c:pt idx="5840">
                  <c:v>2004</c:v>
                </c:pt>
                <c:pt idx="5841">
                  <c:v>2004</c:v>
                </c:pt>
                <c:pt idx="5842">
                  <c:v>2004</c:v>
                </c:pt>
                <c:pt idx="5843">
                  <c:v>2004</c:v>
                </c:pt>
              </c:numCache>
            </c:numRef>
          </c:cat>
          <c:val>
            <c:numRef>
              <c:f>'[LA resp.xlsx]LAX.mort'!$F$2:$F$5845</c:f>
              <c:numCache>
                <c:formatCode>0%</c:formatCode>
                <c:ptCount val="5844"/>
                <c:pt idx="0">
                  <c:v>9.1911764705882359E-2</c:v>
                </c:pt>
                <c:pt idx="1">
                  <c:v>9.8484848484848481E-2</c:v>
                </c:pt>
                <c:pt idx="2">
                  <c:v>0.12267657992565056</c:v>
                </c:pt>
                <c:pt idx="3">
                  <c:v>7.8125E-2</c:v>
                </c:pt>
                <c:pt idx="4">
                  <c:v>0.10384615384615385</c:v>
                </c:pt>
                <c:pt idx="5">
                  <c:v>0.1092436974789916</c:v>
                </c:pt>
                <c:pt idx="6">
                  <c:v>0.10943396226415095</c:v>
                </c:pt>
                <c:pt idx="7">
                  <c:v>0.12454212454212454</c:v>
                </c:pt>
                <c:pt idx="8">
                  <c:v>8.0291970802919707E-2</c:v>
                </c:pt>
                <c:pt idx="9">
                  <c:v>0.11956521739130435</c:v>
                </c:pt>
                <c:pt idx="10">
                  <c:v>0.1092436974789916</c:v>
                </c:pt>
                <c:pt idx="11">
                  <c:v>8.8888888888888892E-2</c:v>
                </c:pt>
                <c:pt idx="12">
                  <c:v>8.3333333333333329E-2</c:v>
                </c:pt>
                <c:pt idx="13">
                  <c:v>0.10580204778156997</c:v>
                </c:pt>
                <c:pt idx="14">
                  <c:v>0.14334470989761092</c:v>
                </c:pt>
                <c:pt idx="15">
                  <c:v>0.10891089108910891</c:v>
                </c:pt>
                <c:pt idx="16">
                  <c:v>0.14285714285714285</c:v>
                </c:pt>
                <c:pt idx="17">
                  <c:v>0.13377926421404682</c:v>
                </c:pt>
                <c:pt idx="18">
                  <c:v>0.16666666666666666</c:v>
                </c:pt>
                <c:pt idx="19">
                  <c:v>0.16286644951140064</c:v>
                </c:pt>
                <c:pt idx="20">
                  <c:v>0.14912280701754385</c:v>
                </c:pt>
                <c:pt idx="21">
                  <c:v>0.14046822742474915</c:v>
                </c:pt>
                <c:pt idx="22">
                  <c:v>0.15302491103202848</c:v>
                </c:pt>
                <c:pt idx="23">
                  <c:v>0.16558441558441558</c:v>
                </c:pt>
                <c:pt idx="24">
                  <c:v>0.14469453376205788</c:v>
                </c:pt>
                <c:pt idx="25">
                  <c:v>0.15107913669064749</c:v>
                </c:pt>
                <c:pt idx="26">
                  <c:v>0.16053511705685619</c:v>
                </c:pt>
                <c:pt idx="27">
                  <c:v>0.1464968152866242</c:v>
                </c:pt>
                <c:pt idx="28">
                  <c:v>0.13768115942028986</c:v>
                </c:pt>
                <c:pt idx="29">
                  <c:v>0.14478114478114479</c:v>
                </c:pt>
                <c:pt idx="30">
                  <c:v>0.12820512820512819</c:v>
                </c:pt>
                <c:pt idx="31">
                  <c:v>0.12987012987012986</c:v>
                </c:pt>
                <c:pt idx="32">
                  <c:v>0.1453287197231834</c:v>
                </c:pt>
                <c:pt idx="33">
                  <c:v>0.13289036544850499</c:v>
                </c:pt>
                <c:pt idx="34">
                  <c:v>0.18076923076923077</c:v>
                </c:pt>
                <c:pt idx="35">
                  <c:v>0.14234875444839859</c:v>
                </c:pt>
                <c:pt idx="36">
                  <c:v>0.16254416961130741</c:v>
                </c:pt>
                <c:pt idx="37">
                  <c:v>0.16095890410958905</c:v>
                </c:pt>
                <c:pt idx="38">
                  <c:v>8.8435374149659865E-2</c:v>
                </c:pt>
                <c:pt idx="39">
                  <c:v>0.1111111111111111</c:v>
                </c:pt>
                <c:pt idx="40">
                  <c:v>0.1360544217687075</c:v>
                </c:pt>
                <c:pt idx="41">
                  <c:v>0.13937282229965156</c:v>
                </c:pt>
                <c:pt idx="42">
                  <c:v>0.17832167832167833</c:v>
                </c:pt>
                <c:pt idx="43">
                  <c:v>0.13058419243986255</c:v>
                </c:pt>
                <c:pt idx="44">
                  <c:v>0.12449799196787148</c:v>
                </c:pt>
                <c:pt idx="45">
                  <c:v>0.15053763440860216</c:v>
                </c:pt>
                <c:pt idx="46">
                  <c:v>0.14840989399293286</c:v>
                </c:pt>
                <c:pt idx="47">
                  <c:v>0.10038610038610038</c:v>
                </c:pt>
                <c:pt idx="48">
                  <c:v>9.7560975609756101E-2</c:v>
                </c:pt>
                <c:pt idx="49">
                  <c:v>0.11063829787234042</c:v>
                </c:pt>
                <c:pt idx="50">
                  <c:v>0.1574468085106383</c:v>
                </c:pt>
                <c:pt idx="51">
                  <c:v>0.12403100775193798</c:v>
                </c:pt>
                <c:pt idx="52">
                  <c:v>9.2741935483870969E-2</c:v>
                </c:pt>
                <c:pt idx="53">
                  <c:v>0.11235955056179775</c:v>
                </c:pt>
                <c:pt idx="54">
                  <c:v>8.7121212121212127E-2</c:v>
                </c:pt>
                <c:pt idx="55">
                  <c:v>0.13432835820895522</c:v>
                </c:pt>
                <c:pt idx="56">
                  <c:v>8.9743589743589744E-2</c:v>
                </c:pt>
                <c:pt idx="57">
                  <c:v>0.1434108527131783</c:v>
                </c:pt>
                <c:pt idx="58">
                  <c:v>8.8235294117647065E-2</c:v>
                </c:pt>
                <c:pt idx="59">
                  <c:v>0.16379310344827586</c:v>
                </c:pt>
                <c:pt idx="60">
                  <c:v>0.12280701754385964</c:v>
                </c:pt>
                <c:pt idx="61">
                  <c:v>0.10572687224669604</c:v>
                </c:pt>
                <c:pt idx="62">
                  <c:v>9.8214285714285712E-2</c:v>
                </c:pt>
                <c:pt idx="63">
                  <c:v>0.12931034482758622</c:v>
                </c:pt>
                <c:pt idx="64">
                  <c:v>0.10775862068965517</c:v>
                </c:pt>
                <c:pt idx="65">
                  <c:v>0.1062992125984252</c:v>
                </c:pt>
                <c:pt idx="66">
                  <c:v>0.11814345991561181</c:v>
                </c:pt>
                <c:pt idx="67">
                  <c:v>0.11055276381909548</c:v>
                </c:pt>
                <c:pt idx="68">
                  <c:v>8.4112149532710276E-2</c:v>
                </c:pt>
                <c:pt idx="69">
                  <c:v>0.12184873949579832</c:v>
                </c:pt>
                <c:pt idx="70">
                  <c:v>0.10810810810810811</c:v>
                </c:pt>
                <c:pt idx="71">
                  <c:v>0.12053571428571429</c:v>
                </c:pt>
                <c:pt idx="72">
                  <c:v>8.984375E-2</c:v>
                </c:pt>
                <c:pt idx="73">
                  <c:v>8.6363636363636365E-2</c:v>
                </c:pt>
                <c:pt idx="74">
                  <c:v>8.1081081081081086E-2</c:v>
                </c:pt>
                <c:pt idx="75">
                  <c:v>0.10280373831775701</c:v>
                </c:pt>
                <c:pt idx="76">
                  <c:v>9.5238095238095233E-2</c:v>
                </c:pt>
                <c:pt idx="77">
                  <c:v>7.3469387755102047E-2</c:v>
                </c:pt>
                <c:pt idx="78">
                  <c:v>9.3220338983050849E-2</c:v>
                </c:pt>
                <c:pt idx="79">
                  <c:v>0.12962962962962962</c:v>
                </c:pt>
                <c:pt idx="80">
                  <c:v>8.9622641509433956E-2</c:v>
                </c:pt>
                <c:pt idx="81">
                  <c:v>6.1855670103092786E-2</c:v>
                </c:pt>
                <c:pt idx="82">
                  <c:v>0.1036036036036036</c:v>
                </c:pt>
                <c:pt idx="83">
                  <c:v>6.6390041493775934E-2</c:v>
                </c:pt>
                <c:pt idx="84">
                  <c:v>7.8817733990147784E-2</c:v>
                </c:pt>
                <c:pt idx="85">
                  <c:v>6.4171122994652413E-2</c:v>
                </c:pt>
                <c:pt idx="86">
                  <c:v>6.7873303167420809E-2</c:v>
                </c:pt>
                <c:pt idx="87">
                  <c:v>7.0707070707070704E-2</c:v>
                </c:pt>
                <c:pt idx="88">
                  <c:v>8.9285714285714288E-2</c:v>
                </c:pt>
                <c:pt idx="89">
                  <c:v>4.8309178743961352E-2</c:v>
                </c:pt>
                <c:pt idx="90">
                  <c:v>9.7938144329896906E-2</c:v>
                </c:pt>
                <c:pt idx="91">
                  <c:v>5.6074766355140186E-2</c:v>
                </c:pt>
                <c:pt idx="92">
                  <c:v>0.11255411255411256</c:v>
                </c:pt>
                <c:pt idx="93">
                  <c:v>9.375E-2</c:v>
                </c:pt>
                <c:pt idx="94">
                  <c:v>0.11646586345381527</c:v>
                </c:pt>
                <c:pt idx="95">
                  <c:v>3.968253968253968E-2</c:v>
                </c:pt>
                <c:pt idx="96">
                  <c:v>0.10330578512396695</c:v>
                </c:pt>
                <c:pt idx="97">
                  <c:v>8.6065573770491802E-2</c:v>
                </c:pt>
                <c:pt idx="98">
                  <c:v>6.6964285714285712E-2</c:v>
                </c:pt>
                <c:pt idx="99">
                  <c:v>8.9473684210526316E-2</c:v>
                </c:pt>
                <c:pt idx="100">
                  <c:v>9.2105263157894732E-2</c:v>
                </c:pt>
                <c:pt idx="101">
                  <c:v>9.5959595959595953E-2</c:v>
                </c:pt>
                <c:pt idx="102">
                  <c:v>7.4999999999999997E-2</c:v>
                </c:pt>
                <c:pt idx="103">
                  <c:v>8.4158415841584164E-2</c:v>
                </c:pt>
                <c:pt idx="104">
                  <c:v>0.1</c:v>
                </c:pt>
                <c:pt idx="105">
                  <c:v>9.375E-2</c:v>
                </c:pt>
                <c:pt idx="106">
                  <c:v>8.5308056872037921E-2</c:v>
                </c:pt>
                <c:pt idx="107">
                  <c:v>9.2783505154639179E-2</c:v>
                </c:pt>
                <c:pt idx="108">
                  <c:v>7.9787234042553196E-2</c:v>
                </c:pt>
                <c:pt idx="109">
                  <c:v>9.2783505154639179E-2</c:v>
                </c:pt>
                <c:pt idx="110">
                  <c:v>9.8522167487684734E-2</c:v>
                </c:pt>
                <c:pt idx="111">
                  <c:v>7.8947368421052627E-2</c:v>
                </c:pt>
                <c:pt idx="112">
                  <c:v>8.2125603864734303E-2</c:v>
                </c:pt>
                <c:pt idx="113">
                  <c:v>0.11555555555555555</c:v>
                </c:pt>
                <c:pt idx="114">
                  <c:v>9.1836734693877556E-2</c:v>
                </c:pt>
                <c:pt idx="115">
                  <c:v>0.10396039603960396</c:v>
                </c:pt>
                <c:pt idx="116">
                  <c:v>9.2783505154639179E-2</c:v>
                </c:pt>
                <c:pt idx="117">
                  <c:v>6.8965517241379309E-2</c:v>
                </c:pt>
                <c:pt idx="118">
                  <c:v>7.7294685990338161E-2</c:v>
                </c:pt>
                <c:pt idx="119">
                  <c:v>7.5221238938053103E-2</c:v>
                </c:pt>
                <c:pt idx="120">
                  <c:v>8.4821428571428575E-2</c:v>
                </c:pt>
                <c:pt idx="121">
                  <c:v>0.13186813186813187</c:v>
                </c:pt>
                <c:pt idx="122">
                  <c:v>8.7378640776699032E-2</c:v>
                </c:pt>
                <c:pt idx="123">
                  <c:v>5.2631578947368418E-2</c:v>
                </c:pt>
                <c:pt idx="124">
                  <c:v>7.0000000000000007E-2</c:v>
                </c:pt>
                <c:pt idx="125">
                  <c:v>7.9812206572769953E-2</c:v>
                </c:pt>
                <c:pt idx="126">
                  <c:v>7.1090047393364927E-2</c:v>
                </c:pt>
                <c:pt idx="127">
                  <c:v>7.9812206572769953E-2</c:v>
                </c:pt>
                <c:pt idx="128">
                  <c:v>4.0201005025125629E-2</c:v>
                </c:pt>
                <c:pt idx="129">
                  <c:v>0.11351351351351352</c:v>
                </c:pt>
                <c:pt idx="130">
                  <c:v>9.4444444444444442E-2</c:v>
                </c:pt>
                <c:pt idx="131">
                  <c:v>9.5000000000000001E-2</c:v>
                </c:pt>
                <c:pt idx="132">
                  <c:v>5.0925925925925923E-2</c:v>
                </c:pt>
                <c:pt idx="133">
                  <c:v>8.7912087912087919E-2</c:v>
                </c:pt>
                <c:pt idx="134">
                  <c:v>4.807692307692308E-2</c:v>
                </c:pt>
                <c:pt idx="135">
                  <c:v>9.9009900990099015E-2</c:v>
                </c:pt>
                <c:pt idx="136">
                  <c:v>8.1339712918660281E-2</c:v>
                </c:pt>
                <c:pt idx="137">
                  <c:v>4.5918367346938778E-2</c:v>
                </c:pt>
                <c:pt idx="138">
                  <c:v>8.6956521739130432E-2</c:v>
                </c:pt>
                <c:pt idx="139">
                  <c:v>9.5959595959595953E-2</c:v>
                </c:pt>
                <c:pt idx="140">
                  <c:v>6.965174129353234E-2</c:v>
                </c:pt>
                <c:pt idx="141">
                  <c:v>8.3682008368200833E-2</c:v>
                </c:pt>
                <c:pt idx="142">
                  <c:v>7.6923076923076927E-2</c:v>
                </c:pt>
                <c:pt idx="143">
                  <c:v>6.4516129032258063E-2</c:v>
                </c:pt>
                <c:pt idx="144">
                  <c:v>9.0909090909090912E-2</c:v>
                </c:pt>
                <c:pt idx="145">
                  <c:v>6.9306930693069313E-2</c:v>
                </c:pt>
                <c:pt idx="146">
                  <c:v>7.9812206572769953E-2</c:v>
                </c:pt>
                <c:pt idx="147">
                  <c:v>0.10106382978723404</c:v>
                </c:pt>
                <c:pt idx="148">
                  <c:v>0.10695187165775401</c:v>
                </c:pt>
                <c:pt idx="149">
                  <c:v>8.4905660377358486E-2</c:v>
                </c:pt>
                <c:pt idx="150">
                  <c:v>8.2568807339449546E-2</c:v>
                </c:pt>
                <c:pt idx="151">
                  <c:v>5.829596412556054E-2</c:v>
                </c:pt>
                <c:pt idx="152">
                  <c:v>0.10050251256281408</c:v>
                </c:pt>
                <c:pt idx="153">
                  <c:v>7.6576576576576572E-2</c:v>
                </c:pt>
                <c:pt idx="154">
                  <c:v>7.1065989847715741E-2</c:v>
                </c:pt>
                <c:pt idx="155">
                  <c:v>7.3394495412844041E-2</c:v>
                </c:pt>
                <c:pt idx="156">
                  <c:v>9.1891891891891897E-2</c:v>
                </c:pt>
                <c:pt idx="157">
                  <c:v>7.8048780487804878E-2</c:v>
                </c:pt>
                <c:pt idx="158">
                  <c:v>5.6338028169014086E-2</c:v>
                </c:pt>
                <c:pt idx="159">
                  <c:v>7.8125E-2</c:v>
                </c:pt>
                <c:pt idx="160">
                  <c:v>8.9622641509433956E-2</c:v>
                </c:pt>
                <c:pt idx="161">
                  <c:v>8.6956521739130432E-2</c:v>
                </c:pt>
                <c:pt idx="162">
                  <c:v>6.9364161849710976E-2</c:v>
                </c:pt>
                <c:pt idx="163">
                  <c:v>4.7619047619047616E-2</c:v>
                </c:pt>
                <c:pt idx="164">
                  <c:v>7.575757575757576E-2</c:v>
                </c:pt>
                <c:pt idx="165">
                  <c:v>8.4507042253521125E-2</c:v>
                </c:pt>
                <c:pt idx="166">
                  <c:v>6.5326633165829151E-2</c:v>
                </c:pt>
                <c:pt idx="167">
                  <c:v>7.3170731707317069E-2</c:v>
                </c:pt>
                <c:pt idx="168">
                  <c:v>0.11931818181818182</c:v>
                </c:pt>
                <c:pt idx="169">
                  <c:v>8.7378640776699032E-2</c:v>
                </c:pt>
                <c:pt idx="170">
                  <c:v>8.5858585858585856E-2</c:v>
                </c:pt>
                <c:pt idx="171">
                  <c:v>8.5308056872037921E-2</c:v>
                </c:pt>
                <c:pt idx="172">
                  <c:v>7.5555555555555556E-2</c:v>
                </c:pt>
                <c:pt idx="173">
                  <c:v>8.98876404494382E-2</c:v>
                </c:pt>
                <c:pt idx="174">
                  <c:v>7.8212290502793297E-2</c:v>
                </c:pt>
                <c:pt idx="175">
                  <c:v>0.11386138613861387</c:v>
                </c:pt>
                <c:pt idx="176">
                  <c:v>7.7319587628865982E-2</c:v>
                </c:pt>
                <c:pt idx="177">
                  <c:v>0.10471204188481675</c:v>
                </c:pt>
                <c:pt idx="178">
                  <c:v>0.11616161616161616</c:v>
                </c:pt>
                <c:pt idx="179">
                  <c:v>6.5000000000000002E-2</c:v>
                </c:pt>
                <c:pt idx="180">
                  <c:v>7.3684210526315783E-2</c:v>
                </c:pt>
                <c:pt idx="181">
                  <c:v>0.10638297872340426</c:v>
                </c:pt>
                <c:pt idx="182">
                  <c:v>0.10880829015544041</c:v>
                </c:pt>
                <c:pt idx="183">
                  <c:v>0.11702127659574468</c:v>
                </c:pt>
                <c:pt idx="184">
                  <c:v>6.8493150684931503E-2</c:v>
                </c:pt>
                <c:pt idx="185">
                  <c:v>8.294930875576037E-2</c:v>
                </c:pt>
                <c:pt idx="186">
                  <c:v>6.9306930693069313E-2</c:v>
                </c:pt>
                <c:pt idx="187">
                  <c:v>8.0568720379146919E-2</c:v>
                </c:pt>
                <c:pt idx="188">
                  <c:v>7.2398190045248875E-2</c:v>
                </c:pt>
                <c:pt idx="189">
                  <c:v>9.1428571428571428E-2</c:v>
                </c:pt>
                <c:pt idx="190">
                  <c:v>8.0188679245283015E-2</c:v>
                </c:pt>
                <c:pt idx="191">
                  <c:v>6.2857142857142861E-2</c:v>
                </c:pt>
                <c:pt idx="192">
                  <c:v>8.7431693989071038E-2</c:v>
                </c:pt>
                <c:pt idx="193">
                  <c:v>7.0000000000000007E-2</c:v>
                </c:pt>
                <c:pt idx="194">
                  <c:v>9.7435897435897437E-2</c:v>
                </c:pt>
                <c:pt idx="195">
                  <c:v>7.3732718894009217E-2</c:v>
                </c:pt>
                <c:pt idx="196">
                  <c:v>6.6326530612244902E-2</c:v>
                </c:pt>
                <c:pt idx="197">
                  <c:v>8.2872928176795577E-2</c:v>
                </c:pt>
                <c:pt idx="198">
                  <c:v>7.1428571428571425E-2</c:v>
                </c:pt>
                <c:pt idx="199">
                  <c:v>4.2105263157894736E-2</c:v>
                </c:pt>
                <c:pt idx="200">
                  <c:v>9.375E-2</c:v>
                </c:pt>
                <c:pt idx="201">
                  <c:v>7.1065989847715741E-2</c:v>
                </c:pt>
                <c:pt idx="202">
                  <c:v>7.8125E-2</c:v>
                </c:pt>
                <c:pt idx="203">
                  <c:v>8.8757396449704137E-2</c:v>
                </c:pt>
                <c:pt idx="204">
                  <c:v>3.8043478260869568E-2</c:v>
                </c:pt>
                <c:pt idx="205">
                  <c:v>0.1</c:v>
                </c:pt>
                <c:pt idx="206">
                  <c:v>7.3863636363636367E-2</c:v>
                </c:pt>
                <c:pt idx="207">
                  <c:v>5.7971014492753624E-2</c:v>
                </c:pt>
                <c:pt idx="208">
                  <c:v>5.3398058252427182E-2</c:v>
                </c:pt>
                <c:pt idx="209">
                  <c:v>0.10849056603773585</c:v>
                </c:pt>
                <c:pt idx="210">
                  <c:v>8.7378640776699032E-2</c:v>
                </c:pt>
                <c:pt idx="211">
                  <c:v>6.3492063492063489E-2</c:v>
                </c:pt>
                <c:pt idx="212">
                  <c:v>6.9124423963133647E-2</c:v>
                </c:pt>
                <c:pt idx="213">
                  <c:v>6.5989847715736044E-2</c:v>
                </c:pt>
                <c:pt idx="214">
                  <c:v>4.954954954954955E-2</c:v>
                </c:pt>
                <c:pt idx="215">
                  <c:v>6.1611374407582936E-2</c:v>
                </c:pt>
                <c:pt idx="216">
                  <c:v>8.5561497326203204E-2</c:v>
                </c:pt>
                <c:pt idx="217">
                  <c:v>7.2463768115942032E-2</c:v>
                </c:pt>
                <c:pt idx="218">
                  <c:v>5.7416267942583733E-2</c:v>
                </c:pt>
                <c:pt idx="219">
                  <c:v>4.0201005025125629E-2</c:v>
                </c:pt>
                <c:pt idx="220">
                  <c:v>8.2926829268292687E-2</c:v>
                </c:pt>
                <c:pt idx="221">
                  <c:v>9.0909090909090912E-2</c:v>
                </c:pt>
                <c:pt idx="222">
                  <c:v>0.1024390243902439</c:v>
                </c:pt>
                <c:pt idx="223">
                  <c:v>4.4692737430167599E-2</c:v>
                </c:pt>
                <c:pt idx="224">
                  <c:v>6.1611374407582936E-2</c:v>
                </c:pt>
                <c:pt idx="225">
                  <c:v>8.7912087912087919E-2</c:v>
                </c:pt>
                <c:pt idx="226">
                  <c:v>4.8888888888888891E-2</c:v>
                </c:pt>
                <c:pt idx="227">
                  <c:v>7.3170731707317069E-2</c:v>
                </c:pt>
                <c:pt idx="228">
                  <c:v>9.7938144329896906E-2</c:v>
                </c:pt>
                <c:pt idx="229">
                  <c:v>7.4468085106382975E-2</c:v>
                </c:pt>
                <c:pt idx="230">
                  <c:v>0.1111111111111111</c:v>
                </c:pt>
                <c:pt idx="231">
                  <c:v>0.11979166666666667</c:v>
                </c:pt>
                <c:pt idx="232">
                  <c:v>6.5420560747663545E-2</c:v>
                </c:pt>
                <c:pt idx="233">
                  <c:v>4.3010752688172046E-2</c:v>
                </c:pt>
                <c:pt idx="234">
                  <c:v>7.6923076923076927E-2</c:v>
                </c:pt>
                <c:pt idx="235">
                  <c:v>9.7938144329896906E-2</c:v>
                </c:pt>
                <c:pt idx="236">
                  <c:v>4.878048780487805E-2</c:v>
                </c:pt>
                <c:pt idx="237">
                  <c:v>8.1521739130434784E-2</c:v>
                </c:pt>
                <c:pt idx="238">
                  <c:v>4.49438202247191E-2</c:v>
                </c:pt>
                <c:pt idx="239">
                  <c:v>7.3033707865168537E-2</c:v>
                </c:pt>
                <c:pt idx="240">
                  <c:v>7.2916666666666671E-2</c:v>
                </c:pt>
                <c:pt idx="241">
                  <c:v>6.2176165803108807E-2</c:v>
                </c:pt>
                <c:pt idx="242">
                  <c:v>6.8571428571428575E-2</c:v>
                </c:pt>
                <c:pt idx="243">
                  <c:v>8.6757990867579904E-2</c:v>
                </c:pt>
                <c:pt idx="244">
                  <c:v>0.10526315789473684</c:v>
                </c:pt>
                <c:pt idx="245">
                  <c:v>6.965174129353234E-2</c:v>
                </c:pt>
                <c:pt idx="246">
                  <c:v>7.7720207253886009E-2</c:v>
                </c:pt>
                <c:pt idx="247">
                  <c:v>8.1730769230769232E-2</c:v>
                </c:pt>
                <c:pt idx="248">
                  <c:v>4.6391752577319589E-2</c:v>
                </c:pt>
                <c:pt idx="249">
                  <c:v>0.10185185185185185</c:v>
                </c:pt>
                <c:pt idx="250">
                  <c:v>9.2682926829268292E-2</c:v>
                </c:pt>
                <c:pt idx="251">
                  <c:v>8.4112149532710276E-2</c:v>
                </c:pt>
                <c:pt idx="252">
                  <c:v>9.7938144329896906E-2</c:v>
                </c:pt>
                <c:pt idx="253">
                  <c:v>0.10714285714285714</c:v>
                </c:pt>
                <c:pt idx="254">
                  <c:v>7.6530612244897961E-2</c:v>
                </c:pt>
                <c:pt idx="255">
                  <c:v>9.4339622641509441E-2</c:v>
                </c:pt>
                <c:pt idx="256">
                  <c:v>7.0093457943925228E-2</c:v>
                </c:pt>
                <c:pt idx="257">
                  <c:v>7.8341013824884786E-2</c:v>
                </c:pt>
                <c:pt idx="258">
                  <c:v>0.10362694300518134</c:v>
                </c:pt>
                <c:pt idx="259">
                  <c:v>5.6338028169014086E-2</c:v>
                </c:pt>
                <c:pt idx="260">
                  <c:v>6.5934065934065936E-2</c:v>
                </c:pt>
                <c:pt idx="261">
                  <c:v>9.4736842105263161E-2</c:v>
                </c:pt>
                <c:pt idx="262">
                  <c:v>9.3333333333333338E-2</c:v>
                </c:pt>
                <c:pt idx="263">
                  <c:v>9.3896713615023469E-2</c:v>
                </c:pt>
                <c:pt idx="264">
                  <c:v>0.10476190476190476</c:v>
                </c:pt>
                <c:pt idx="265">
                  <c:v>8.8983050847457626E-2</c:v>
                </c:pt>
                <c:pt idx="266">
                  <c:v>8.755760368663594E-2</c:v>
                </c:pt>
                <c:pt idx="267">
                  <c:v>8.5000000000000006E-2</c:v>
                </c:pt>
                <c:pt idx="268">
                  <c:v>7.7720207253886009E-2</c:v>
                </c:pt>
                <c:pt idx="269">
                  <c:v>9.004739336492891E-2</c:v>
                </c:pt>
                <c:pt idx="270">
                  <c:v>9.6774193548387094E-2</c:v>
                </c:pt>
                <c:pt idx="271">
                  <c:v>9.3596059113300489E-2</c:v>
                </c:pt>
                <c:pt idx="272">
                  <c:v>7.2463768115942032E-2</c:v>
                </c:pt>
                <c:pt idx="273">
                  <c:v>9.4527363184079602E-2</c:v>
                </c:pt>
                <c:pt idx="274">
                  <c:v>3.6036036036036036E-2</c:v>
                </c:pt>
                <c:pt idx="275">
                  <c:v>4.6391752577319589E-2</c:v>
                </c:pt>
                <c:pt idx="276">
                  <c:v>0.10050251256281408</c:v>
                </c:pt>
                <c:pt idx="277">
                  <c:v>6.3157894736842107E-2</c:v>
                </c:pt>
                <c:pt idx="278">
                  <c:v>3.8834951456310676E-2</c:v>
                </c:pt>
                <c:pt idx="279">
                  <c:v>7.623318385650224E-2</c:v>
                </c:pt>
                <c:pt idx="280">
                  <c:v>7.1111111111111111E-2</c:v>
                </c:pt>
                <c:pt idx="281">
                  <c:v>4.9450549450549448E-2</c:v>
                </c:pt>
                <c:pt idx="282">
                  <c:v>7.407407407407407E-2</c:v>
                </c:pt>
                <c:pt idx="283">
                  <c:v>7.7319587628865982E-2</c:v>
                </c:pt>
                <c:pt idx="284">
                  <c:v>0.09</c:v>
                </c:pt>
                <c:pt idx="285">
                  <c:v>8.3769633507853408E-2</c:v>
                </c:pt>
                <c:pt idx="286">
                  <c:v>7.5892857142857137E-2</c:v>
                </c:pt>
                <c:pt idx="287">
                  <c:v>9.6256684491978606E-2</c:v>
                </c:pt>
                <c:pt idx="288">
                  <c:v>7.407407407407407E-2</c:v>
                </c:pt>
                <c:pt idx="289">
                  <c:v>0.11229946524064172</c:v>
                </c:pt>
                <c:pt idx="290">
                  <c:v>0.11891891891891893</c:v>
                </c:pt>
                <c:pt idx="291">
                  <c:v>7.7669902912621352E-2</c:v>
                </c:pt>
                <c:pt idx="292">
                  <c:v>9.1346153846153841E-2</c:v>
                </c:pt>
                <c:pt idx="293">
                  <c:v>7.3684210526315783E-2</c:v>
                </c:pt>
                <c:pt idx="294">
                  <c:v>0.10891089108910891</c:v>
                </c:pt>
                <c:pt idx="295">
                  <c:v>6.5326633165829151E-2</c:v>
                </c:pt>
                <c:pt idx="296">
                  <c:v>7.0270270270270274E-2</c:v>
                </c:pt>
                <c:pt idx="297">
                  <c:v>9.947643979057591E-2</c:v>
                </c:pt>
                <c:pt idx="298">
                  <c:v>0.1256544502617801</c:v>
                </c:pt>
                <c:pt idx="299">
                  <c:v>9.5022624434389136E-2</c:v>
                </c:pt>
                <c:pt idx="300">
                  <c:v>4.6948356807511735E-2</c:v>
                </c:pt>
                <c:pt idx="301">
                  <c:v>6.6666666666666666E-2</c:v>
                </c:pt>
                <c:pt idx="302">
                  <c:v>9.2369477911646583E-2</c:v>
                </c:pt>
                <c:pt idx="303">
                  <c:v>6.9124423963133647E-2</c:v>
                </c:pt>
                <c:pt idx="304">
                  <c:v>9.2307692307692313E-2</c:v>
                </c:pt>
                <c:pt idx="305">
                  <c:v>8.4000000000000005E-2</c:v>
                </c:pt>
                <c:pt idx="306">
                  <c:v>7.8602620087336247E-2</c:v>
                </c:pt>
                <c:pt idx="307">
                  <c:v>5.2401746724890827E-2</c:v>
                </c:pt>
                <c:pt idx="308">
                  <c:v>9.6153846153846159E-2</c:v>
                </c:pt>
                <c:pt idx="309">
                  <c:v>0.13084112149532709</c:v>
                </c:pt>
                <c:pt idx="310">
                  <c:v>4.9019607843137254E-2</c:v>
                </c:pt>
                <c:pt idx="311">
                  <c:v>0.08</c:v>
                </c:pt>
                <c:pt idx="312">
                  <c:v>0.11979166666666667</c:v>
                </c:pt>
                <c:pt idx="313">
                  <c:v>0.11627906976744186</c:v>
                </c:pt>
                <c:pt idx="314">
                  <c:v>5.6000000000000001E-2</c:v>
                </c:pt>
                <c:pt idx="315">
                  <c:v>7.582938388625593E-2</c:v>
                </c:pt>
                <c:pt idx="316">
                  <c:v>9.375E-2</c:v>
                </c:pt>
                <c:pt idx="317">
                  <c:v>9.2165898617511524E-2</c:v>
                </c:pt>
                <c:pt idx="318">
                  <c:v>8.4905660377358486E-2</c:v>
                </c:pt>
                <c:pt idx="319">
                  <c:v>0.10714285714285714</c:v>
                </c:pt>
                <c:pt idx="320">
                  <c:v>6.5420560747663545E-2</c:v>
                </c:pt>
                <c:pt idx="321">
                  <c:v>8.0717488789237665E-2</c:v>
                </c:pt>
                <c:pt idx="322">
                  <c:v>9.9056603773584911E-2</c:v>
                </c:pt>
                <c:pt idx="323">
                  <c:v>7.1770334928229665E-2</c:v>
                </c:pt>
                <c:pt idx="324">
                  <c:v>6.8807339449541288E-2</c:v>
                </c:pt>
                <c:pt idx="325">
                  <c:v>7.281553398058252E-2</c:v>
                </c:pt>
                <c:pt idx="326">
                  <c:v>8.7378640776699032E-2</c:v>
                </c:pt>
                <c:pt idx="327">
                  <c:v>9.9056603773584911E-2</c:v>
                </c:pt>
                <c:pt idx="328">
                  <c:v>9.2920353982300891E-2</c:v>
                </c:pt>
                <c:pt idx="329">
                  <c:v>0.1111111111111111</c:v>
                </c:pt>
                <c:pt idx="330">
                  <c:v>7.7319587628865982E-2</c:v>
                </c:pt>
                <c:pt idx="331">
                  <c:v>9.8712446351931327E-2</c:v>
                </c:pt>
                <c:pt idx="332">
                  <c:v>9.90990990990991E-2</c:v>
                </c:pt>
                <c:pt idx="333">
                  <c:v>4.296875E-2</c:v>
                </c:pt>
                <c:pt idx="334">
                  <c:v>6.6115702479338845E-2</c:v>
                </c:pt>
                <c:pt idx="335">
                  <c:v>5.9288537549407112E-2</c:v>
                </c:pt>
                <c:pt idx="336">
                  <c:v>0.10945273631840796</c:v>
                </c:pt>
                <c:pt idx="337">
                  <c:v>5.46875E-2</c:v>
                </c:pt>
                <c:pt idx="338">
                  <c:v>6.5040650406504072E-2</c:v>
                </c:pt>
                <c:pt idx="339">
                  <c:v>6.9868995633187769E-2</c:v>
                </c:pt>
                <c:pt idx="340">
                  <c:v>0.11792452830188679</c:v>
                </c:pt>
                <c:pt idx="341">
                  <c:v>9.3023255813953487E-2</c:v>
                </c:pt>
                <c:pt idx="342">
                  <c:v>9.9137931034482762E-2</c:v>
                </c:pt>
                <c:pt idx="343">
                  <c:v>8.8495575221238937E-2</c:v>
                </c:pt>
                <c:pt idx="344">
                  <c:v>0.14601769911504425</c:v>
                </c:pt>
                <c:pt idx="345">
                  <c:v>0.08</c:v>
                </c:pt>
                <c:pt idx="346">
                  <c:v>9.8654708520179366E-2</c:v>
                </c:pt>
                <c:pt idx="347">
                  <c:v>5.1502145922746781E-2</c:v>
                </c:pt>
                <c:pt idx="348">
                  <c:v>8.3333333333333329E-2</c:v>
                </c:pt>
                <c:pt idx="349">
                  <c:v>0.10887096774193548</c:v>
                </c:pt>
                <c:pt idx="350">
                  <c:v>0.109375</c:v>
                </c:pt>
                <c:pt idx="351">
                  <c:v>8.4388185654008435E-2</c:v>
                </c:pt>
                <c:pt idx="352">
                  <c:v>9.1743119266055051E-2</c:v>
                </c:pt>
                <c:pt idx="353">
                  <c:v>9.4420600858369105E-2</c:v>
                </c:pt>
                <c:pt idx="354">
                  <c:v>0.11071428571428571</c:v>
                </c:pt>
                <c:pt idx="355">
                  <c:v>0.12195121951219512</c:v>
                </c:pt>
                <c:pt idx="356">
                  <c:v>0.112</c:v>
                </c:pt>
                <c:pt idx="357">
                  <c:v>0.1</c:v>
                </c:pt>
                <c:pt idx="358">
                  <c:v>7.421875E-2</c:v>
                </c:pt>
                <c:pt idx="359">
                  <c:v>0.12406015037593984</c:v>
                </c:pt>
                <c:pt idx="360">
                  <c:v>0.11522633744855967</c:v>
                </c:pt>
                <c:pt idx="361">
                  <c:v>0.10727969348659004</c:v>
                </c:pt>
                <c:pt idx="362">
                  <c:v>0.1062992125984252</c:v>
                </c:pt>
                <c:pt idx="363">
                  <c:v>0.10743801652892562</c:v>
                </c:pt>
                <c:pt idx="364">
                  <c:v>8.0769230769230774E-2</c:v>
                </c:pt>
                <c:pt idx="365">
                  <c:v>0.10948905109489052</c:v>
                </c:pt>
                <c:pt idx="366">
                  <c:v>9.7872340425531917E-2</c:v>
                </c:pt>
                <c:pt idx="367">
                  <c:v>7.0588235294117646E-2</c:v>
                </c:pt>
                <c:pt idx="368">
                  <c:v>0.11290322580645161</c:v>
                </c:pt>
                <c:pt idx="369">
                  <c:v>0.12719298245614036</c:v>
                </c:pt>
                <c:pt idx="370">
                  <c:v>0.10505836575875487</c:v>
                </c:pt>
                <c:pt idx="371">
                  <c:v>0.13095238095238096</c:v>
                </c:pt>
                <c:pt idx="372">
                  <c:v>0.11068702290076336</c:v>
                </c:pt>
                <c:pt idx="373">
                  <c:v>0.10037174721189591</c:v>
                </c:pt>
                <c:pt idx="374">
                  <c:v>0.13513513513513514</c:v>
                </c:pt>
                <c:pt idx="375">
                  <c:v>0.11971830985915492</c:v>
                </c:pt>
                <c:pt idx="376">
                  <c:v>0.12915129151291513</c:v>
                </c:pt>
                <c:pt idx="377">
                  <c:v>0.13025210084033614</c:v>
                </c:pt>
                <c:pt idx="378">
                  <c:v>0.13438735177865613</c:v>
                </c:pt>
                <c:pt idx="379">
                  <c:v>0.1417624521072797</c:v>
                </c:pt>
                <c:pt idx="380">
                  <c:v>0.15471698113207547</c:v>
                </c:pt>
                <c:pt idx="381">
                  <c:v>0.13157894736842105</c:v>
                </c:pt>
                <c:pt idx="382">
                  <c:v>0.10486891385767791</c:v>
                </c:pt>
                <c:pt idx="383">
                  <c:v>0.1152073732718894</c:v>
                </c:pt>
                <c:pt idx="384">
                  <c:v>0.1134453781512605</c:v>
                </c:pt>
                <c:pt idx="385">
                  <c:v>9.7165991902834009E-2</c:v>
                </c:pt>
                <c:pt idx="386">
                  <c:v>0.12840466926070038</c:v>
                </c:pt>
                <c:pt idx="387">
                  <c:v>0.11553784860557768</c:v>
                </c:pt>
                <c:pt idx="388">
                  <c:v>0.11788617886178862</c:v>
                </c:pt>
                <c:pt idx="389">
                  <c:v>8.8122605363984668E-2</c:v>
                </c:pt>
                <c:pt idx="390">
                  <c:v>0.12857142857142856</c:v>
                </c:pt>
                <c:pt idx="391">
                  <c:v>0.11764705882352941</c:v>
                </c:pt>
                <c:pt idx="392">
                  <c:v>0.14102564102564102</c:v>
                </c:pt>
                <c:pt idx="393">
                  <c:v>0.12307692307692308</c:v>
                </c:pt>
                <c:pt idx="394">
                  <c:v>0.15444015444015444</c:v>
                </c:pt>
                <c:pt idx="395">
                  <c:v>0.15289256198347106</c:v>
                </c:pt>
                <c:pt idx="396">
                  <c:v>0.13492063492063491</c:v>
                </c:pt>
                <c:pt idx="397">
                  <c:v>0.13653136531365315</c:v>
                </c:pt>
                <c:pt idx="398">
                  <c:v>9.9547511312217188E-2</c:v>
                </c:pt>
                <c:pt idx="399">
                  <c:v>8.6776859504132234E-2</c:v>
                </c:pt>
                <c:pt idx="400">
                  <c:v>0.10526315789473684</c:v>
                </c:pt>
                <c:pt idx="401">
                  <c:v>8.6363636363636365E-2</c:v>
                </c:pt>
                <c:pt idx="402">
                  <c:v>0.15925925925925927</c:v>
                </c:pt>
                <c:pt idx="403">
                  <c:v>0.1031390134529148</c:v>
                </c:pt>
                <c:pt idx="404">
                  <c:v>9.7826086956521743E-2</c:v>
                </c:pt>
                <c:pt idx="405">
                  <c:v>0.1111111111111111</c:v>
                </c:pt>
                <c:pt idx="406">
                  <c:v>9.3495934959349589E-2</c:v>
                </c:pt>
                <c:pt idx="407">
                  <c:v>0.10040160642570281</c:v>
                </c:pt>
                <c:pt idx="408">
                  <c:v>0.13304721030042918</c:v>
                </c:pt>
                <c:pt idx="409">
                  <c:v>0.10080645161290322</c:v>
                </c:pt>
                <c:pt idx="410">
                  <c:v>9.375E-2</c:v>
                </c:pt>
                <c:pt idx="411">
                  <c:v>9.125475285171103E-2</c:v>
                </c:pt>
                <c:pt idx="412">
                  <c:v>0.11235955056179775</c:v>
                </c:pt>
                <c:pt idx="413">
                  <c:v>8.3941605839416053E-2</c:v>
                </c:pt>
                <c:pt idx="414">
                  <c:v>0.11440677966101695</c:v>
                </c:pt>
                <c:pt idx="415">
                  <c:v>0.11739130434782609</c:v>
                </c:pt>
                <c:pt idx="416">
                  <c:v>0.13656387665198239</c:v>
                </c:pt>
                <c:pt idx="417">
                  <c:v>0.12735849056603774</c:v>
                </c:pt>
                <c:pt idx="418">
                  <c:v>0.13833992094861661</c:v>
                </c:pt>
                <c:pt idx="419">
                  <c:v>0.12396694214876033</c:v>
                </c:pt>
                <c:pt idx="420">
                  <c:v>0.11946902654867257</c:v>
                </c:pt>
                <c:pt idx="421">
                  <c:v>0.1728395061728395</c:v>
                </c:pt>
                <c:pt idx="422">
                  <c:v>9.6491228070175433E-2</c:v>
                </c:pt>
                <c:pt idx="423">
                  <c:v>8.0717488789237665E-2</c:v>
                </c:pt>
                <c:pt idx="424">
                  <c:v>0.16267942583732056</c:v>
                </c:pt>
                <c:pt idx="425">
                  <c:v>7.9295154185022032E-2</c:v>
                </c:pt>
                <c:pt idx="426">
                  <c:v>9.5238095238095233E-2</c:v>
                </c:pt>
                <c:pt idx="427">
                  <c:v>9.5238095238095233E-2</c:v>
                </c:pt>
                <c:pt idx="428">
                  <c:v>7.0175438596491224E-2</c:v>
                </c:pt>
                <c:pt idx="429">
                  <c:v>8.4821428571428575E-2</c:v>
                </c:pt>
                <c:pt idx="430">
                  <c:v>0.10087719298245613</c:v>
                </c:pt>
                <c:pt idx="431">
                  <c:v>0.10121457489878542</c:v>
                </c:pt>
                <c:pt idx="432">
                  <c:v>7.407407407407407E-2</c:v>
                </c:pt>
                <c:pt idx="433">
                  <c:v>7.8947368421052627E-2</c:v>
                </c:pt>
                <c:pt idx="434">
                  <c:v>9.405940594059406E-2</c:v>
                </c:pt>
                <c:pt idx="435">
                  <c:v>7.7981651376146793E-2</c:v>
                </c:pt>
                <c:pt idx="436">
                  <c:v>8.4656084656084651E-2</c:v>
                </c:pt>
                <c:pt idx="437">
                  <c:v>8.1339712918660281E-2</c:v>
                </c:pt>
                <c:pt idx="438">
                  <c:v>9.8654708520179366E-2</c:v>
                </c:pt>
                <c:pt idx="439">
                  <c:v>0.10599078341013825</c:v>
                </c:pt>
                <c:pt idx="440">
                  <c:v>7.0247933884297523E-2</c:v>
                </c:pt>
                <c:pt idx="441">
                  <c:v>9.5454545454545459E-2</c:v>
                </c:pt>
                <c:pt idx="442">
                  <c:v>7.5221238938053103E-2</c:v>
                </c:pt>
                <c:pt idx="443">
                  <c:v>6.7873303167420809E-2</c:v>
                </c:pt>
                <c:pt idx="444">
                  <c:v>7.3059360730593603E-2</c:v>
                </c:pt>
                <c:pt idx="445">
                  <c:v>0.1072961373390558</c:v>
                </c:pt>
                <c:pt idx="446">
                  <c:v>9.0909090909090912E-2</c:v>
                </c:pt>
                <c:pt idx="447">
                  <c:v>8.520179372197309E-2</c:v>
                </c:pt>
                <c:pt idx="448">
                  <c:v>9.3264248704663211E-2</c:v>
                </c:pt>
                <c:pt idx="449">
                  <c:v>4.6875E-2</c:v>
                </c:pt>
                <c:pt idx="450">
                  <c:v>7.7625570776255703E-2</c:v>
                </c:pt>
                <c:pt idx="451">
                  <c:v>8.4158415841584164E-2</c:v>
                </c:pt>
                <c:pt idx="452">
                  <c:v>6.8965517241379309E-2</c:v>
                </c:pt>
                <c:pt idx="453">
                  <c:v>6.9124423963133647E-2</c:v>
                </c:pt>
                <c:pt idx="454">
                  <c:v>9.405940594059406E-2</c:v>
                </c:pt>
                <c:pt idx="455">
                  <c:v>6.8783068783068779E-2</c:v>
                </c:pt>
                <c:pt idx="456">
                  <c:v>0.10434782608695652</c:v>
                </c:pt>
                <c:pt idx="457">
                  <c:v>9.7674418604651161E-2</c:v>
                </c:pt>
                <c:pt idx="458">
                  <c:v>6.0606060606060608E-2</c:v>
                </c:pt>
                <c:pt idx="459">
                  <c:v>0.10416666666666667</c:v>
                </c:pt>
                <c:pt idx="460">
                  <c:v>0.11219512195121951</c:v>
                </c:pt>
                <c:pt idx="461">
                  <c:v>8.7804878048780483E-2</c:v>
                </c:pt>
                <c:pt idx="462">
                  <c:v>9.3137254901960786E-2</c:v>
                </c:pt>
                <c:pt idx="463">
                  <c:v>9.3333333333333338E-2</c:v>
                </c:pt>
                <c:pt idx="464">
                  <c:v>6.4676616915422883E-2</c:v>
                </c:pt>
                <c:pt idx="465">
                  <c:v>0.11304347826086956</c:v>
                </c:pt>
                <c:pt idx="466">
                  <c:v>0.12195121951219512</c:v>
                </c:pt>
                <c:pt idx="467">
                  <c:v>7.5221238938053103E-2</c:v>
                </c:pt>
                <c:pt idx="468">
                  <c:v>9.0909090909090912E-2</c:v>
                </c:pt>
                <c:pt idx="469">
                  <c:v>0.11650485436893204</c:v>
                </c:pt>
                <c:pt idx="470">
                  <c:v>7.4235807860262015E-2</c:v>
                </c:pt>
                <c:pt idx="471">
                  <c:v>8.4656084656084651E-2</c:v>
                </c:pt>
                <c:pt idx="472">
                  <c:v>0.11274509803921569</c:v>
                </c:pt>
                <c:pt idx="473">
                  <c:v>8.5227272727272721E-2</c:v>
                </c:pt>
                <c:pt idx="474">
                  <c:v>9.2307692307692313E-2</c:v>
                </c:pt>
                <c:pt idx="475">
                  <c:v>9.1397849462365593E-2</c:v>
                </c:pt>
                <c:pt idx="476">
                  <c:v>0.10891089108910891</c:v>
                </c:pt>
                <c:pt idx="477">
                  <c:v>0.12021857923497267</c:v>
                </c:pt>
                <c:pt idx="478">
                  <c:v>8.6294416243654817E-2</c:v>
                </c:pt>
                <c:pt idx="479">
                  <c:v>0.10096153846153846</c:v>
                </c:pt>
                <c:pt idx="480">
                  <c:v>0.12796208530805686</c:v>
                </c:pt>
                <c:pt idx="481">
                  <c:v>8.1896551724137928E-2</c:v>
                </c:pt>
                <c:pt idx="482">
                  <c:v>0.10344827586206896</c:v>
                </c:pt>
                <c:pt idx="483">
                  <c:v>8.3333333333333329E-2</c:v>
                </c:pt>
                <c:pt idx="484">
                  <c:v>0.1</c:v>
                </c:pt>
                <c:pt idx="485">
                  <c:v>3.9408866995073892E-2</c:v>
                </c:pt>
                <c:pt idx="486">
                  <c:v>0.12264150943396226</c:v>
                </c:pt>
                <c:pt idx="487">
                  <c:v>0.1134020618556701</c:v>
                </c:pt>
                <c:pt idx="488">
                  <c:v>7.1428571428571425E-2</c:v>
                </c:pt>
                <c:pt idx="489">
                  <c:v>6.5384615384615388E-2</c:v>
                </c:pt>
                <c:pt idx="490">
                  <c:v>5.2401746724890827E-2</c:v>
                </c:pt>
                <c:pt idx="491">
                  <c:v>0.10256410256410256</c:v>
                </c:pt>
                <c:pt idx="492">
                  <c:v>7.2538860103626937E-2</c:v>
                </c:pt>
                <c:pt idx="493">
                  <c:v>0.12444444444444444</c:v>
                </c:pt>
                <c:pt idx="494">
                  <c:v>9.6618357487922704E-2</c:v>
                </c:pt>
                <c:pt idx="495">
                  <c:v>7.2164948453608241E-2</c:v>
                </c:pt>
                <c:pt idx="496">
                  <c:v>8.2524271844660199E-2</c:v>
                </c:pt>
                <c:pt idx="497">
                  <c:v>6.5573770491803282E-2</c:v>
                </c:pt>
                <c:pt idx="498">
                  <c:v>0.12755102040816327</c:v>
                </c:pt>
                <c:pt idx="499">
                  <c:v>8.5561497326203204E-2</c:v>
                </c:pt>
                <c:pt idx="500">
                  <c:v>9.2391304347826081E-2</c:v>
                </c:pt>
                <c:pt idx="501">
                  <c:v>6.7357512953367879E-2</c:v>
                </c:pt>
                <c:pt idx="502">
                  <c:v>9.4786729857819899E-2</c:v>
                </c:pt>
                <c:pt idx="503">
                  <c:v>7.476635514018691E-2</c:v>
                </c:pt>
                <c:pt idx="504">
                  <c:v>9.1891891891891897E-2</c:v>
                </c:pt>
                <c:pt idx="505">
                  <c:v>6.8181818181818177E-2</c:v>
                </c:pt>
                <c:pt idx="506">
                  <c:v>6.1611374407582936E-2</c:v>
                </c:pt>
                <c:pt idx="507">
                  <c:v>9.4527363184079602E-2</c:v>
                </c:pt>
                <c:pt idx="508">
                  <c:v>0.12690355329949238</c:v>
                </c:pt>
                <c:pt idx="509">
                  <c:v>7.0351758793969849E-2</c:v>
                </c:pt>
                <c:pt idx="510">
                  <c:v>9.6774193548387094E-2</c:v>
                </c:pt>
                <c:pt idx="511">
                  <c:v>6.7632850241545889E-2</c:v>
                </c:pt>
                <c:pt idx="512">
                  <c:v>8.5858585858585856E-2</c:v>
                </c:pt>
                <c:pt idx="513">
                  <c:v>0.1005586592178771</c:v>
                </c:pt>
                <c:pt idx="514">
                  <c:v>0.10232558139534884</c:v>
                </c:pt>
                <c:pt idx="515">
                  <c:v>8.6956521739130432E-2</c:v>
                </c:pt>
                <c:pt idx="516">
                  <c:v>0.11881188118811881</c:v>
                </c:pt>
                <c:pt idx="517">
                  <c:v>7.5313807531380755E-2</c:v>
                </c:pt>
                <c:pt idx="518">
                  <c:v>0.10138248847926268</c:v>
                </c:pt>
                <c:pt idx="519">
                  <c:v>7.1428571428571425E-2</c:v>
                </c:pt>
                <c:pt idx="520">
                  <c:v>9.0497737556561084E-2</c:v>
                </c:pt>
                <c:pt idx="521">
                  <c:v>9.1836734693877556E-2</c:v>
                </c:pt>
                <c:pt idx="522">
                  <c:v>9.2165898617511524E-2</c:v>
                </c:pt>
                <c:pt idx="523">
                  <c:v>8.0568720379146919E-2</c:v>
                </c:pt>
                <c:pt idx="524">
                  <c:v>7.1428571428571425E-2</c:v>
                </c:pt>
                <c:pt idx="525">
                  <c:v>5.9139784946236562E-2</c:v>
                </c:pt>
                <c:pt idx="526">
                  <c:v>4.736842105263158E-2</c:v>
                </c:pt>
                <c:pt idx="527">
                  <c:v>8.7155963302752298E-2</c:v>
                </c:pt>
                <c:pt idx="528">
                  <c:v>0.11518324607329843</c:v>
                </c:pt>
                <c:pt idx="529">
                  <c:v>5.9405940594059403E-2</c:v>
                </c:pt>
                <c:pt idx="530">
                  <c:v>8.2926829268292687E-2</c:v>
                </c:pt>
                <c:pt idx="531">
                  <c:v>7.7348066298342538E-2</c:v>
                </c:pt>
                <c:pt idx="532">
                  <c:v>7.4626865671641784E-2</c:v>
                </c:pt>
                <c:pt idx="533">
                  <c:v>7.8048780487804878E-2</c:v>
                </c:pt>
                <c:pt idx="534">
                  <c:v>0.06</c:v>
                </c:pt>
                <c:pt idx="535">
                  <c:v>0.1076923076923077</c:v>
                </c:pt>
                <c:pt idx="536">
                  <c:v>6.5420560747663545E-2</c:v>
                </c:pt>
                <c:pt idx="537">
                  <c:v>6.3106796116504854E-2</c:v>
                </c:pt>
                <c:pt idx="538">
                  <c:v>6.030150753768844E-2</c:v>
                </c:pt>
                <c:pt idx="539">
                  <c:v>8.6757990867579904E-2</c:v>
                </c:pt>
                <c:pt idx="540">
                  <c:v>7.4257425742574254E-2</c:v>
                </c:pt>
                <c:pt idx="541">
                  <c:v>0.10762331838565023</c:v>
                </c:pt>
                <c:pt idx="542">
                  <c:v>7.6124567474048443E-2</c:v>
                </c:pt>
                <c:pt idx="543">
                  <c:v>5.9322033898305086E-2</c:v>
                </c:pt>
                <c:pt idx="544">
                  <c:v>9.2682926829268292E-2</c:v>
                </c:pt>
                <c:pt idx="545">
                  <c:v>6.6964285714285712E-2</c:v>
                </c:pt>
                <c:pt idx="546">
                  <c:v>8.8541666666666671E-2</c:v>
                </c:pt>
                <c:pt idx="547">
                  <c:v>9.2307692307692313E-2</c:v>
                </c:pt>
                <c:pt idx="548">
                  <c:v>7.7669902912621352E-2</c:v>
                </c:pt>
                <c:pt idx="549">
                  <c:v>8.1730769230769232E-2</c:v>
                </c:pt>
                <c:pt idx="550">
                  <c:v>7.9069767441860464E-2</c:v>
                </c:pt>
                <c:pt idx="551">
                  <c:v>9.0909090909090912E-2</c:v>
                </c:pt>
                <c:pt idx="552">
                  <c:v>9.5238095238095233E-2</c:v>
                </c:pt>
                <c:pt idx="553">
                  <c:v>7.8947368421052627E-2</c:v>
                </c:pt>
                <c:pt idx="554">
                  <c:v>7.3446327683615822E-2</c:v>
                </c:pt>
                <c:pt idx="555">
                  <c:v>8.8397790055248615E-2</c:v>
                </c:pt>
                <c:pt idx="556">
                  <c:v>9.8591549295774641E-2</c:v>
                </c:pt>
                <c:pt idx="557">
                  <c:v>0.09</c:v>
                </c:pt>
                <c:pt idx="558">
                  <c:v>7.2115384615384609E-2</c:v>
                </c:pt>
                <c:pt idx="559">
                  <c:v>4.5248868778280542E-2</c:v>
                </c:pt>
                <c:pt idx="560">
                  <c:v>9.6153846153846159E-2</c:v>
                </c:pt>
                <c:pt idx="561">
                  <c:v>8.4507042253521125E-2</c:v>
                </c:pt>
                <c:pt idx="562">
                  <c:v>7.1090047393364927E-2</c:v>
                </c:pt>
                <c:pt idx="563">
                  <c:v>0.11594202898550725</c:v>
                </c:pt>
                <c:pt idx="564">
                  <c:v>8.2872928176795577E-2</c:v>
                </c:pt>
                <c:pt idx="565">
                  <c:v>0.10891089108910891</c:v>
                </c:pt>
                <c:pt idx="566">
                  <c:v>7.8703703703703706E-2</c:v>
                </c:pt>
                <c:pt idx="567">
                  <c:v>7.2164948453608241E-2</c:v>
                </c:pt>
                <c:pt idx="568">
                  <c:v>8.7378640776699032E-2</c:v>
                </c:pt>
                <c:pt idx="569">
                  <c:v>8.4158415841584164E-2</c:v>
                </c:pt>
                <c:pt idx="570">
                  <c:v>9.0497737556561084E-2</c:v>
                </c:pt>
                <c:pt idx="571">
                  <c:v>8.5714285714285715E-2</c:v>
                </c:pt>
                <c:pt idx="572">
                  <c:v>4.3478260869565216E-2</c:v>
                </c:pt>
                <c:pt idx="573">
                  <c:v>5.2401746724890827E-2</c:v>
                </c:pt>
                <c:pt idx="574">
                  <c:v>0.10194174757281553</c:v>
                </c:pt>
                <c:pt idx="575">
                  <c:v>7.0754716981132074E-2</c:v>
                </c:pt>
                <c:pt idx="576">
                  <c:v>5.8252427184466021E-2</c:v>
                </c:pt>
                <c:pt idx="577">
                  <c:v>0.10731707317073171</c:v>
                </c:pt>
                <c:pt idx="578">
                  <c:v>7.0754716981132074E-2</c:v>
                </c:pt>
                <c:pt idx="579">
                  <c:v>7.6923076923076927E-2</c:v>
                </c:pt>
                <c:pt idx="580">
                  <c:v>9.6256684491978606E-2</c:v>
                </c:pt>
                <c:pt idx="581">
                  <c:v>6.3725490196078427E-2</c:v>
                </c:pt>
                <c:pt idx="582">
                  <c:v>8.4158415841584164E-2</c:v>
                </c:pt>
                <c:pt idx="583">
                  <c:v>7.9601990049751242E-2</c:v>
                </c:pt>
                <c:pt idx="584">
                  <c:v>0.10052910052910052</c:v>
                </c:pt>
                <c:pt idx="585">
                  <c:v>0.12105263157894737</c:v>
                </c:pt>
                <c:pt idx="586">
                  <c:v>0.12105263157894737</c:v>
                </c:pt>
                <c:pt idx="587">
                  <c:v>0.10365853658536585</c:v>
                </c:pt>
                <c:pt idx="588">
                  <c:v>5.1020408163265307E-2</c:v>
                </c:pt>
                <c:pt idx="589">
                  <c:v>6.5217391304347824E-2</c:v>
                </c:pt>
                <c:pt idx="590">
                  <c:v>8.6757990867579904E-2</c:v>
                </c:pt>
                <c:pt idx="591">
                  <c:v>7.0754716981132074E-2</c:v>
                </c:pt>
                <c:pt idx="592">
                  <c:v>7.4999999999999997E-2</c:v>
                </c:pt>
                <c:pt idx="593">
                  <c:v>7.1065989847715741E-2</c:v>
                </c:pt>
                <c:pt idx="594">
                  <c:v>9.6938775510204078E-2</c:v>
                </c:pt>
                <c:pt idx="595">
                  <c:v>8.2568807339449546E-2</c:v>
                </c:pt>
                <c:pt idx="596">
                  <c:v>6.6666666666666666E-2</c:v>
                </c:pt>
                <c:pt idx="597">
                  <c:v>8.1081081081081086E-2</c:v>
                </c:pt>
                <c:pt idx="598">
                  <c:v>0.1152073732718894</c:v>
                </c:pt>
                <c:pt idx="599">
                  <c:v>0.10101010101010101</c:v>
                </c:pt>
                <c:pt idx="600">
                  <c:v>8.3720930232558138E-2</c:v>
                </c:pt>
                <c:pt idx="601">
                  <c:v>7.2463768115942032E-2</c:v>
                </c:pt>
                <c:pt idx="602">
                  <c:v>0.10526315789473684</c:v>
                </c:pt>
                <c:pt idx="603">
                  <c:v>8.2191780821917804E-2</c:v>
                </c:pt>
                <c:pt idx="604">
                  <c:v>0.11442786069651742</c:v>
                </c:pt>
                <c:pt idx="605">
                  <c:v>7.2916666666666671E-2</c:v>
                </c:pt>
                <c:pt idx="606">
                  <c:v>6.6666666666666666E-2</c:v>
                </c:pt>
                <c:pt idx="607">
                  <c:v>9.6618357487922704E-2</c:v>
                </c:pt>
                <c:pt idx="608">
                  <c:v>6.5326633165829151E-2</c:v>
                </c:pt>
                <c:pt idx="609">
                  <c:v>7.3394495412844041E-2</c:v>
                </c:pt>
                <c:pt idx="610">
                  <c:v>9.4240837696335081E-2</c:v>
                </c:pt>
                <c:pt idx="611">
                  <c:v>4.807692307692308E-2</c:v>
                </c:pt>
                <c:pt idx="612">
                  <c:v>7.4866310160427801E-2</c:v>
                </c:pt>
                <c:pt idx="613">
                  <c:v>7.3298429319371722E-2</c:v>
                </c:pt>
                <c:pt idx="614">
                  <c:v>9.2307692307692313E-2</c:v>
                </c:pt>
                <c:pt idx="615">
                  <c:v>7.8431372549019607E-2</c:v>
                </c:pt>
                <c:pt idx="616">
                  <c:v>5.9633027522935783E-2</c:v>
                </c:pt>
                <c:pt idx="617">
                  <c:v>7.8341013824884786E-2</c:v>
                </c:pt>
                <c:pt idx="618">
                  <c:v>6.4039408866995079E-2</c:v>
                </c:pt>
                <c:pt idx="619">
                  <c:v>5.7142857142857141E-2</c:v>
                </c:pt>
                <c:pt idx="620">
                  <c:v>8.3769633507853408E-2</c:v>
                </c:pt>
                <c:pt idx="621">
                  <c:v>8.5714285714285715E-2</c:v>
                </c:pt>
                <c:pt idx="622">
                  <c:v>9.5477386934673364E-2</c:v>
                </c:pt>
                <c:pt idx="623">
                  <c:v>0.08</c:v>
                </c:pt>
                <c:pt idx="624">
                  <c:v>9.8039215686274508E-2</c:v>
                </c:pt>
                <c:pt idx="625">
                  <c:v>6.1797752808988762E-2</c:v>
                </c:pt>
                <c:pt idx="626">
                  <c:v>5.1502145922746781E-2</c:v>
                </c:pt>
                <c:pt idx="627">
                  <c:v>9.5959595959595953E-2</c:v>
                </c:pt>
                <c:pt idx="628">
                  <c:v>7.3170731707317069E-2</c:v>
                </c:pt>
                <c:pt idx="629">
                  <c:v>9.2920353982300891E-2</c:v>
                </c:pt>
                <c:pt idx="630">
                  <c:v>0.10047846889952153</c:v>
                </c:pt>
                <c:pt idx="631">
                  <c:v>0.10747663551401869</c:v>
                </c:pt>
                <c:pt idx="632">
                  <c:v>9.3567251461988299E-2</c:v>
                </c:pt>
                <c:pt idx="633">
                  <c:v>0.12435233160621761</c:v>
                </c:pt>
                <c:pt idx="634">
                  <c:v>0.11538461538461539</c:v>
                </c:pt>
                <c:pt idx="635">
                  <c:v>6.8571428571428575E-2</c:v>
                </c:pt>
                <c:pt idx="636">
                  <c:v>9.2896174863387984E-2</c:v>
                </c:pt>
                <c:pt idx="637">
                  <c:v>5.6074766355140186E-2</c:v>
                </c:pt>
                <c:pt idx="638">
                  <c:v>9.8958333333333329E-2</c:v>
                </c:pt>
                <c:pt idx="639">
                  <c:v>5.4644808743169397E-2</c:v>
                </c:pt>
                <c:pt idx="640">
                  <c:v>0.12429378531073447</c:v>
                </c:pt>
                <c:pt idx="641">
                  <c:v>4.8128342245989303E-2</c:v>
                </c:pt>
                <c:pt idx="642">
                  <c:v>7.575757575757576E-2</c:v>
                </c:pt>
                <c:pt idx="643">
                  <c:v>0.10614525139664804</c:v>
                </c:pt>
                <c:pt idx="644">
                  <c:v>9.1703056768558958E-2</c:v>
                </c:pt>
                <c:pt idx="645">
                  <c:v>3.9106145251396648E-2</c:v>
                </c:pt>
                <c:pt idx="646">
                  <c:v>0.1</c:v>
                </c:pt>
                <c:pt idx="647">
                  <c:v>8.2191780821917804E-2</c:v>
                </c:pt>
                <c:pt idx="648">
                  <c:v>7.1748878923766815E-2</c:v>
                </c:pt>
                <c:pt idx="649">
                  <c:v>8.8082901554404139E-2</c:v>
                </c:pt>
                <c:pt idx="650">
                  <c:v>8.8397790055248615E-2</c:v>
                </c:pt>
                <c:pt idx="651">
                  <c:v>7.0351758793969849E-2</c:v>
                </c:pt>
                <c:pt idx="652">
                  <c:v>7.441860465116279E-2</c:v>
                </c:pt>
                <c:pt idx="653">
                  <c:v>0.1116751269035533</c:v>
                </c:pt>
                <c:pt idx="654">
                  <c:v>6.3725490196078427E-2</c:v>
                </c:pt>
                <c:pt idx="655">
                  <c:v>9.5000000000000001E-2</c:v>
                </c:pt>
                <c:pt idx="656">
                  <c:v>7.2538860103626937E-2</c:v>
                </c:pt>
                <c:pt idx="657">
                  <c:v>0.116751269035533</c:v>
                </c:pt>
                <c:pt idx="658">
                  <c:v>6.2176165803108807E-2</c:v>
                </c:pt>
                <c:pt idx="659">
                  <c:v>8.3333333333333329E-2</c:v>
                </c:pt>
                <c:pt idx="660">
                  <c:v>9.5617529880478086E-2</c:v>
                </c:pt>
                <c:pt idx="661">
                  <c:v>0.10144927536231885</c:v>
                </c:pt>
                <c:pt idx="662">
                  <c:v>8.6294416243654817E-2</c:v>
                </c:pt>
                <c:pt idx="663">
                  <c:v>8.7804878048780483E-2</c:v>
                </c:pt>
                <c:pt idx="664">
                  <c:v>8.6124401913875603E-2</c:v>
                </c:pt>
                <c:pt idx="665">
                  <c:v>4.9773755656108594E-2</c:v>
                </c:pt>
                <c:pt idx="666">
                  <c:v>0.12556053811659193</c:v>
                </c:pt>
                <c:pt idx="667">
                  <c:v>8.0952380952380956E-2</c:v>
                </c:pt>
                <c:pt idx="668">
                  <c:v>9.3137254901960786E-2</c:v>
                </c:pt>
                <c:pt idx="669">
                  <c:v>4.2553191489361701E-2</c:v>
                </c:pt>
                <c:pt idx="670">
                  <c:v>8.8235294117647065E-2</c:v>
                </c:pt>
                <c:pt idx="671">
                  <c:v>0.10784313725490197</c:v>
                </c:pt>
                <c:pt idx="672">
                  <c:v>8.0645161290322578E-2</c:v>
                </c:pt>
                <c:pt idx="673">
                  <c:v>9.2592592592592587E-2</c:v>
                </c:pt>
                <c:pt idx="674">
                  <c:v>8.3333333333333329E-2</c:v>
                </c:pt>
                <c:pt idx="675">
                  <c:v>8.7804878048780483E-2</c:v>
                </c:pt>
                <c:pt idx="676">
                  <c:v>7.8703703703703706E-2</c:v>
                </c:pt>
                <c:pt idx="677">
                  <c:v>8.9108910891089105E-2</c:v>
                </c:pt>
                <c:pt idx="678">
                  <c:v>7.7625570776255703E-2</c:v>
                </c:pt>
                <c:pt idx="679">
                  <c:v>7.5892857142857137E-2</c:v>
                </c:pt>
                <c:pt idx="680">
                  <c:v>0.12558139534883722</c:v>
                </c:pt>
                <c:pt idx="681">
                  <c:v>6.7567567567567571E-2</c:v>
                </c:pt>
                <c:pt idx="682">
                  <c:v>7.3891625615763554E-2</c:v>
                </c:pt>
                <c:pt idx="683">
                  <c:v>0.107981220657277</c:v>
                </c:pt>
                <c:pt idx="684">
                  <c:v>5.1401869158878503E-2</c:v>
                </c:pt>
                <c:pt idx="685">
                  <c:v>5.9405940594059403E-2</c:v>
                </c:pt>
                <c:pt idx="686">
                  <c:v>5.8510638297872342E-2</c:v>
                </c:pt>
                <c:pt idx="687">
                  <c:v>0.109375</c:v>
                </c:pt>
                <c:pt idx="688">
                  <c:v>0.11881188118811881</c:v>
                </c:pt>
                <c:pt idx="689">
                  <c:v>0.10497237569060773</c:v>
                </c:pt>
                <c:pt idx="690">
                  <c:v>7.4866310160427801E-2</c:v>
                </c:pt>
                <c:pt idx="691">
                  <c:v>7.8602620087336247E-2</c:v>
                </c:pt>
                <c:pt idx="692">
                  <c:v>0.10232558139534884</c:v>
                </c:pt>
                <c:pt idx="693">
                  <c:v>8.294930875576037E-2</c:v>
                </c:pt>
                <c:pt idx="694">
                  <c:v>0.12206572769953052</c:v>
                </c:pt>
                <c:pt idx="695">
                  <c:v>6.030150753768844E-2</c:v>
                </c:pt>
                <c:pt idx="696">
                  <c:v>7.7625570776255703E-2</c:v>
                </c:pt>
                <c:pt idx="697">
                  <c:v>7.9439252336448593E-2</c:v>
                </c:pt>
                <c:pt idx="698">
                  <c:v>0.10714285714285714</c:v>
                </c:pt>
                <c:pt idx="699">
                  <c:v>6.6037735849056603E-2</c:v>
                </c:pt>
                <c:pt idx="700">
                  <c:v>8.0357142857142863E-2</c:v>
                </c:pt>
                <c:pt idx="701">
                  <c:v>0.10222222222222223</c:v>
                </c:pt>
                <c:pt idx="702">
                  <c:v>0.11504424778761062</c:v>
                </c:pt>
                <c:pt idx="703">
                  <c:v>0.11255411255411256</c:v>
                </c:pt>
                <c:pt idx="704">
                  <c:v>0.1095890410958904</c:v>
                </c:pt>
                <c:pt idx="705">
                  <c:v>0.10212765957446808</c:v>
                </c:pt>
                <c:pt idx="706">
                  <c:v>8.6580086580086577E-2</c:v>
                </c:pt>
                <c:pt idx="707">
                  <c:v>8.3333333333333329E-2</c:v>
                </c:pt>
                <c:pt idx="708">
                  <c:v>0.1</c:v>
                </c:pt>
                <c:pt idx="709">
                  <c:v>0.11320754716981132</c:v>
                </c:pt>
                <c:pt idx="710">
                  <c:v>0.11013215859030837</c:v>
                </c:pt>
                <c:pt idx="711">
                  <c:v>0.1409090909090909</c:v>
                </c:pt>
                <c:pt idx="712">
                  <c:v>9.3333333333333338E-2</c:v>
                </c:pt>
                <c:pt idx="713">
                  <c:v>5.6872037914691941E-2</c:v>
                </c:pt>
                <c:pt idx="714">
                  <c:v>6.5420560747663545E-2</c:v>
                </c:pt>
                <c:pt idx="715">
                  <c:v>6.965174129353234E-2</c:v>
                </c:pt>
                <c:pt idx="716">
                  <c:v>8.4745762711864403E-2</c:v>
                </c:pt>
                <c:pt idx="717">
                  <c:v>6.5727699530516437E-2</c:v>
                </c:pt>
                <c:pt idx="718">
                  <c:v>7.582938388625593E-2</c:v>
                </c:pt>
                <c:pt idx="719">
                  <c:v>0.12334801762114538</c:v>
                </c:pt>
                <c:pt idx="720">
                  <c:v>0.11196911196911197</c:v>
                </c:pt>
                <c:pt idx="721">
                  <c:v>8.8122605363984668E-2</c:v>
                </c:pt>
                <c:pt idx="722">
                  <c:v>6.3745019920318724E-2</c:v>
                </c:pt>
                <c:pt idx="723">
                  <c:v>0.11904761904761904</c:v>
                </c:pt>
                <c:pt idx="724">
                  <c:v>0.12734082397003746</c:v>
                </c:pt>
                <c:pt idx="725">
                  <c:v>7.5313807531380755E-2</c:v>
                </c:pt>
                <c:pt idx="726">
                  <c:v>0.10126582278481013</c:v>
                </c:pt>
                <c:pt idx="727">
                  <c:v>0.1214574898785425</c:v>
                </c:pt>
                <c:pt idx="728">
                  <c:v>9.2511013215859028E-2</c:v>
                </c:pt>
                <c:pt idx="729">
                  <c:v>7.1111111111111111E-2</c:v>
                </c:pt>
                <c:pt idx="730">
                  <c:v>0.11467889908256881</c:v>
                </c:pt>
                <c:pt idx="731">
                  <c:v>0.13200000000000001</c:v>
                </c:pt>
                <c:pt idx="732">
                  <c:v>0.11372549019607843</c:v>
                </c:pt>
                <c:pt idx="733">
                  <c:v>8.171206225680934E-2</c:v>
                </c:pt>
                <c:pt idx="734">
                  <c:v>0.10176991150442478</c:v>
                </c:pt>
                <c:pt idx="735">
                  <c:v>8.8235294117647065E-2</c:v>
                </c:pt>
                <c:pt idx="736">
                  <c:v>9.5890410958904104E-2</c:v>
                </c:pt>
                <c:pt idx="737">
                  <c:v>5.9633027522935783E-2</c:v>
                </c:pt>
                <c:pt idx="738">
                  <c:v>9.8591549295774641E-2</c:v>
                </c:pt>
                <c:pt idx="739">
                  <c:v>0.12385321100917432</c:v>
                </c:pt>
                <c:pt idx="740">
                  <c:v>0.10762331838565023</c:v>
                </c:pt>
                <c:pt idx="741">
                  <c:v>0.125</c:v>
                </c:pt>
                <c:pt idx="742">
                  <c:v>0.12605042016806722</c:v>
                </c:pt>
                <c:pt idx="743">
                  <c:v>8.943089430894309E-2</c:v>
                </c:pt>
                <c:pt idx="744">
                  <c:v>0.13524590163934427</c:v>
                </c:pt>
                <c:pt idx="745">
                  <c:v>0.10679611650485436</c:v>
                </c:pt>
                <c:pt idx="746">
                  <c:v>0.11607142857142858</c:v>
                </c:pt>
                <c:pt idx="747">
                  <c:v>8.4905660377358486E-2</c:v>
                </c:pt>
                <c:pt idx="748">
                  <c:v>9.5022624434389136E-2</c:v>
                </c:pt>
                <c:pt idx="749">
                  <c:v>9.3457943925233641E-2</c:v>
                </c:pt>
                <c:pt idx="750">
                  <c:v>0.12093023255813953</c:v>
                </c:pt>
                <c:pt idx="751">
                  <c:v>0.10426540284360189</c:v>
                </c:pt>
                <c:pt idx="752">
                  <c:v>8.2644628099173556E-2</c:v>
                </c:pt>
                <c:pt idx="753">
                  <c:v>9.5477386934673364E-2</c:v>
                </c:pt>
                <c:pt idx="754">
                  <c:v>0.10810810810810811</c:v>
                </c:pt>
                <c:pt idx="755">
                  <c:v>9.5652173913043481E-2</c:v>
                </c:pt>
                <c:pt idx="756">
                  <c:v>9.012875536480687E-2</c:v>
                </c:pt>
                <c:pt idx="757">
                  <c:v>9.6618357487922704E-2</c:v>
                </c:pt>
                <c:pt idx="758">
                  <c:v>9.8445595854922283E-2</c:v>
                </c:pt>
                <c:pt idx="759">
                  <c:v>8.8541666666666671E-2</c:v>
                </c:pt>
                <c:pt idx="760">
                  <c:v>6.363636363636363E-2</c:v>
                </c:pt>
                <c:pt idx="761">
                  <c:v>8.6792452830188674E-2</c:v>
                </c:pt>
                <c:pt idx="762">
                  <c:v>9.8765432098765427E-2</c:v>
                </c:pt>
                <c:pt idx="763">
                  <c:v>7.7981651376146793E-2</c:v>
                </c:pt>
                <c:pt idx="764">
                  <c:v>6.8181818181818177E-2</c:v>
                </c:pt>
                <c:pt idx="765">
                  <c:v>0.11219512195121951</c:v>
                </c:pt>
                <c:pt idx="766">
                  <c:v>9.7674418604651161E-2</c:v>
                </c:pt>
                <c:pt idx="767">
                  <c:v>6.8627450980392163E-2</c:v>
                </c:pt>
                <c:pt idx="768">
                  <c:v>8.2987551867219914E-2</c:v>
                </c:pt>
                <c:pt idx="769">
                  <c:v>0.12389380530973451</c:v>
                </c:pt>
                <c:pt idx="770">
                  <c:v>0.10909090909090909</c:v>
                </c:pt>
                <c:pt idx="771">
                  <c:v>0.11224489795918367</c:v>
                </c:pt>
                <c:pt idx="772">
                  <c:v>8.2568807339449546E-2</c:v>
                </c:pt>
                <c:pt idx="773">
                  <c:v>0.11574074074074074</c:v>
                </c:pt>
                <c:pt idx="774">
                  <c:v>0.11214953271028037</c:v>
                </c:pt>
                <c:pt idx="775">
                  <c:v>0.10300429184549356</c:v>
                </c:pt>
                <c:pt idx="776">
                  <c:v>0.10619469026548672</c:v>
                </c:pt>
                <c:pt idx="777">
                  <c:v>0.10849056603773585</c:v>
                </c:pt>
                <c:pt idx="778">
                  <c:v>9.4527363184079602E-2</c:v>
                </c:pt>
                <c:pt idx="779">
                  <c:v>0.1152073732718894</c:v>
                </c:pt>
                <c:pt idx="780">
                  <c:v>9.1304347826086957E-2</c:v>
                </c:pt>
                <c:pt idx="781">
                  <c:v>0.11983471074380166</c:v>
                </c:pt>
                <c:pt idx="782">
                  <c:v>8.8235294117647065E-2</c:v>
                </c:pt>
                <c:pt idx="783">
                  <c:v>8.7962962962962965E-2</c:v>
                </c:pt>
                <c:pt idx="784">
                  <c:v>6.0869565217391307E-2</c:v>
                </c:pt>
                <c:pt idx="785">
                  <c:v>0.14285714285714285</c:v>
                </c:pt>
                <c:pt idx="786">
                  <c:v>0.10810810810810811</c:v>
                </c:pt>
                <c:pt idx="787">
                  <c:v>0.11707317073170732</c:v>
                </c:pt>
                <c:pt idx="788">
                  <c:v>0.11682242990654206</c:v>
                </c:pt>
                <c:pt idx="789">
                  <c:v>0.12264150943396226</c:v>
                </c:pt>
                <c:pt idx="790">
                  <c:v>7.567567567567568E-2</c:v>
                </c:pt>
                <c:pt idx="791">
                  <c:v>7.281553398058252E-2</c:v>
                </c:pt>
                <c:pt idx="792">
                  <c:v>9.0163934426229511E-2</c:v>
                </c:pt>
                <c:pt idx="793">
                  <c:v>7.4235807860262015E-2</c:v>
                </c:pt>
                <c:pt idx="794">
                  <c:v>0.10362694300518134</c:v>
                </c:pt>
                <c:pt idx="795">
                  <c:v>7.3732718894009217E-2</c:v>
                </c:pt>
                <c:pt idx="796">
                  <c:v>0.1044776119402985</c:v>
                </c:pt>
                <c:pt idx="797">
                  <c:v>0.06</c:v>
                </c:pt>
                <c:pt idx="798">
                  <c:v>0.107981220657277</c:v>
                </c:pt>
                <c:pt idx="799">
                  <c:v>5.7142857142857141E-2</c:v>
                </c:pt>
                <c:pt idx="800">
                  <c:v>9.6153846153846159E-2</c:v>
                </c:pt>
                <c:pt idx="801">
                  <c:v>6.8965517241379309E-2</c:v>
                </c:pt>
                <c:pt idx="802">
                  <c:v>0.10144927536231885</c:v>
                </c:pt>
                <c:pt idx="803">
                  <c:v>9.5022624434389136E-2</c:v>
                </c:pt>
                <c:pt idx="804">
                  <c:v>0.09</c:v>
                </c:pt>
                <c:pt idx="805">
                  <c:v>5.4166666666666669E-2</c:v>
                </c:pt>
                <c:pt idx="806">
                  <c:v>9.7345132743362831E-2</c:v>
                </c:pt>
                <c:pt idx="807">
                  <c:v>0.11618257261410789</c:v>
                </c:pt>
                <c:pt idx="808">
                  <c:v>0.11055276381909548</c:v>
                </c:pt>
                <c:pt idx="809">
                  <c:v>9.8039215686274508E-2</c:v>
                </c:pt>
                <c:pt idx="810">
                  <c:v>9.3596059113300489E-2</c:v>
                </c:pt>
                <c:pt idx="811">
                  <c:v>8.2191780821917804E-2</c:v>
                </c:pt>
                <c:pt idx="812">
                  <c:v>9.7777777777777783E-2</c:v>
                </c:pt>
                <c:pt idx="813">
                  <c:v>7.9207920792079209E-2</c:v>
                </c:pt>
                <c:pt idx="814">
                  <c:v>0.13191489361702127</c:v>
                </c:pt>
                <c:pt idx="815">
                  <c:v>9.0425531914893623E-2</c:v>
                </c:pt>
                <c:pt idx="816">
                  <c:v>7.5555555555555556E-2</c:v>
                </c:pt>
                <c:pt idx="817">
                  <c:v>7.0484581497797363E-2</c:v>
                </c:pt>
                <c:pt idx="818">
                  <c:v>9.5454545454545459E-2</c:v>
                </c:pt>
                <c:pt idx="819">
                  <c:v>0.10101010101010101</c:v>
                </c:pt>
                <c:pt idx="820">
                  <c:v>0.13181818181818181</c:v>
                </c:pt>
                <c:pt idx="821">
                  <c:v>8.3333333333333329E-2</c:v>
                </c:pt>
                <c:pt idx="822">
                  <c:v>0.11261261261261261</c:v>
                </c:pt>
                <c:pt idx="823">
                  <c:v>9.45945945945946E-2</c:v>
                </c:pt>
                <c:pt idx="824">
                  <c:v>7.9166666666666663E-2</c:v>
                </c:pt>
                <c:pt idx="825">
                  <c:v>0.10550458715596331</c:v>
                </c:pt>
                <c:pt idx="826">
                  <c:v>8.2926829268292687E-2</c:v>
                </c:pt>
                <c:pt idx="827">
                  <c:v>0.10576923076923077</c:v>
                </c:pt>
                <c:pt idx="828">
                  <c:v>7.0796460176991149E-2</c:v>
                </c:pt>
                <c:pt idx="829">
                  <c:v>7.4468085106382975E-2</c:v>
                </c:pt>
                <c:pt idx="830">
                  <c:v>9.0425531914893623E-2</c:v>
                </c:pt>
                <c:pt idx="831">
                  <c:v>0.10679611650485436</c:v>
                </c:pt>
                <c:pt idx="832">
                  <c:v>0.10101010101010101</c:v>
                </c:pt>
                <c:pt idx="833">
                  <c:v>4.9261083743842367E-2</c:v>
                </c:pt>
                <c:pt idx="834">
                  <c:v>8.294930875576037E-2</c:v>
                </c:pt>
                <c:pt idx="835">
                  <c:v>9.6153846153846159E-2</c:v>
                </c:pt>
                <c:pt idx="836">
                  <c:v>9.2391304347826081E-2</c:v>
                </c:pt>
                <c:pt idx="837">
                  <c:v>0.13559322033898305</c:v>
                </c:pt>
                <c:pt idx="838">
                  <c:v>8.0952380952380956E-2</c:v>
                </c:pt>
                <c:pt idx="839">
                  <c:v>8.4112149532710276E-2</c:v>
                </c:pt>
                <c:pt idx="840">
                  <c:v>8.2191780821917804E-2</c:v>
                </c:pt>
                <c:pt idx="841">
                  <c:v>6.6666666666666666E-2</c:v>
                </c:pt>
                <c:pt idx="842">
                  <c:v>7.0093457943925228E-2</c:v>
                </c:pt>
                <c:pt idx="843">
                  <c:v>9.2307692307692313E-2</c:v>
                </c:pt>
                <c:pt idx="844">
                  <c:v>9.5238095238095233E-2</c:v>
                </c:pt>
                <c:pt idx="845">
                  <c:v>0.10152284263959391</c:v>
                </c:pt>
                <c:pt idx="846">
                  <c:v>0.10416666666666667</c:v>
                </c:pt>
                <c:pt idx="847">
                  <c:v>8.520179372197309E-2</c:v>
                </c:pt>
                <c:pt idx="848">
                  <c:v>8.3682008368200833E-2</c:v>
                </c:pt>
                <c:pt idx="849">
                  <c:v>0.1148936170212766</c:v>
                </c:pt>
                <c:pt idx="850">
                  <c:v>9.004739336492891E-2</c:v>
                </c:pt>
                <c:pt idx="851">
                  <c:v>0.10648148148148148</c:v>
                </c:pt>
                <c:pt idx="852">
                  <c:v>0.1065989847715736</c:v>
                </c:pt>
                <c:pt idx="853">
                  <c:v>9.0517241379310345E-2</c:v>
                </c:pt>
                <c:pt idx="854">
                  <c:v>8.0952380952380956E-2</c:v>
                </c:pt>
                <c:pt idx="855">
                  <c:v>8.943089430894309E-2</c:v>
                </c:pt>
                <c:pt idx="856">
                  <c:v>9.5454545454545459E-2</c:v>
                </c:pt>
                <c:pt idx="857">
                  <c:v>0.12676056338028169</c:v>
                </c:pt>
                <c:pt idx="858">
                  <c:v>7.7294685990338161E-2</c:v>
                </c:pt>
                <c:pt idx="859">
                  <c:v>8.2125603864734303E-2</c:v>
                </c:pt>
                <c:pt idx="860">
                  <c:v>0.12972972972972974</c:v>
                </c:pt>
                <c:pt idx="861">
                  <c:v>8.2191780821917804E-2</c:v>
                </c:pt>
                <c:pt idx="862">
                  <c:v>7.2115384615384609E-2</c:v>
                </c:pt>
                <c:pt idx="863">
                  <c:v>0.1</c:v>
                </c:pt>
                <c:pt idx="864">
                  <c:v>0.11764705882352941</c:v>
                </c:pt>
                <c:pt idx="865">
                  <c:v>4.6875E-2</c:v>
                </c:pt>
                <c:pt idx="866">
                  <c:v>6.1855670103092786E-2</c:v>
                </c:pt>
                <c:pt idx="867">
                  <c:v>9.7345132743362831E-2</c:v>
                </c:pt>
                <c:pt idx="868">
                  <c:v>8.7155963302752298E-2</c:v>
                </c:pt>
                <c:pt idx="869">
                  <c:v>5.434782608695652E-2</c:v>
                </c:pt>
                <c:pt idx="870">
                  <c:v>0.12182741116751269</c:v>
                </c:pt>
                <c:pt idx="871">
                  <c:v>6.5326633165829151E-2</c:v>
                </c:pt>
                <c:pt idx="872">
                  <c:v>5.2631578947368418E-2</c:v>
                </c:pt>
                <c:pt idx="873">
                  <c:v>3.5897435897435895E-2</c:v>
                </c:pt>
                <c:pt idx="874">
                  <c:v>9.1304347826086957E-2</c:v>
                </c:pt>
                <c:pt idx="875">
                  <c:v>6.1855670103092786E-2</c:v>
                </c:pt>
                <c:pt idx="876">
                  <c:v>7.18232044198895E-2</c:v>
                </c:pt>
                <c:pt idx="877">
                  <c:v>0.10679611650485436</c:v>
                </c:pt>
                <c:pt idx="878">
                  <c:v>5.5248618784530384E-2</c:v>
                </c:pt>
                <c:pt idx="879">
                  <c:v>8.9622641509433956E-2</c:v>
                </c:pt>
                <c:pt idx="880">
                  <c:v>7.2916666666666671E-2</c:v>
                </c:pt>
                <c:pt idx="881">
                  <c:v>8.6124401913875603E-2</c:v>
                </c:pt>
                <c:pt idx="882">
                  <c:v>5.0228310502283102E-2</c:v>
                </c:pt>
                <c:pt idx="883">
                  <c:v>8.3333333333333329E-2</c:v>
                </c:pt>
                <c:pt idx="884">
                  <c:v>7.5221238938053103E-2</c:v>
                </c:pt>
                <c:pt idx="885">
                  <c:v>8.5561497326203204E-2</c:v>
                </c:pt>
                <c:pt idx="886">
                  <c:v>0.12820512820512819</c:v>
                </c:pt>
                <c:pt idx="887">
                  <c:v>0.11320754716981132</c:v>
                </c:pt>
                <c:pt idx="888">
                  <c:v>8.5106382978723402E-2</c:v>
                </c:pt>
                <c:pt idx="889">
                  <c:v>0.10204081632653061</c:v>
                </c:pt>
                <c:pt idx="890">
                  <c:v>0.1148936170212766</c:v>
                </c:pt>
                <c:pt idx="891">
                  <c:v>7.1065989847715741E-2</c:v>
                </c:pt>
                <c:pt idx="892">
                  <c:v>6.2827225130890049E-2</c:v>
                </c:pt>
                <c:pt idx="893">
                  <c:v>9.5000000000000001E-2</c:v>
                </c:pt>
                <c:pt idx="894">
                  <c:v>6.6666666666666666E-2</c:v>
                </c:pt>
                <c:pt idx="895">
                  <c:v>0.10628019323671498</c:v>
                </c:pt>
                <c:pt idx="896">
                  <c:v>7.9787234042553196E-2</c:v>
                </c:pt>
                <c:pt idx="897">
                  <c:v>0.11413043478260869</c:v>
                </c:pt>
                <c:pt idx="898">
                  <c:v>7.650273224043716E-2</c:v>
                </c:pt>
                <c:pt idx="899">
                  <c:v>4.2553191489361701E-2</c:v>
                </c:pt>
                <c:pt idx="900">
                  <c:v>8.9947089947089942E-2</c:v>
                </c:pt>
                <c:pt idx="901">
                  <c:v>9.0909090909090912E-2</c:v>
                </c:pt>
                <c:pt idx="902">
                  <c:v>0.10185185185185185</c:v>
                </c:pt>
                <c:pt idx="903">
                  <c:v>0.11224489795918367</c:v>
                </c:pt>
                <c:pt idx="904">
                  <c:v>9.1787439613526575E-2</c:v>
                </c:pt>
                <c:pt idx="905">
                  <c:v>8.8888888888888892E-2</c:v>
                </c:pt>
                <c:pt idx="906">
                  <c:v>0.13615023474178403</c:v>
                </c:pt>
                <c:pt idx="907">
                  <c:v>4.7619047619047616E-2</c:v>
                </c:pt>
                <c:pt idx="908">
                  <c:v>7.5471698113207544E-2</c:v>
                </c:pt>
                <c:pt idx="909">
                  <c:v>8.8669950738916259E-2</c:v>
                </c:pt>
                <c:pt idx="910">
                  <c:v>7.281553398058252E-2</c:v>
                </c:pt>
                <c:pt idx="911">
                  <c:v>7.0422535211267609E-2</c:v>
                </c:pt>
                <c:pt idx="912">
                  <c:v>9.8445595854922283E-2</c:v>
                </c:pt>
                <c:pt idx="913">
                  <c:v>0.10377358490566038</c:v>
                </c:pt>
                <c:pt idx="914">
                  <c:v>6.6326530612244902E-2</c:v>
                </c:pt>
                <c:pt idx="915">
                  <c:v>7.4561403508771926E-2</c:v>
                </c:pt>
                <c:pt idx="916">
                  <c:v>0.10426540284360189</c:v>
                </c:pt>
                <c:pt idx="917">
                  <c:v>7.0422535211267609E-2</c:v>
                </c:pt>
                <c:pt idx="918">
                  <c:v>0.10227272727272728</c:v>
                </c:pt>
                <c:pt idx="919">
                  <c:v>0.11363636363636363</c:v>
                </c:pt>
                <c:pt idx="920">
                  <c:v>9.9009900990099015E-2</c:v>
                </c:pt>
                <c:pt idx="921">
                  <c:v>7.179487179487179E-2</c:v>
                </c:pt>
                <c:pt idx="922">
                  <c:v>9.8958333333333329E-2</c:v>
                </c:pt>
                <c:pt idx="923">
                  <c:v>5.6994818652849742E-2</c:v>
                </c:pt>
                <c:pt idx="924">
                  <c:v>7.9365079365079361E-2</c:v>
                </c:pt>
                <c:pt idx="925">
                  <c:v>8.9473684210526316E-2</c:v>
                </c:pt>
                <c:pt idx="926">
                  <c:v>0.13366336633663367</c:v>
                </c:pt>
                <c:pt idx="927">
                  <c:v>6.5656565656565663E-2</c:v>
                </c:pt>
                <c:pt idx="928">
                  <c:v>0.10112359550561797</c:v>
                </c:pt>
                <c:pt idx="929">
                  <c:v>0.11320754716981132</c:v>
                </c:pt>
                <c:pt idx="930">
                  <c:v>0.11979166666666667</c:v>
                </c:pt>
                <c:pt idx="931">
                  <c:v>5.7471264367816091E-2</c:v>
                </c:pt>
                <c:pt idx="932">
                  <c:v>0.12299465240641712</c:v>
                </c:pt>
                <c:pt idx="933">
                  <c:v>7.8817733990147784E-2</c:v>
                </c:pt>
                <c:pt idx="934">
                  <c:v>8.3333333333333329E-2</c:v>
                </c:pt>
                <c:pt idx="935">
                  <c:v>0.11274509803921569</c:v>
                </c:pt>
                <c:pt idx="936">
                  <c:v>6.8421052631578952E-2</c:v>
                </c:pt>
                <c:pt idx="937">
                  <c:v>9.1836734693877556E-2</c:v>
                </c:pt>
                <c:pt idx="938">
                  <c:v>6.2827225130890049E-2</c:v>
                </c:pt>
                <c:pt idx="939">
                  <c:v>8.9552238805970144E-2</c:v>
                </c:pt>
                <c:pt idx="940">
                  <c:v>5.8536585365853662E-2</c:v>
                </c:pt>
                <c:pt idx="941">
                  <c:v>9.012875536480687E-2</c:v>
                </c:pt>
                <c:pt idx="942">
                  <c:v>9.0909090909090912E-2</c:v>
                </c:pt>
                <c:pt idx="943">
                  <c:v>4.3243243243243246E-2</c:v>
                </c:pt>
                <c:pt idx="944">
                  <c:v>8.4656084656084651E-2</c:v>
                </c:pt>
                <c:pt idx="945">
                  <c:v>6.7357512953367879E-2</c:v>
                </c:pt>
                <c:pt idx="946">
                  <c:v>6.9306930693069313E-2</c:v>
                </c:pt>
                <c:pt idx="947">
                  <c:v>9.1703056768558958E-2</c:v>
                </c:pt>
                <c:pt idx="948">
                  <c:v>7.7720207253886009E-2</c:v>
                </c:pt>
                <c:pt idx="949">
                  <c:v>3.888888888888889E-2</c:v>
                </c:pt>
                <c:pt idx="950">
                  <c:v>7.2916666666666671E-2</c:v>
                </c:pt>
                <c:pt idx="951">
                  <c:v>4.7619047619047616E-2</c:v>
                </c:pt>
                <c:pt idx="952">
                  <c:v>4.4554455445544552E-2</c:v>
                </c:pt>
                <c:pt idx="953">
                  <c:v>7.2538860103626937E-2</c:v>
                </c:pt>
                <c:pt idx="954">
                  <c:v>9.1787439613526575E-2</c:v>
                </c:pt>
                <c:pt idx="955">
                  <c:v>0.11979166666666667</c:v>
                </c:pt>
                <c:pt idx="956">
                  <c:v>0.10144927536231885</c:v>
                </c:pt>
                <c:pt idx="957">
                  <c:v>7.2115384615384609E-2</c:v>
                </c:pt>
                <c:pt idx="958">
                  <c:v>8.8541666666666671E-2</c:v>
                </c:pt>
                <c:pt idx="959">
                  <c:v>6.8181818181818177E-2</c:v>
                </c:pt>
                <c:pt idx="960">
                  <c:v>5.5248618784530384E-2</c:v>
                </c:pt>
                <c:pt idx="961">
                  <c:v>0.13872832369942195</c:v>
                </c:pt>
                <c:pt idx="962">
                  <c:v>6.4516129032258063E-2</c:v>
                </c:pt>
                <c:pt idx="963">
                  <c:v>7.6530612244897961E-2</c:v>
                </c:pt>
                <c:pt idx="964">
                  <c:v>0.10256410256410256</c:v>
                </c:pt>
                <c:pt idx="965">
                  <c:v>7.3529411764705885E-2</c:v>
                </c:pt>
                <c:pt idx="966">
                  <c:v>8.2872928176795577E-2</c:v>
                </c:pt>
                <c:pt idx="967">
                  <c:v>9.8958333333333329E-2</c:v>
                </c:pt>
                <c:pt idx="968">
                  <c:v>0.10550458715596331</c:v>
                </c:pt>
                <c:pt idx="969">
                  <c:v>8.4112149532710276E-2</c:v>
                </c:pt>
                <c:pt idx="970">
                  <c:v>6.8783068783068779E-2</c:v>
                </c:pt>
                <c:pt idx="971">
                  <c:v>7.7294685990338161E-2</c:v>
                </c:pt>
                <c:pt idx="972">
                  <c:v>6.3414634146341464E-2</c:v>
                </c:pt>
                <c:pt idx="973">
                  <c:v>6.4516129032258063E-2</c:v>
                </c:pt>
                <c:pt idx="974">
                  <c:v>5.6872037914691941E-2</c:v>
                </c:pt>
                <c:pt idx="975">
                  <c:v>7.6923076923076927E-2</c:v>
                </c:pt>
                <c:pt idx="976">
                  <c:v>7.9207920792079209E-2</c:v>
                </c:pt>
                <c:pt idx="977">
                  <c:v>0.10215053763440861</c:v>
                </c:pt>
                <c:pt idx="978">
                  <c:v>6.5000000000000002E-2</c:v>
                </c:pt>
                <c:pt idx="979">
                  <c:v>8.9473684210526316E-2</c:v>
                </c:pt>
                <c:pt idx="980">
                  <c:v>7.5268817204301078E-2</c:v>
                </c:pt>
                <c:pt idx="981">
                  <c:v>0.11475409836065574</c:v>
                </c:pt>
                <c:pt idx="982">
                  <c:v>8.4269662921348312E-2</c:v>
                </c:pt>
                <c:pt idx="983">
                  <c:v>9.2783505154639179E-2</c:v>
                </c:pt>
                <c:pt idx="984">
                  <c:v>7.2727272727272724E-2</c:v>
                </c:pt>
                <c:pt idx="985">
                  <c:v>4.9773755656108594E-2</c:v>
                </c:pt>
                <c:pt idx="986">
                  <c:v>8.1818181818181818E-2</c:v>
                </c:pt>
                <c:pt idx="987">
                  <c:v>0.11822660098522167</c:v>
                </c:pt>
                <c:pt idx="988">
                  <c:v>8.3333333333333329E-2</c:v>
                </c:pt>
                <c:pt idx="989">
                  <c:v>8.6294416243654817E-2</c:v>
                </c:pt>
                <c:pt idx="990">
                  <c:v>5.0847457627118647E-2</c:v>
                </c:pt>
                <c:pt idx="991">
                  <c:v>7.5268817204301078E-2</c:v>
                </c:pt>
                <c:pt idx="992">
                  <c:v>7.7294685990338161E-2</c:v>
                </c:pt>
                <c:pt idx="993">
                  <c:v>8.4905660377358486E-2</c:v>
                </c:pt>
                <c:pt idx="994">
                  <c:v>5.2884615384615384E-2</c:v>
                </c:pt>
                <c:pt idx="995">
                  <c:v>5.1643192488262914E-2</c:v>
                </c:pt>
                <c:pt idx="996">
                  <c:v>9.6153846153846159E-2</c:v>
                </c:pt>
                <c:pt idx="997">
                  <c:v>0.1</c:v>
                </c:pt>
                <c:pt idx="998">
                  <c:v>8.2872928176795577E-2</c:v>
                </c:pt>
                <c:pt idx="999">
                  <c:v>0.10256410256410256</c:v>
                </c:pt>
                <c:pt idx="1000">
                  <c:v>5.0761421319796954E-2</c:v>
                </c:pt>
                <c:pt idx="1001">
                  <c:v>7.1428571428571425E-2</c:v>
                </c:pt>
                <c:pt idx="1002">
                  <c:v>0.10169491525423729</c:v>
                </c:pt>
                <c:pt idx="1003">
                  <c:v>4.5454545454545456E-2</c:v>
                </c:pt>
                <c:pt idx="1004">
                  <c:v>5.9360730593607303E-2</c:v>
                </c:pt>
                <c:pt idx="1005">
                  <c:v>6.7357512953367879E-2</c:v>
                </c:pt>
                <c:pt idx="1006">
                  <c:v>7.6530612244897961E-2</c:v>
                </c:pt>
                <c:pt idx="1007">
                  <c:v>7.7319587628865982E-2</c:v>
                </c:pt>
                <c:pt idx="1008">
                  <c:v>9.5238095238095233E-2</c:v>
                </c:pt>
                <c:pt idx="1009">
                  <c:v>5.3254437869822487E-2</c:v>
                </c:pt>
                <c:pt idx="1010">
                  <c:v>0.10849056603773585</c:v>
                </c:pt>
                <c:pt idx="1011">
                  <c:v>7.2916666666666671E-2</c:v>
                </c:pt>
                <c:pt idx="1012">
                  <c:v>0.09</c:v>
                </c:pt>
                <c:pt idx="1013">
                  <c:v>0.1004566210045662</c:v>
                </c:pt>
                <c:pt idx="1014">
                  <c:v>6.6985645933014357E-2</c:v>
                </c:pt>
                <c:pt idx="1015">
                  <c:v>8.0402010050251257E-2</c:v>
                </c:pt>
                <c:pt idx="1016">
                  <c:v>5.9633027522935783E-2</c:v>
                </c:pt>
                <c:pt idx="1017">
                  <c:v>8.0952380952380956E-2</c:v>
                </c:pt>
                <c:pt idx="1018">
                  <c:v>9.4674556213017749E-2</c:v>
                </c:pt>
                <c:pt idx="1019">
                  <c:v>6.9124423963133647E-2</c:v>
                </c:pt>
                <c:pt idx="1020">
                  <c:v>8.9552238805970144E-2</c:v>
                </c:pt>
                <c:pt idx="1021">
                  <c:v>6.25E-2</c:v>
                </c:pt>
                <c:pt idx="1022">
                  <c:v>4.6948356807511735E-2</c:v>
                </c:pt>
                <c:pt idx="1023">
                  <c:v>7.8431372549019607E-2</c:v>
                </c:pt>
                <c:pt idx="1024">
                  <c:v>9.3023255813953487E-2</c:v>
                </c:pt>
                <c:pt idx="1025">
                  <c:v>5.7777777777777775E-2</c:v>
                </c:pt>
                <c:pt idx="1026">
                  <c:v>0.10555555555555556</c:v>
                </c:pt>
                <c:pt idx="1027">
                  <c:v>9.03954802259887E-2</c:v>
                </c:pt>
                <c:pt idx="1028">
                  <c:v>6.7632850241545889E-2</c:v>
                </c:pt>
                <c:pt idx="1029">
                  <c:v>5.3398058252427182E-2</c:v>
                </c:pt>
                <c:pt idx="1030">
                  <c:v>7.0000000000000007E-2</c:v>
                </c:pt>
                <c:pt idx="1031">
                  <c:v>0.10697674418604651</c:v>
                </c:pt>
                <c:pt idx="1032">
                  <c:v>8.2251082251082255E-2</c:v>
                </c:pt>
                <c:pt idx="1033">
                  <c:v>8.5714285714285715E-2</c:v>
                </c:pt>
                <c:pt idx="1034">
                  <c:v>6.6115702479338845E-2</c:v>
                </c:pt>
                <c:pt idx="1035">
                  <c:v>8.2524271844660199E-2</c:v>
                </c:pt>
                <c:pt idx="1036">
                  <c:v>5.8823529411764705E-2</c:v>
                </c:pt>
                <c:pt idx="1037">
                  <c:v>7.2649572649572655E-2</c:v>
                </c:pt>
                <c:pt idx="1038">
                  <c:v>7.407407407407407E-2</c:v>
                </c:pt>
                <c:pt idx="1039">
                  <c:v>6.5727699530516437E-2</c:v>
                </c:pt>
                <c:pt idx="1040">
                  <c:v>4.9504950495049507E-2</c:v>
                </c:pt>
                <c:pt idx="1041">
                  <c:v>6.25E-2</c:v>
                </c:pt>
                <c:pt idx="1042">
                  <c:v>8.6956521739130432E-2</c:v>
                </c:pt>
                <c:pt idx="1043">
                  <c:v>5.3398058252427182E-2</c:v>
                </c:pt>
                <c:pt idx="1044">
                  <c:v>3.7383177570093455E-2</c:v>
                </c:pt>
                <c:pt idx="1045">
                  <c:v>0.1201923076923077</c:v>
                </c:pt>
                <c:pt idx="1046">
                  <c:v>8.6021505376344093E-2</c:v>
                </c:pt>
                <c:pt idx="1047">
                  <c:v>0.11304347826086956</c:v>
                </c:pt>
                <c:pt idx="1048">
                  <c:v>8.0952380952380956E-2</c:v>
                </c:pt>
                <c:pt idx="1049">
                  <c:v>8.5308056872037921E-2</c:v>
                </c:pt>
                <c:pt idx="1050">
                  <c:v>6.8181818181818177E-2</c:v>
                </c:pt>
                <c:pt idx="1051">
                  <c:v>8.8235294117647065E-2</c:v>
                </c:pt>
                <c:pt idx="1052">
                  <c:v>8.673469387755102E-2</c:v>
                </c:pt>
                <c:pt idx="1053">
                  <c:v>0.10169491525423729</c:v>
                </c:pt>
                <c:pt idx="1054">
                  <c:v>8.7804878048780483E-2</c:v>
                </c:pt>
                <c:pt idx="1055">
                  <c:v>0.10810810810810811</c:v>
                </c:pt>
                <c:pt idx="1056">
                  <c:v>8.7336244541484712E-2</c:v>
                </c:pt>
                <c:pt idx="1057">
                  <c:v>8.6956521739130432E-2</c:v>
                </c:pt>
                <c:pt idx="1058">
                  <c:v>8.4388185654008435E-2</c:v>
                </c:pt>
                <c:pt idx="1059">
                  <c:v>0.11855670103092783</c:v>
                </c:pt>
                <c:pt idx="1060">
                  <c:v>9.8214285714285712E-2</c:v>
                </c:pt>
                <c:pt idx="1061">
                  <c:v>0.10714285714285714</c:v>
                </c:pt>
                <c:pt idx="1062">
                  <c:v>8.0952380952380956E-2</c:v>
                </c:pt>
                <c:pt idx="1063">
                  <c:v>0.10407239819004525</c:v>
                </c:pt>
                <c:pt idx="1064">
                  <c:v>6.8669527896995708E-2</c:v>
                </c:pt>
                <c:pt idx="1065">
                  <c:v>0.14155251141552511</c:v>
                </c:pt>
                <c:pt idx="1066">
                  <c:v>0.1078838174273859</c:v>
                </c:pt>
                <c:pt idx="1067">
                  <c:v>0.11065573770491803</c:v>
                </c:pt>
                <c:pt idx="1068">
                  <c:v>7.1428571428571425E-2</c:v>
                </c:pt>
                <c:pt idx="1069">
                  <c:v>6.8627450980392163E-2</c:v>
                </c:pt>
                <c:pt idx="1070">
                  <c:v>0.11498257839721254</c:v>
                </c:pt>
                <c:pt idx="1071">
                  <c:v>8.5106382978723402E-2</c:v>
                </c:pt>
                <c:pt idx="1072">
                  <c:v>8.0459770114942528E-2</c:v>
                </c:pt>
                <c:pt idx="1073">
                  <c:v>0.10833333333333334</c:v>
                </c:pt>
                <c:pt idx="1074">
                  <c:v>9.9206349206349201E-2</c:v>
                </c:pt>
                <c:pt idx="1075">
                  <c:v>9.6774193548387094E-2</c:v>
                </c:pt>
                <c:pt idx="1076">
                  <c:v>8.1967213114754092E-2</c:v>
                </c:pt>
                <c:pt idx="1077">
                  <c:v>0.1044776119402985</c:v>
                </c:pt>
                <c:pt idx="1078">
                  <c:v>0.11290322580645161</c:v>
                </c:pt>
                <c:pt idx="1079">
                  <c:v>0.13617021276595745</c:v>
                </c:pt>
                <c:pt idx="1080">
                  <c:v>0.1</c:v>
                </c:pt>
                <c:pt idx="1081">
                  <c:v>0.15073529411764705</c:v>
                </c:pt>
                <c:pt idx="1082">
                  <c:v>0.10747663551401869</c:v>
                </c:pt>
                <c:pt idx="1083">
                  <c:v>0.10550458715596331</c:v>
                </c:pt>
                <c:pt idx="1084">
                  <c:v>0.12962962962962962</c:v>
                </c:pt>
                <c:pt idx="1085">
                  <c:v>0.1228813559322034</c:v>
                </c:pt>
                <c:pt idx="1086">
                  <c:v>0.16800000000000001</c:v>
                </c:pt>
                <c:pt idx="1087">
                  <c:v>0.14285714285714285</c:v>
                </c:pt>
                <c:pt idx="1088">
                  <c:v>9.3103448275862075E-2</c:v>
                </c:pt>
                <c:pt idx="1089">
                  <c:v>0.11304347826086956</c:v>
                </c:pt>
                <c:pt idx="1090">
                  <c:v>0.12121212121212122</c:v>
                </c:pt>
                <c:pt idx="1091">
                  <c:v>0.11428571428571428</c:v>
                </c:pt>
                <c:pt idx="1092">
                  <c:v>0.15613382899628253</c:v>
                </c:pt>
                <c:pt idx="1093">
                  <c:v>0.12890625</c:v>
                </c:pt>
                <c:pt idx="1094">
                  <c:v>0.10652920962199312</c:v>
                </c:pt>
                <c:pt idx="1095">
                  <c:v>0.13870967741935483</c:v>
                </c:pt>
                <c:pt idx="1096">
                  <c:v>0.12080536912751678</c:v>
                </c:pt>
                <c:pt idx="1097">
                  <c:v>0.13937282229965156</c:v>
                </c:pt>
                <c:pt idx="1098">
                  <c:v>0.13978494623655913</c:v>
                </c:pt>
                <c:pt idx="1099">
                  <c:v>0.14068441064638784</c:v>
                </c:pt>
                <c:pt idx="1100">
                  <c:v>0.17421602787456447</c:v>
                </c:pt>
                <c:pt idx="1101">
                  <c:v>0.14828897338403041</c:v>
                </c:pt>
                <c:pt idx="1102">
                  <c:v>0.11857707509881422</c:v>
                </c:pt>
                <c:pt idx="1103">
                  <c:v>0.13223140495867769</c:v>
                </c:pt>
                <c:pt idx="1104">
                  <c:v>0.16666666666666666</c:v>
                </c:pt>
                <c:pt idx="1105">
                  <c:v>0.1455223880597015</c:v>
                </c:pt>
                <c:pt idx="1106">
                  <c:v>0.13656387665198239</c:v>
                </c:pt>
                <c:pt idx="1107">
                  <c:v>0.14666666666666667</c:v>
                </c:pt>
                <c:pt idx="1108">
                  <c:v>0.14634146341463414</c:v>
                </c:pt>
                <c:pt idx="1109">
                  <c:v>0.16182572614107885</c:v>
                </c:pt>
                <c:pt idx="1110">
                  <c:v>0.13973799126637554</c:v>
                </c:pt>
                <c:pt idx="1111">
                  <c:v>0.12598425196850394</c:v>
                </c:pt>
                <c:pt idx="1112">
                  <c:v>0.11450381679389313</c:v>
                </c:pt>
                <c:pt idx="1113">
                  <c:v>0.1728395061728395</c:v>
                </c:pt>
                <c:pt idx="1114">
                  <c:v>0.10714285714285714</c:v>
                </c:pt>
                <c:pt idx="1115">
                  <c:v>0.12734082397003746</c:v>
                </c:pt>
                <c:pt idx="1116">
                  <c:v>9.9236641221374045E-2</c:v>
                </c:pt>
                <c:pt idx="1117">
                  <c:v>0.13253012048192772</c:v>
                </c:pt>
                <c:pt idx="1118">
                  <c:v>0.13178294573643412</c:v>
                </c:pt>
                <c:pt idx="1119">
                  <c:v>0.11618257261410789</c:v>
                </c:pt>
                <c:pt idx="1120">
                  <c:v>9.8765432098765427E-2</c:v>
                </c:pt>
                <c:pt idx="1121">
                  <c:v>0.11363636363636363</c:v>
                </c:pt>
                <c:pt idx="1122">
                  <c:v>0.104</c:v>
                </c:pt>
                <c:pt idx="1123">
                  <c:v>0.10465116279069768</c:v>
                </c:pt>
                <c:pt idx="1124">
                  <c:v>0.12280701754385964</c:v>
                </c:pt>
                <c:pt idx="1125">
                  <c:v>0.11673151750972763</c:v>
                </c:pt>
                <c:pt idx="1126">
                  <c:v>0.12546125461254612</c:v>
                </c:pt>
                <c:pt idx="1127">
                  <c:v>0.11244979919678715</c:v>
                </c:pt>
                <c:pt idx="1128">
                  <c:v>0.1037344398340249</c:v>
                </c:pt>
                <c:pt idx="1129">
                  <c:v>0.13733905579399142</c:v>
                </c:pt>
                <c:pt idx="1130">
                  <c:v>0.14919354838709678</c:v>
                </c:pt>
                <c:pt idx="1131">
                  <c:v>9.6153846153846159E-2</c:v>
                </c:pt>
                <c:pt idx="1132">
                  <c:v>9.2436974789915971E-2</c:v>
                </c:pt>
                <c:pt idx="1133">
                  <c:v>0.11864406779661017</c:v>
                </c:pt>
                <c:pt idx="1134">
                  <c:v>0.10975609756097561</c:v>
                </c:pt>
                <c:pt idx="1135">
                  <c:v>0.11155378486055777</c:v>
                </c:pt>
                <c:pt idx="1136">
                  <c:v>0.1380952380952381</c:v>
                </c:pt>
                <c:pt idx="1137">
                  <c:v>9.0909090909090912E-2</c:v>
                </c:pt>
                <c:pt idx="1138">
                  <c:v>0.10552763819095477</c:v>
                </c:pt>
                <c:pt idx="1139">
                  <c:v>0.13744075829383887</c:v>
                </c:pt>
                <c:pt idx="1140">
                  <c:v>8.0357142857142863E-2</c:v>
                </c:pt>
                <c:pt idx="1141">
                  <c:v>8.1447963800904979E-2</c:v>
                </c:pt>
                <c:pt idx="1142">
                  <c:v>0.10619469026548672</c:v>
                </c:pt>
                <c:pt idx="1143">
                  <c:v>9.3220338983050849E-2</c:v>
                </c:pt>
                <c:pt idx="1144">
                  <c:v>0.11946902654867257</c:v>
                </c:pt>
                <c:pt idx="1145">
                  <c:v>9.2827004219409287E-2</c:v>
                </c:pt>
                <c:pt idx="1146">
                  <c:v>0.11061946902654868</c:v>
                </c:pt>
                <c:pt idx="1147">
                  <c:v>0.10837438423645321</c:v>
                </c:pt>
                <c:pt idx="1148">
                  <c:v>0.1111111111111111</c:v>
                </c:pt>
                <c:pt idx="1149">
                  <c:v>0.11538461538461539</c:v>
                </c:pt>
                <c:pt idx="1150">
                  <c:v>0.15226337448559671</c:v>
                </c:pt>
                <c:pt idx="1151">
                  <c:v>0.10526315789473684</c:v>
                </c:pt>
                <c:pt idx="1152">
                  <c:v>0.12149532710280374</c:v>
                </c:pt>
                <c:pt idx="1153">
                  <c:v>0.10328638497652583</c:v>
                </c:pt>
                <c:pt idx="1154">
                  <c:v>0.11715481171548117</c:v>
                </c:pt>
                <c:pt idx="1155">
                  <c:v>7.4468085106382975E-2</c:v>
                </c:pt>
                <c:pt idx="1156">
                  <c:v>0.11052631578947368</c:v>
                </c:pt>
                <c:pt idx="1157">
                  <c:v>0.10859728506787331</c:v>
                </c:pt>
                <c:pt idx="1158">
                  <c:v>0.1111111111111111</c:v>
                </c:pt>
                <c:pt idx="1159">
                  <c:v>8.8082901554404139E-2</c:v>
                </c:pt>
                <c:pt idx="1160">
                  <c:v>7.7551020408163265E-2</c:v>
                </c:pt>
                <c:pt idx="1161">
                  <c:v>7.2398190045248875E-2</c:v>
                </c:pt>
                <c:pt idx="1162">
                  <c:v>0.14146341463414633</c:v>
                </c:pt>
                <c:pt idx="1163">
                  <c:v>5.3497942386831275E-2</c:v>
                </c:pt>
                <c:pt idx="1164">
                  <c:v>0.15121951219512195</c:v>
                </c:pt>
                <c:pt idx="1165">
                  <c:v>6.9767441860465115E-2</c:v>
                </c:pt>
                <c:pt idx="1166">
                  <c:v>9.6774193548387094E-2</c:v>
                </c:pt>
                <c:pt idx="1167">
                  <c:v>6.3106796116504854E-2</c:v>
                </c:pt>
                <c:pt idx="1168">
                  <c:v>0.14537444933920704</c:v>
                </c:pt>
                <c:pt idx="1169">
                  <c:v>0.10762331838565023</c:v>
                </c:pt>
                <c:pt idx="1170">
                  <c:v>9.8765432098765427E-2</c:v>
                </c:pt>
                <c:pt idx="1171">
                  <c:v>7.9439252336448593E-2</c:v>
                </c:pt>
                <c:pt idx="1172">
                  <c:v>7.4999999999999997E-2</c:v>
                </c:pt>
                <c:pt idx="1173">
                  <c:v>8.5972850678733032E-2</c:v>
                </c:pt>
                <c:pt idx="1174">
                  <c:v>0.10294117647058823</c:v>
                </c:pt>
                <c:pt idx="1175">
                  <c:v>9.5238095238095233E-2</c:v>
                </c:pt>
                <c:pt idx="1176">
                  <c:v>7.3891625615763554E-2</c:v>
                </c:pt>
                <c:pt idx="1177">
                  <c:v>9.950248756218906E-2</c:v>
                </c:pt>
                <c:pt idx="1178">
                  <c:v>8.2524271844660199E-2</c:v>
                </c:pt>
                <c:pt idx="1179">
                  <c:v>0.10945273631840796</c:v>
                </c:pt>
                <c:pt idx="1180">
                  <c:v>9.8522167487684734E-2</c:v>
                </c:pt>
                <c:pt idx="1181">
                  <c:v>0.10576923076923077</c:v>
                </c:pt>
                <c:pt idx="1182">
                  <c:v>6.2780269058295965E-2</c:v>
                </c:pt>
                <c:pt idx="1183">
                  <c:v>9.2165898617511524E-2</c:v>
                </c:pt>
                <c:pt idx="1184">
                  <c:v>9.3596059113300489E-2</c:v>
                </c:pt>
                <c:pt idx="1185">
                  <c:v>6.5420560747663545E-2</c:v>
                </c:pt>
                <c:pt idx="1186">
                  <c:v>0.10784313725490197</c:v>
                </c:pt>
                <c:pt idx="1187">
                  <c:v>0.11555555555555555</c:v>
                </c:pt>
                <c:pt idx="1188">
                  <c:v>0.10582010582010581</c:v>
                </c:pt>
                <c:pt idx="1189">
                  <c:v>9.405940594059406E-2</c:v>
                </c:pt>
                <c:pt idx="1190">
                  <c:v>8.0808080808080815E-2</c:v>
                </c:pt>
                <c:pt idx="1191">
                  <c:v>0.1111111111111111</c:v>
                </c:pt>
                <c:pt idx="1192">
                  <c:v>0.10628019323671498</c:v>
                </c:pt>
                <c:pt idx="1193">
                  <c:v>0.11842105263157894</c:v>
                </c:pt>
                <c:pt idx="1194">
                  <c:v>0.11616161616161616</c:v>
                </c:pt>
                <c:pt idx="1195">
                  <c:v>9.2682926829268292E-2</c:v>
                </c:pt>
                <c:pt idx="1196">
                  <c:v>7.4688796680497924E-2</c:v>
                </c:pt>
                <c:pt idx="1197">
                  <c:v>8.3743842364532015E-2</c:v>
                </c:pt>
                <c:pt idx="1198">
                  <c:v>9.2307692307692313E-2</c:v>
                </c:pt>
                <c:pt idx="1199">
                  <c:v>0.14507772020725387</c:v>
                </c:pt>
                <c:pt idx="1200">
                  <c:v>9.45945945945946E-2</c:v>
                </c:pt>
                <c:pt idx="1201">
                  <c:v>8.4033613445378158E-2</c:v>
                </c:pt>
                <c:pt idx="1202">
                  <c:v>0.12831858407079647</c:v>
                </c:pt>
                <c:pt idx="1203">
                  <c:v>9.3457943925233641E-2</c:v>
                </c:pt>
                <c:pt idx="1204">
                  <c:v>0.13725490196078433</c:v>
                </c:pt>
                <c:pt idx="1205">
                  <c:v>0.1</c:v>
                </c:pt>
                <c:pt idx="1206">
                  <c:v>9.5890410958904104E-2</c:v>
                </c:pt>
                <c:pt idx="1207">
                  <c:v>0.12785388127853881</c:v>
                </c:pt>
                <c:pt idx="1208">
                  <c:v>0.09</c:v>
                </c:pt>
                <c:pt idx="1209">
                  <c:v>7.9831932773109238E-2</c:v>
                </c:pt>
                <c:pt idx="1210">
                  <c:v>0.11351351351351352</c:v>
                </c:pt>
                <c:pt idx="1211">
                  <c:v>0.16803278688524589</c:v>
                </c:pt>
                <c:pt idx="1212">
                  <c:v>8.085106382978724E-2</c:v>
                </c:pt>
                <c:pt idx="1213">
                  <c:v>6.7961165048543687E-2</c:v>
                </c:pt>
                <c:pt idx="1214">
                  <c:v>8.0568720379146919E-2</c:v>
                </c:pt>
                <c:pt idx="1215">
                  <c:v>8.1818181818181818E-2</c:v>
                </c:pt>
                <c:pt idx="1216">
                  <c:v>7.9295154185022032E-2</c:v>
                </c:pt>
                <c:pt idx="1217">
                  <c:v>9.4786729857819899E-2</c:v>
                </c:pt>
                <c:pt idx="1218">
                  <c:v>9.1346153846153841E-2</c:v>
                </c:pt>
                <c:pt idx="1219">
                  <c:v>8.7804878048780483E-2</c:v>
                </c:pt>
                <c:pt idx="1220">
                  <c:v>6.1904761904761907E-2</c:v>
                </c:pt>
                <c:pt idx="1221">
                  <c:v>0.10606060606060606</c:v>
                </c:pt>
                <c:pt idx="1222">
                  <c:v>0.10849056603773585</c:v>
                </c:pt>
                <c:pt idx="1223">
                  <c:v>9.7087378640776698E-2</c:v>
                </c:pt>
                <c:pt idx="1224">
                  <c:v>0.10059171597633136</c:v>
                </c:pt>
                <c:pt idx="1225">
                  <c:v>0.11734693877551021</c:v>
                </c:pt>
                <c:pt idx="1226">
                  <c:v>7.9069767441860464E-2</c:v>
                </c:pt>
                <c:pt idx="1227">
                  <c:v>7.909604519774012E-2</c:v>
                </c:pt>
                <c:pt idx="1228">
                  <c:v>6.5088757396449703E-2</c:v>
                </c:pt>
                <c:pt idx="1229">
                  <c:v>9.6153846153846159E-2</c:v>
                </c:pt>
                <c:pt idx="1230">
                  <c:v>9.815950920245399E-2</c:v>
                </c:pt>
                <c:pt idx="1231">
                  <c:v>0.10294117647058823</c:v>
                </c:pt>
                <c:pt idx="1232">
                  <c:v>9.950248756218906E-2</c:v>
                </c:pt>
                <c:pt idx="1233">
                  <c:v>6.4171122994652413E-2</c:v>
                </c:pt>
                <c:pt idx="1234">
                  <c:v>0.10091743119266056</c:v>
                </c:pt>
                <c:pt idx="1235">
                  <c:v>7.7319587628865982E-2</c:v>
                </c:pt>
                <c:pt idx="1236">
                  <c:v>9.4240837696335081E-2</c:v>
                </c:pt>
                <c:pt idx="1237">
                  <c:v>6.4676616915422883E-2</c:v>
                </c:pt>
                <c:pt idx="1238">
                  <c:v>7.6555023923444973E-2</c:v>
                </c:pt>
                <c:pt idx="1239">
                  <c:v>8.2352941176470587E-2</c:v>
                </c:pt>
                <c:pt idx="1240">
                  <c:v>9.3264248704663211E-2</c:v>
                </c:pt>
                <c:pt idx="1241">
                  <c:v>0.1276595744680851</c:v>
                </c:pt>
                <c:pt idx="1242">
                  <c:v>0.1031390134529148</c:v>
                </c:pt>
                <c:pt idx="1243">
                  <c:v>8.0459770114942528E-2</c:v>
                </c:pt>
                <c:pt idx="1244">
                  <c:v>9.8039215686274508E-2</c:v>
                </c:pt>
                <c:pt idx="1245">
                  <c:v>9.03954802259887E-2</c:v>
                </c:pt>
                <c:pt idx="1246">
                  <c:v>8.6294416243654817E-2</c:v>
                </c:pt>
                <c:pt idx="1247">
                  <c:v>6.25E-2</c:v>
                </c:pt>
                <c:pt idx="1248">
                  <c:v>7.2538860103626937E-2</c:v>
                </c:pt>
                <c:pt idx="1249">
                  <c:v>8.3743842364532015E-2</c:v>
                </c:pt>
                <c:pt idx="1250">
                  <c:v>8.3333333333333329E-2</c:v>
                </c:pt>
                <c:pt idx="1251">
                  <c:v>7.2340425531914887E-2</c:v>
                </c:pt>
                <c:pt idx="1252">
                  <c:v>6.9767441860465115E-2</c:v>
                </c:pt>
                <c:pt idx="1253">
                  <c:v>9.3406593406593408E-2</c:v>
                </c:pt>
                <c:pt idx="1254">
                  <c:v>6.7632850241545889E-2</c:v>
                </c:pt>
                <c:pt idx="1255">
                  <c:v>8.5714285714285715E-2</c:v>
                </c:pt>
                <c:pt idx="1256">
                  <c:v>5.8201058201058198E-2</c:v>
                </c:pt>
                <c:pt idx="1257">
                  <c:v>8.4337349397590355E-2</c:v>
                </c:pt>
                <c:pt idx="1258">
                  <c:v>9.405940594059406E-2</c:v>
                </c:pt>
                <c:pt idx="1259">
                  <c:v>0.10396039603960396</c:v>
                </c:pt>
                <c:pt idx="1260">
                  <c:v>5.4187192118226604E-2</c:v>
                </c:pt>
                <c:pt idx="1261">
                  <c:v>0.109375</c:v>
                </c:pt>
                <c:pt idx="1262">
                  <c:v>8.9385474860335198E-2</c:v>
                </c:pt>
                <c:pt idx="1263">
                  <c:v>5.3191489361702128E-2</c:v>
                </c:pt>
                <c:pt idx="1264">
                  <c:v>8.8888888888888892E-2</c:v>
                </c:pt>
                <c:pt idx="1265">
                  <c:v>0.125</c:v>
                </c:pt>
                <c:pt idx="1266">
                  <c:v>9.3596059113300489E-2</c:v>
                </c:pt>
                <c:pt idx="1267">
                  <c:v>5.7591623036649213E-2</c:v>
                </c:pt>
                <c:pt idx="1268">
                  <c:v>0.10476190476190476</c:v>
                </c:pt>
                <c:pt idx="1269">
                  <c:v>7.1065989847715741E-2</c:v>
                </c:pt>
                <c:pt idx="1270">
                  <c:v>3.5175879396984924E-2</c:v>
                </c:pt>
                <c:pt idx="1271">
                  <c:v>6.0465116279069767E-2</c:v>
                </c:pt>
                <c:pt idx="1272">
                  <c:v>6.5326633165829151E-2</c:v>
                </c:pt>
                <c:pt idx="1273">
                  <c:v>0.10050251256281408</c:v>
                </c:pt>
                <c:pt idx="1274">
                  <c:v>6.7708333333333329E-2</c:v>
                </c:pt>
                <c:pt idx="1275">
                  <c:v>8.2608695652173908E-2</c:v>
                </c:pt>
                <c:pt idx="1276">
                  <c:v>0.10270270270270271</c:v>
                </c:pt>
                <c:pt idx="1277">
                  <c:v>0.10101010101010101</c:v>
                </c:pt>
                <c:pt idx="1278">
                  <c:v>8.3769633507853408E-2</c:v>
                </c:pt>
                <c:pt idx="1279">
                  <c:v>0.10096153846153846</c:v>
                </c:pt>
                <c:pt idx="1280">
                  <c:v>0.12442396313364056</c:v>
                </c:pt>
                <c:pt idx="1281">
                  <c:v>5.5045871559633031E-2</c:v>
                </c:pt>
                <c:pt idx="1282">
                  <c:v>8.1632653061224483E-2</c:v>
                </c:pt>
                <c:pt idx="1283">
                  <c:v>8.5000000000000006E-2</c:v>
                </c:pt>
                <c:pt idx="1284">
                  <c:v>5.3097345132743362E-2</c:v>
                </c:pt>
                <c:pt idx="1285">
                  <c:v>8.4444444444444447E-2</c:v>
                </c:pt>
                <c:pt idx="1286">
                  <c:v>0.11059907834101383</c:v>
                </c:pt>
                <c:pt idx="1287">
                  <c:v>7.3529411764705885E-2</c:v>
                </c:pt>
                <c:pt idx="1288">
                  <c:v>0.13861386138613863</c:v>
                </c:pt>
                <c:pt idx="1289">
                  <c:v>0.08</c:v>
                </c:pt>
                <c:pt idx="1290">
                  <c:v>6.0185185185185182E-2</c:v>
                </c:pt>
                <c:pt idx="1291">
                  <c:v>6.6037735849056603E-2</c:v>
                </c:pt>
                <c:pt idx="1292">
                  <c:v>7.5471698113207544E-2</c:v>
                </c:pt>
                <c:pt idx="1293">
                  <c:v>7.9601990049751242E-2</c:v>
                </c:pt>
                <c:pt idx="1294">
                  <c:v>9.950248756218906E-2</c:v>
                </c:pt>
                <c:pt idx="1295">
                  <c:v>7.7669902912621352E-2</c:v>
                </c:pt>
                <c:pt idx="1296">
                  <c:v>8.9947089947089942E-2</c:v>
                </c:pt>
                <c:pt idx="1297">
                  <c:v>6.25E-2</c:v>
                </c:pt>
                <c:pt idx="1298">
                  <c:v>0.11386138613861387</c:v>
                </c:pt>
                <c:pt idx="1299">
                  <c:v>0.10747663551401869</c:v>
                </c:pt>
                <c:pt idx="1300">
                  <c:v>5.5555555555555552E-2</c:v>
                </c:pt>
                <c:pt idx="1301">
                  <c:v>7.407407407407407E-2</c:v>
                </c:pt>
                <c:pt idx="1302">
                  <c:v>7.0093457943925228E-2</c:v>
                </c:pt>
                <c:pt idx="1303">
                  <c:v>8.4210526315789472E-2</c:v>
                </c:pt>
                <c:pt idx="1304">
                  <c:v>8.8397790055248615E-2</c:v>
                </c:pt>
                <c:pt idx="1305">
                  <c:v>6.8571428571428575E-2</c:v>
                </c:pt>
                <c:pt idx="1306">
                  <c:v>8.3720930232558138E-2</c:v>
                </c:pt>
                <c:pt idx="1307">
                  <c:v>6.1538461538461542E-2</c:v>
                </c:pt>
                <c:pt idx="1308">
                  <c:v>7.9787234042553196E-2</c:v>
                </c:pt>
                <c:pt idx="1309">
                  <c:v>7.2164948453608241E-2</c:v>
                </c:pt>
                <c:pt idx="1310">
                  <c:v>0.107981220657277</c:v>
                </c:pt>
                <c:pt idx="1311">
                  <c:v>6.5989847715736044E-2</c:v>
                </c:pt>
                <c:pt idx="1312">
                  <c:v>6.9518716577540107E-2</c:v>
                </c:pt>
                <c:pt idx="1313">
                  <c:v>9.4786729857819899E-2</c:v>
                </c:pt>
                <c:pt idx="1314">
                  <c:v>6.1320754716981132E-2</c:v>
                </c:pt>
                <c:pt idx="1315">
                  <c:v>8.6294416243654817E-2</c:v>
                </c:pt>
                <c:pt idx="1316">
                  <c:v>8.8397790055248615E-2</c:v>
                </c:pt>
                <c:pt idx="1317">
                  <c:v>0.10396039603960396</c:v>
                </c:pt>
                <c:pt idx="1318">
                  <c:v>7.8651685393258425E-2</c:v>
                </c:pt>
                <c:pt idx="1319">
                  <c:v>0.10891089108910891</c:v>
                </c:pt>
                <c:pt idx="1320">
                  <c:v>6.3725490196078427E-2</c:v>
                </c:pt>
                <c:pt idx="1321">
                  <c:v>7.6530612244897961E-2</c:v>
                </c:pt>
                <c:pt idx="1322">
                  <c:v>7.8512396694214878E-2</c:v>
                </c:pt>
                <c:pt idx="1323">
                  <c:v>9.375E-2</c:v>
                </c:pt>
                <c:pt idx="1324">
                  <c:v>9.6000000000000002E-2</c:v>
                </c:pt>
                <c:pt idx="1325">
                  <c:v>7.5471698113207544E-2</c:v>
                </c:pt>
                <c:pt idx="1326">
                  <c:v>8.6538461538461536E-2</c:v>
                </c:pt>
                <c:pt idx="1327">
                  <c:v>6.8421052631578952E-2</c:v>
                </c:pt>
                <c:pt idx="1328">
                  <c:v>6.6350710900473939E-2</c:v>
                </c:pt>
                <c:pt idx="1329">
                  <c:v>5.6872037914691941E-2</c:v>
                </c:pt>
                <c:pt idx="1330">
                  <c:v>0.09</c:v>
                </c:pt>
                <c:pt idx="1331">
                  <c:v>6.9767441860465115E-2</c:v>
                </c:pt>
                <c:pt idx="1332">
                  <c:v>9.5000000000000001E-2</c:v>
                </c:pt>
                <c:pt idx="1333">
                  <c:v>7.8947368421052627E-2</c:v>
                </c:pt>
                <c:pt idx="1334">
                  <c:v>0.10377358490566038</c:v>
                </c:pt>
                <c:pt idx="1335">
                  <c:v>8.5561497326203204E-2</c:v>
                </c:pt>
                <c:pt idx="1336">
                  <c:v>9.950248756218906E-2</c:v>
                </c:pt>
                <c:pt idx="1337">
                  <c:v>9.8837209302325577E-2</c:v>
                </c:pt>
                <c:pt idx="1338">
                  <c:v>7.4285714285714288E-2</c:v>
                </c:pt>
                <c:pt idx="1339">
                  <c:v>9.4527363184079602E-2</c:v>
                </c:pt>
                <c:pt idx="1340">
                  <c:v>0.10294117647058823</c:v>
                </c:pt>
                <c:pt idx="1341">
                  <c:v>7.9787234042553196E-2</c:v>
                </c:pt>
                <c:pt idx="1342">
                  <c:v>7.0000000000000007E-2</c:v>
                </c:pt>
                <c:pt idx="1343">
                  <c:v>9.7777777777777783E-2</c:v>
                </c:pt>
                <c:pt idx="1344">
                  <c:v>9.7938144329896906E-2</c:v>
                </c:pt>
                <c:pt idx="1345">
                  <c:v>9.2391304347826081E-2</c:v>
                </c:pt>
                <c:pt idx="1346">
                  <c:v>7.1428571428571425E-2</c:v>
                </c:pt>
                <c:pt idx="1347">
                  <c:v>8.3743842364532015E-2</c:v>
                </c:pt>
                <c:pt idx="1348">
                  <c:v>7.9754601226993863E-2</c:v>
                </c:pt>
                <c:pt idx="1349">
                  <c:v>8.5585585585585586E-2</c:v>
                </c:pt>
                <c:pt idx="1350">
                  <c:v>6.2200956937799042E-2</c:v>
                </c:pt>
                <c:pt idx="1351">
                  <c:v>8.5858585858585856E-2</c:v>
                </c:pt>
                <c:pt idx="1352">
                  <c:v>7.0707070707070704E-2</c:v>
                </c:pt>
                <c:pt idx="1353">
                  <c:v>0.10606060606060606</c:v>
                </c:pt>
                <c:pt idx="1354">
                  <c:v>8.8235294117647065E-2</c:v>
                </c:pt>
                <c:pt idx="1355">
                  <c:v>0.10194174757281553</c:v>
                </c:pt>
                <c:pt idx="1356">
                  <c:v>6.8292682926829273E-2</c:v>
                </c:pt>
                <c:pt idx="1357">
                  <c:v>9.2592592592592587E-2</c:v>
                </c:pt>
                <c:pt idx="1358">
                  <c:v>9.8654708520179366E-2</c:v>
                </c:pt>
                <c:pt idx="1359">
                  <c:v>7.5630252100840331E-2</c:v>
                </c:pt>
                <c:pt idx="1360">
                  <c:v>4.7872340425531915E-2</c:v>
                </c:pt>
                <c:pt idx="1361">
                  <c:v>0.10891089108910891</c:v>
                </c:pt>
                <c:pt idx="1362">
                  <c:v>7.1428571428571425E-2</c:v>
                </c:pt>
                <c:pt idx="1363">
                  <c:v>0.1076923076923077</c:v>
                </c:pt>
                <c:pt idx="1364">
                  <c:v>7.650273224043716E-2</c:v>
                </c:pt>
                <c:pt idx="1365">
                  <c:v>7.8534031413612565E-2</c:v>
                </c:pt>
                <c:pt idx="1366">
                  <c:v>4.3243243243243246E-2</c:v>
                </c:pt>
                <c:pt idx="1367">
                  <c:v>5.1643192488262914E-2</c:v>
                </c:pt>
                <c:pt idx="1368">
                  <c:v>6.7708333333333329E-2</c:v>
                </c:pt>
                <c:pt idx="1369">
                  <c:v>9.2165898617511524E-2</c:v>
                </c:pt>
                <c:pt idx="1370">
                  <c:v>7.7720207253886009E-2</c:v>
                </c:pt>
                <c:pt idx="1371">
                  <c:v>8.0402010050251257E-2</c:v>
                </c:pt>
                <c:pt idx="1372">
                  <c:v>0.10795454545454546</c:v>
                </c:pt>
                <c:pt idx="1373">
                  <c:v>5.5276381909547742E-2</c:v>
                </c:pt>
                <c:pt idx="1374">
                  <c:v>7.2164948453608241E-2</c:v>
                </c:pt>
                <c:pt idx="1375">
                  <c:v>0.1043956043956044</c:v>
                </c:pt>
                <c:pt idx="1376">
                  <c:v>6.4039408866995079E-2</c:v>
                </c:pt>
                <c:pt idx="1377">
                  <c:v>0.10752688172043011</c:v>
                </c:pt>
                <c:pt idx="1378">
                  <c:v>8.1339712918660281E-2</c:v>
                </c:pt>
                <c:pt idx="1379">
                  <c:v>8.2051282051282051E-2</c:v>
                </c:pt>
                <c:pt idx="1380">
                  <c:v>0.10152284263959391</c:v>
                </c:pt>
                <c:pt idx="1381">
                  <c:v>5.6603773584905662E-2</c:v>
                </c:pt>
                <c:pt idx="1382">
                  <c:v>0.12037037037037036</c:v>
                </c:pt>
                <c:pt idx="1383">
                  <c:v>9.4240837696335081E-2</c:v>
                </c:pt>
                <c:pt idx="1384">
                  <c:v>0.10309278350515463</c:v>
                </c:pt>
                <c:pt idx="1385">
                  <c:v>9.7560975609756101E-2</c:v>
                </c:pt>
                <c:pt idx="1386">
                  <c:v>8.0645161290322578E-2</c:v>
                </c:pt>
                <c:pt idx="1387">
                  <c:v>0.11386138613861387</c:v>
                </c:pt>
                <c:pt idx="1388">
                  <c:v>0.09</c:v>
                </c:pt>
                <c:pt idx="1389">
                  <c:v>0.10204081632653061</c:v>
                </c:pt>
                <c:pt idx="1390">
                  <c:v>9.0476190476190474E-2</c:v>
                </c:pt>
                <c:pt idx="1391">
                  <c:v>8.247422680412371E-2</c:v>
                </c:pt>
                <c:pt idx="1392">
                  <c:v>7.4257425742574254E-2</c:v>
                </c:pt>
                <c:pt idx="1393">
                  <c:v>6.4171122994652413E-2</c:v>
                </c:pt>
                <c:pt idx="1394">
                  <c:v>0.1004566210045662</c:v>
                </c:pt>
                <c:pt idx="1395">
                  <c:v>8.5714285714285715E-2</c:v>
                </c:pt>
                <c:pt idx="1396">
                  <c:v>7.0351758793969849E-2</c:v>
                </c:pt>
                <c:pt idx="1397">
                  <c:v>7.9207920792079209E-2</c:v>
                </c:pt>
                <c:pt idx="1398">
                  <c:v>5.6603773584905662E-2</c:v>
                </c:pt>
                <c:pt idx="1399">
                  <c:v>4.2553191489361701E-2</c:v>
                </c:pt>
                <c:pt idx="1400">
                  <c:v>7.8817733990147784E-2</c:v>
                </c:pt>
                <c:pt idx="1401">
                  <c:v>8.3333333333333329E-2</c:v>
                </c:pt>
                <c:pt idx="1402">
                  <c:v>6.8965517241379309E-2</c:v>
                </c:pt>
                <c:pt idx="1403">
                  <c:v>5.7291666666666664E-2</c:v>
                </c:pt>
                <c:pt idx="1404">
                  <c:v>6.8181818181818177E-2</c:v>
                </c:pt>
                <c:pt idx="1405">
                  <c:v>8.1081081081081086E-2</c:v>
                </c:pt>
                <c:pt idx="1406">
                  <c:v>8.5585585585585586E-2</c:v>
                </c:pt>
                <c:pt idx="1407">
                  <c:v>0.10256410256410256</c:v>
                </c:pt>
                <c:pt idx="1408">
                  <c:v>8.9201877934272297E-2</c:v>
                </c:pt>
                <c:pt idx="1409">
                  <c:v>0.1013215859030837</c:v>
                </c:pt>
                <c:pt idx="1410">
                  <c:v>9.1397849462365593E-2</c:v>
                </c:pt>
                <c:pt idx="1411">
                  <c:v>8.0188679245283015E-2</c:v>
                </c:pt>
                <c:pt idx="1412">
                  <c:v>0.06</c:v>
                </c:pt>
                <c:pt idx="1413">
                  <c:v>5.8035714285714288E-2</c:v>
                </c:pt>
                <c:pt idx="1414">
                  <c:v>9.9526066350710901E-2</c:v>
                </c:pt>
                <c:pt idx="1415">
                  <c:v>0.12121212121212122</c:v>
                </c:pt>
                <c:pt idx="1416">
                  <c:v>9.6618357487922704E-2</c:v>
                </c:pt>
                <c:pt idx="1417">
                  <c:v>9.8654708520179366E-2</c:v>
                </c:pt>
                <c:pt idx="1418">
                  <c:v>0.1013215859030837</c:v>
                </c:pt>
                <c:pt idx="1419">
                  <c:v>9.9547511312217188E-2</c:v>
                </c:pt>
                <c:pt idx="1420">
                  <c:v>6.1403508771929821E-2</c:v>
                </c:pt>
                <c:pt idx="1421">
                  <c:v>8.6206896551724144E-2</c:v>
                </c:pt>
                <c:pt idx="1422">
                  <c:v>5.0228310502283102E-2</c:v>
                </c:pt>
                <c:pt idx="1423">
                  <c:v>0.105</c:v>
                </c:pt>
                <c:pt idx="1424">
                  <c:v>5.7692307692307696E-2</c:v>
                </c:pt>
                <c:pt idx="1425">
                  <c:v>5.5248618784530384E-2</c:v>
                </c:pt>
                <c:pt idx="1426">
                  <c:v>7.7586206896551727E-2</c:v>
                </c:pt>
                <c:pt idx="1427">
                  <c:v>7.3275862068965511E-2</c:v>
                </c:pt>
                <c:pt idx="1428">
                  <c:v>6.9565217391304349E-2</c:v>
                </c:pt>
                <c:pt idx="1429">
                  <c:v>7.7272727272727271E-2</c:v>
                </c:pt>
                <c:pt idx="1430">
                  <c:v>0.11764705882352941</c:v>
                </c:pt>
                <c:pt idx="1431">
                  <c:v>9.2050209205020925E-2</c:v>
                </c:pt>
                <c:pt idx="1432">
                  <c:v>5.6338028169014086E-2</c:v>
                </c:pt>
                <c:pt idx="1433">
                  <c:v>8.2304526748971193E-2</c:v>
                </c:pt>
                <c:pt idx="1434">
                  <c:v>0.100418410041841</c:v>
                </c:pt>
                <c:pt idx="1435">
                  <c:v>9.4736842105263161E-2</c:v>
                </c:pt>
                <c:pt idx="1436">
                  <c:v>7.5098814229249009E-2</c:v>
                </c:pt>
                <c:pt idx="1437">
                  <c:v>9.4827586206896547E-2</c:v>
                </c:pt>
                <c:pt idx="1438">
                  <c:v>0.13043478260869565</c:v>
                </c:pt>
                <c:pt idx="1439">
                  <c:v>9.8591549295774641E-2</c:v>
                </c:pt>
                <c:pt idx="1440">
                  <c:v>9.3333333333333338E-2</c:v>
                </c:pt>
                <c:pt idx="1441">
                  <c:v>0.125</c:v>
                </c:pt>
                <c:pt idx="1442">
                  <c:v>7.6923076923076927E-2</c:v>
                </c:pt>
                <c:pt idx="1443">
                  <c:v>8.1339712918660281E-2</c:v>
                </c:pt>
                <c:pt idx="1444">
                  <c:v>0.11214953271028037</c:v>
                </c:pt>
                <c:pt idx="1445">
                  <c:v>8.7155963302752298E-2</c:v>
                </c:pt>
                <c:pt idx="1446">
                  <c:v>9.0517241379310345E-2</c:v>
                </c:pt>
                <c:pt idx="1447">
                  <c:v>0.10628019323671498</c:v>
                </c:pt>
                <c:pt idx="1448">
                  <c:v>0.10550458715596331</c:v>
                </c:pt>
                <c:pt idx="1449">
                  <c:v>8.7378640776699032E-2</c:v>
                </c:pt>
                <c:pt idx="1450">
                  <c:v>7.0093457943925228E-2</c:v>
                </c:pt>
                <c:pt idx="1451">
                  <c:v>7.6305220883534142E-2</c:v>
                </c:pt>
                <c:pt idx="1452">
                  <c:v>9.9206349206349201E-2</c:v>
                </c:pt>
                <c:pt idx="1453">
                  <c:v>7.7625570776255703E-2</c:v>
                </c:pt>
                <c:pt idx="1454">
                  <c:v>8.171206225680934E-2</c:v>
                </c:pt>
                <c:pt idx="1455">
                  <c:v>0.11522633744855967</c:v>
                </c:pt>
                <c:pt idx="1456">
                  <c:v>9.6774193548387094E-2</c:v>
                </c:pt>
                <c:pt idx="1457">
                  <c:v>9.6525096525096526E-2</c:v>
                </c:pt>
                <c:pt idx="1458">
                  <c:v>7.4561403508771926E-2</c:v>
                </c:pt>
                <c:pt idx="1459">
                  <c:v>9.375E-2</c:v>
                </c:pt>
                <c:pt idx="1460">
                  <c:v>8.3700440528634359E-2</c:v>
                </c:pt>
                <c:pt idx="1461">
                  <c:v>7.0110701107011064E-2</c:v>
                </c:pt>
                <c:pt idx="1462">
                  <c:v>0.10300429184549356</c:v>
                </c:pt>
                <c:pt idx="1463">
                  <c:v>6.3725490196078427E-2</c:v>
                </c:pt>
                <c:pt idx="1464">
                  <c:v>9.1286307053941904E-2</c:v>
                </c:pt>
                <c:pt idx="1465">
                  <c:v>0.1111111111111111</c:v>
                </c:pt>
                <c:pt idx="1466">
                  <c:v>0.13934426229508196</c:v>
                </c:pt>
                <c:pt idx="1467">
                  <c:v>0.10256410256410256</c:v>
                </c:pt>
                <c:pt idx="1468">
                  <c:v>0.12550607287449392</c:v>
                </c:pt>
                <c:pt idx="1469">
                  <c:v>8.1818181818181818E-2</c:v>
                </c:pt>
                <c:pt idx="1470">
                  <c:v>9.3023255813953487E-2</c:v>
                </c:pt>
                <c:pt idx="1471">
                  <c:v>0.11244979919678715</c:v>
                </c:pt>
                <c:pt idx="1472">
                  <c:v>9.1304347826086957E-2</c:v>
                </c:pt>
                <c:pt idx="1473">
                  <c:v>0.1111111111111111</c:v>
                </c:pt>
                <c:pt idx="1474">
                  <c:v>0.10833333333333334</c:v>
                </c:pt>
                <c:pt idx="1475">
                  <c:v>0.12328767123287671</c:v>
                </c:pt>
                <c:pt idx="1476">
                  <c:v>0.11894273127753303</c:v>
                </c:pt>
                <c:pt idx="1477">
                  <c:v>0.14225941422594143</c:v>
                </c:pt>
                <c:pt idx="1478">
                  <c:v>0.15909090909090909</c:v>
                </c:pt>
                <c:pt idx="1479">
                  <c:v>0.10964912280701754</c:v>
                </c:pt>
                <c:pt idx="1480">
                  <c:v>0.102880658436214</c:v>
                </c:pt>
                <c:pt idx="1481">
                  <c:v>0.12322274881516587</c:v>
                </c:pt>
                <c:pt idx="1482">
                  <c:v>0.1271186440677966</c:v>
                </c:pt>
                <c:pt idx="1483">
                  <c:v>7.0833333333333331E-2</c:v>
                </c:pt>
                <c:pt idx="1484">
                  <c:v>0.12831858407079647</c:v>
                </c:pt>
                <c:pt idx="1485">
                  <c:v>0.1067193675889328</c:v>
                </c:pt>
                <c:pt idx="1486">
                  <c:v>0.10043668122270742</c:v>
                </c:pt>
                <c:pt idx="1487">
                  <c:v>0.12169312169312169</c:v>
                </c:pt>
                <c:pt idx="1488">
                  <c:v>0.1095890410958904</c:v>
                </c:pt>
                <c:pt idx="1489">
                  <c:v>8.4000000000000005E-2</c:v>
                </c:pt>
                <c:pt idx="1490">
                  <c:v>9.4786729857819899E-2</c:v>
                </c:pt>
                <c:pt idx="1491">
                  <c:v>7.9207920792079209E-2</c:v>
                </c:pt>
                <c:pt idx="1492">
                  <c:v>0.13302752293577982</c:v>
                </c:pt>
                <c:pt idx="1493">
                  <c:v>9.8214285714285712E-2</c:v>
                </c:pt>
                <c:pt idx="1494">
                  <c:v>0.13963963963963963</c:v>
                </c:pt>
                <c:pt idx="1495">
                  <c:v>0.11587982832618025</c:v>
                </c:pt>
                <c:pt idx="1496">
                  <c:v>8.4070796460176997E-2</c:v>
                </c:pt>
                <c:pt idx="1497">
                  <c:v>9.7165991902834009E-2</c:v>
                </c:pt>
                <c:pt idx="1498">
                  <c:v>7.1748878923766815E-2</c:v>
                </c:pt>
                <c:pt idx="1499">
                  <c:v>0.13157894736842105</c:v>
                </c:pt>
                <c:pt idx="1500">
                  <c:v>9.3984962406015032E-2</c:v>
                </c:pt>
                <c:pt idx="1501">
                  <c:v>7.5117370892018781E-2</c:v>
                </c:pt>
                <c:pt idx="1502">
                  <c:v>0.12616822429906541</c:v>
                </c:pt>
                <c:pt idx="1503">
                  <c:v>9.1633466135458169E-2</c:v>
                </c:pt>
                <c:pt idx="1504">
                  <c:v>9.5890410958904104E-2</c:v>
                </c:pt>
                <c:pt idx="1505">
                  <c:v>0.10648148148148148</c:v>
                </c:pt>
                <c:pt idx="1506">
                  <c:v>6.3559322033898302E-2</c:v>
                </c:pt>
                <c:pt idx="1507">
                  <c:v>7.9365079365079361E-2</c:v>
                </c:pt>
                <c:pt idx="1508">
                  <c:v>0.12173913043478261</c:v>
                </c:pt>
                <c:pt idx="1509">
                  <c:v>0.12396694214876033</c:v>
                </c:pt>
                <c:pt idx="1510">
                  <c:v>9.0517241379310345E-2</c:v>
                </c:pt>
                <c:pt idx="1511">
                  <c:v>6.9767441860465115E-2</c:v>
                </c:pt>
                <c:pt idx="1512">
                  <c:v>7.9831932773109238E-2</c:v>
                </c:pt>
                <c:pt idx="1513">
                  <c:v>8.085106382978724E-2</c:v>
                </c:pt>
                <c:pt idx="1514">
                  <c:v>0.10666666666666667</c:v>
                </c:pt>
                <c:pt idx="1515">
                  <c:v>0.10909090909090909</c:v>
                </c:pt>
                <c:pt idx="1516">
                  <c:v>0.11891891891891893</c:v>
                </c:pt>
                <c:pt idx="1517">
                  <c:v>0.11290322580645161</c:v>
                </c:pt>
                <c:pt idx="1518">
                  <c:v>0.10648148148148148</c:v>
                </c:pt>
                <c:pt idx="1519">
                  <c:v>6.5420560747663545E-2</c:v>
                </c:pt>
                <c:pt idx="1520">
                  <c:v>0.10666666666666667</c:v>
                </c:pt>
                <c:pt idx="1521">
                  <c:v>9.9526066350710901E-2</c:v>
                </c:pt>
                <c:pt idx="1522">
                  <c:v>9.3220338983050849E-2</c:v>
                </c:pt>
                <c:pt idx="1523">
                  <c:v>0.1038961038961039</c:v>
                </c:pt>
                <c:pt idx="1524">
                  <c:v>0.11467889908256881</c:v>
                </c:pt>
                <c:pt idx="1525">
                  <c:v>0.11255411255411256</c:v>
                </c:pt>
                <c:pt idx="1526">
                  <c:v>0.11570247933884298</c:v>
                </c:pt>
                <c:pt idx="1527">
                  <c:v>0.12345679012345678</c:v>
                </c:pt>
                <c:pt idx="1528">
                  <c:v>0.11538461538461539</c:v>
                </c:pt>
                <c:pt idx="1529">
                  <c:v>0.12393162393162394</c:v>
                </c:pt>
                <c:pt idx="1530">
                  <c:v>0.11382113821138211</c:v>
                </c:pt>
                <c:pt idx="1531">
                  <c:v>0.1</c:v>
                </c:pt>
                <c:pt idx="1532">
                  <c:v>0.10909090909090909</c:v>
                </c:pt>
                <c:pt idx="1533">
                  <c:v>0.12173913043478261</c:v>
                </c:pt>
                <c:pt idx="1534">
                  <c:v>0.11934156378600823</c:v>
                </c:pt>
                <c:pt idx="1535">
                  <c:v>9.8425196850393706E-2</c:v>
                </c:pt>
                <c:pt idx="1536">
                  <c:v>8.7378640776699032E-2</c:v>
                </c:pt>
                <c:pt idx="1537">
                  <c:v>0.11574074074074074</c:v>
                </c:pt>
                <c:pt idx="1538">
                  <c:v>0.11061946902654868</c:v>
                </c:pt>
                <c:pt idx="1539">
                  <c:v>8.0357142857142863E-2</c:v>
                </c:pt>
                <c:pt idx="1540">
                  <c:v>9.9547511312217188E-2</c:v>
                </c:pt>
                <c:pt idx="1541">
                  <c:v>0.15566037735849056</c:v>
                </c:pt>
                <c:pt idx="1542">
                  <c:v>7.0707070707070704E-2</c:v>
                </c:pt>
                <c:pt idx="1543">
                  <c:v>9.0476190476190474E-2</c:v>
                </c:pt>
                <c:pt idx="1544">
                  <c:v>0.1336206896551724</c:v>
                </c:pt>
                <c:pt idx="1545">
                  <c:v>0.11224489795918367</c:v>
                </c:pt>
                <c:pt idx="1546">
                  <c:v>0.10454545454545454</c:v>
                </c:pt>
                <c:pt idx="1547">
                  <c:v>0.11229946524064172</c:v>
                </c:pt>
                <c:pt idx="1548">
                  <c:v>9.45945945945946E-2</c:v>
                </c:pt>
                <c:pt idx="1549">
                  <c:v>9.3596059113300489E-2</c:v>
                </c:pt>
                <c:pt idx="1550">
                  <c:v>0.12676056338028169</c:v>
                </c:pt>
                <c:pt idx="1551">
                  <c:v>0.11538461538461539</c:v>
                </c:pt>
                <c:pt idx="1552">
                  <c:v>9.417040358744394E-2</c:v>
                </c:pt>
                <c:pt idx="1553">
                  <c:v>9.5890410958904104E-2</c:v>
                </c:pt>
                <c:pt idx="1554">
                  <c:v>6.8807339449541288E-2</c:v>
                </c:pt>
                <c:pt idx="1555">
                  <c:v>0.10096153846153846</c:v>
                </c:pt>
                <c:pt idx="1556">
                  <c:v>8.7628865979381437E-2</c:v>
                </c:pt>
                <c:pt idx="1557">
                  <c:v>0.11214953271028037</c:v>
                </c:pt>
                <c:pt idx="1558">
                  <c:v>0.11162790697674418</c:v>
                </c:pt>
                <c:pt idx="1559">
                  <c:v>9.5238095238095233E-2</c:v>
                </c:pt>
                <c:pt idx="1560">
                  <c:v>7.7272727272727271E-2</c:v>
                </c:pt>
                <c:pt idx="1561">
                  <c:v>6.3106796116504854E-2</c:v>
                </c:pt>
                <c:pt idx="1562">
                  <c:v>8.7336244541484712E-2</c:v>
                </c:pt>
                <c:pt idx="1563">
                  <c:v>4.8672566371681415E-2</c:v>
                </c:pt>
                <c:pt idx="1564">
                  <c:v>0.10526315789473684</c:v>
                </c:pt>
                <c:pt idx="1565">
                  <c:v>0.10810810810810811</c:v>
                </c:pt>
                <c:pt idx="1566">
                  <c:v>7.1428571428571425E-2</c:v>
                </c:pt>
                <c:pt idx="1567">
                  <c:v>0.10679611650485436</c:v>
                </c:pt>
                <c:pt idx="1568">
                  <c:v>0.10731707317073171</c:v>
                </c:pt>
                <c:pt idx="1569">
                  <c:v>0.10843373493975904</c:v>
                </c:pt>
                <c:pt idx="1570">
                  <c:v>8.6419753086419748E-2</c:v>
                </c:pt>
                <c:pt idx="1571">
                  <c:v>9.6774193548387094E-2</c:v>
                </c:pt>
                <c:pt idx="1572">
                  <c:v>0.10869565217391304</c:v>
                </c:pt>
                <c:pt idx="1573">
                  <c:v>7.8048780487804878E-2</c:v>
                </c:pt>
                <c:pt idx="1574">
                  <c:v>9.375E-2</c:v>
                </c:pt>
                <c:pt idx="1575">
                  <c:v>0.10396039603960396</c:v>
                </c:pt>
                <c:pt idx="1576">
                  <c:v>9.0517241379310345E-2</c:v>
                </c:pt>
                <c:pt idx="1577">
                  <c:v>0.12077294685990338</c:v>
                </c:pt>
                <c:pt idx="1578">
                  <c:v>9.004739336492891E-2</c:v>
                </c:pt>
                <c:pt idx="1579">
                  <c:v>9.7560975609756101E-2</c:v>
                </c:pt>
                <c:pt idx="1580">
                  <c:v>0.11734693877551021</c:v>
                </c:pt>
                <c:pt idx="1581">
                  <c:v>0.12735849056603774</c:v>
                </c:pt>
                <c:pt idx="1582">
                  <c:v>0.1210762331838565</c:v>
                </c:pt>
                <c:pt idx="1583">
                  <c:v>9.5454545454545459E-2</c:v>
                </c:pt>
                <c:pt idx="1584">
                  <c:v>7.2538860103626937E-2</c:v>
                </c:pt>
                <c:pt idx="1585">
                  <c:v>6.363636363636363E-2</c:v>
                </c:pt>
                <c:pt idx="1586">
                  <c:v>0.10582010582010581</c:v>
                </c:pt>
                <c:pt idx="1587">
                  <c:v>7.575757575757576E-2</c:v>
                </c:pt>
                <c:pt idx="1588">
                  <c:v>0.13989637305699482</c:v>
                </c:pt>
                <c:pt idx="1589">
                  <c:v>9.7674418604651161E-2</c:v>
                </c:pt>
                <c:pt idx="1590">
                  <c:v>9.2511013215859028E-2</c:v>
                </c:pt>
                <c:pt idx="1591">
                  <c:v>9.2896174863387984E-2</c:v>
                </c:pt>
                <c:pt idx="1592">
                  <c:v>7.7272727272727271E-2</c:v>
                </c:pt>
                <c:pt idx="1593">
                  <c:v>0.15300546448087432</c:v>
                </c:pt>
                <c:pt idx="1594">
                  <c:v>9.3457943925233641E-2</c:v>
                </c:pt>
                <c:pt idx="1595">
                  <c:v>6.7010309278350513E-2</c:v>
                </c:pt>
                <c:pt idx="1596">
                  <c:v>7.2115384615384609E-2</c:v>
                </c:pt>
                <c:pt idx="1597">
                  <c:v>7.3684210526315783E-2</c:v>
                </c:pt>
                <c:pt idx="1598">
                  <c:v>9.1787439613526575E-2</c:v>
                </c:pt>
                <c:pt idx="1599">
                  <c:v>5.8333333333333334E-2</c:v>
                </c:pt>
                <c:pt idx="1600">
                  <c:v>0.10731707317073171</c:v>
                </c:pt>
                <c:pt idx="1601">
                  <c:v>6.7961165048543687E-2</c:v>
                </c:pt>
                <c:pt idx="1602">
                  <c:v>8.5106382978723402E-2</c:v>
                </c:pt>
                <c:pt idx="1603">
                  <c:v>6.8965517241379309E-2</c:v>
                </c:pt>
                <c:pt idx="1604">
                  <c:v>8.6757990867579904E-2</c:v>
                </c:pt>
                <c:pt idx="1605">
                  <c:v>0.11206896551724138</c:v>
                </c:pt>
                <c:pt idx="1606">
                  <c:v>8.4112149532710276E-2</c:v>
                </c:pt>
                <c:pt idx="1607">
                  <c:v>6.4039408866995079E-2</c:v>
                </c:pt>
                <c:pt idx="1608">
                  <c:v>9.5477386934673364E-2</c:v>
                </c:pt>
                <c:pt idx="1609">
                  <c:v>9.0452261306532666E-2</c:v>
                </c:pt>
                <c:pt idx="1610">
                  <c:v>8.2417582417582416E-2</c:v>
                </c:pt>
                <c:pt idx="1611">
                  <c:v>6.3725490196078427E-2</c:v>
                </c:pt>
                <c:pt idx="1612">
                  <c:v>7.2289156626506021E-2</c:v>
                </c:pt>
                <c:pt idx="1613">
                  <c:v>0.10900473933649289</c:v>
                </c:pt>
                <c:pt idx="1614">
                  <c:v>0.13297872340425532</c:v>
                </c:pt>
                <c:pt idx="1615">
                  <c:v>0.10047846889952153</c:v>
                </c:pt>
                <c:pt idx="1616">
                  <c:v>0.10227272727272728</c:v>
                </c:pt>
                <c:pt idx="1617">
                  <c:v>8.0459770114942528E-2</c:v>
                </c:pt>
                <c:pt idx="1618">
                  <c:v>9.2783505154639179E-2</c:v>
                </c:pt>
                <c:pt idx="1619">
                  <c:v>0.13197969543147209</c:v>
                </c:pt>
                <c:pt idx="1620">
                  <c:v>6.8085106382978725E-2</c:v>
                </c:pt>
                <c:pt idx="1621">
                  <c:v>7.476635514018691E-2</c:v>
                </c:pt>
                <c:pt idx="1622">
                  <c:v>9.2682926829268292E-2</c:v>
                </c:pt>
                <c:pt idx="1623">
                  <c:v>7.3059360730593603E-2</c:v>
                </c:pt>
                <c:pt idx="1624">
                  <c:v>9.4527363184079602E-2</c:v>
                </c:pt>
                <c:pt idx="1625">
                  <c:v>0.10849056603773585</c:v>
                </c:pt>
                <c:pt idx="1626">
                  <c:v>8.4905660377358486E-2</c:v>
                </c:pt>
                <c:pt idx="1627">
                  <c:v>0.10382513661202186</c:v>
                </c:pt>
                <c:pt idx="1628">
                  <c:v>8.9201877934272297E-2</c:v>
                </c:pt>
                <c:pt idx="1629">
                  <c:v>0.11616161616161616</c:v>
                </c:pt>
                <c:pt idx="1630">
                  <c:v>0.1</c:v>
                </c:pt>
                <c:pt idx="1631">
                  <c:v>8.4070796460176997E-2</c:v>
                </c:pt>
                <c:pt idx="1632">
                  <c:v>0.1065989847715736</c:v>
                </c:pt>
                <c:pt idx="1633">
                  <c:v>7.7720207253886009E-2</c:v>
                </c:pt>
                <c:pt idx="1634">
                  <c:v>7.4626865671641784E-2</c:v>
                </c:pt>
                <c:pt idx="1635">
                  <c:v>6.6350710900473939E-2</c:v>
                </c:pt>
                <c:pt idx="1636">
                  <c:v>9.7938144329896906E-2</c:v>
                </c:pt>
                <c:pt idx="1637">
                  <c:v>7.4999999999999997E-2</c:v>
                </c:pt>
                <c:pt idx="1638">
                  <c:v>3.7037037037037035E-2</c:v>
                </c:pt>
                <c:pt idx="1639">
                  <c:v>9.1954022988505746E-2</c:v>
                </c:pt>
                <c:pt idx="1640">
                  <c:v>0.10810810810810811</c:v>
                </c:pt>
                <c:pt idx="1641">
                  <c:v>7.8703703703703706E-2</c:v>
                </c:pt>
                <c:pt idx="1642">
                  <c:v>6.1452513966480445E-2</c:v>
                </c:pt>
                <c:pt idx="1643">
                  <c:v>8.2608695652173908E-2</c:v>
                </c:pt>
                <c:pt idx="1644">
                  <c:v>0.12437810945273632</c:v>
                </c:pt>
                <c:pt idx="1645">
                  <c:v>9.6491228070175433E-2</c:v>
                </c:pt>
                <c:pt idx="1646">
                  <c:v>6.1224489795918366E-2</c:v>
                </c:pt>
                <c:pt idx="1647">
                  <c:v>9.1836734693877556E-2</c:v>
                </c:pt>
                <c:pt idx="1648">
                  <c:v>0.12021857923497267</c:v>
                </c:pt>
                <c:pt idx="1649">
                  <c:v>0.11224489795918367</c:v>
                </c:pt>
                <c:pt idx="1650">
                  <c:v>7.5471698113207544E-2</c:v>
                </c:pt>
                <c:pt idx="1651">
                  <c:v>5.9113300492610835E-2</c:v>
                </c:pt>
                <c:pt idx="1652">
                  <c:v>5.4945054945054944E-2</c:v>
                </c:pt>
                <c:pt idx="1653">
                  <c:v>7.2340425531914887E-2</c:v>
                </c:pt>
                <c:pt idx="1654">
                  <c:v>7.6923076923076927E-2</c:v>
                </c:pt>
                <c:pt idx="1655">
                  <c:v>0.11170212765957446</c:v>
                </c:pt>
                <c:pt idx="1656">
                  <c:v>8.8082901554404139E-2</c:v>
                </c:pt>
                <c:pt idx="1657">
                  <c:v>6.9306930693069313E-2</c:v>
                </c:pt>
                <c:pt idx="1658">
                  <c:v>6.6666666666666666E-2</c:v>
                </c:pt>
                <c:pt idx="1659">
                  <c:v>7.6923076923076927E-2</c:v>
                </c:pt>
                <c:pt idx="1660">
                  <c:v>6.4864864864864868E-2</c:v>
                </c:pt>
                <c:pt idx="1661">
                  <c:v>7.4257425742574254E-2</c:v>
                </c:pt>
                <c:pt idx="1662">
                  <c:v>0.11398963730569948</c:v>
                </c:pt>
                <c:pt idx="1663">
                  <c:v>8.5106382978723402E-2</c:v>
                </c:pt>
                <c:pt idx="1664">
                  <c:v>6.5326633165829151E-2</c:v>
                </c:pt>
                <c:pt idx="1665">
                  <c:v>7.7777777777777779E-2</c:v>
                </c:pt>
                <c:pt idx="1666">
                  <c:v>8.1632653061224483E-2</c:v>
                </c:pt>
                <c:pt idx="1667">
                  <c:v>7.0270270270270274E-2</c:v>
                </c:pt>
                <c:pt idx="1668">
                  <c:v>0.11386138613861387</c:v>
                </c:pt>
                <c:pt idx="1669">
                  <c:v>6.5217391304347824E-2</c:v>
                </c:pt>
                <c:pt idx="1670">
                  <c:v>9.2682926829268292E-2</c:v>
                </c:pt>
                <c:pt idx="1671">
                  <c:v>5.9907834101382486E-2</c:v>
                </c:pt>
                <c:pt idx="1672">
                  <c:v>9.4527363184079602E-2</c:v>
                </c:pt>
                <c:pt idx="1673">
                  <c:v>7.1428571428571425E-2</c:v>
                </c:pt>
                <c:pt idx="1674">
                  <c:v>9.1836734693877556E-2</c:v>
                </c:pt>
                <c:pt idx="1675">
                  <c:v>0.12755102040816327</c:v>
                </c:pt>
                <c:pt idx="1676">
                  <c:v>0.10328638497652583</c:v>
                </c:pt>
                <c:pt idx="1677">
                  <c:v>6.3414634146341464E-2</c:v>
                </c:pt>
                <c:pt idx="1678">
                  <c:v>8.2191780821917804E-2</c:v>
                </c:pt>
                <c:pt idx="1679">
                  <c:v>7.179487179487179E-2</c:v>
                </c:pt>
                <c:pt idx="1680">
                  <c:v>0.1024390243902439</c:v>
                </c:pt>
                <c:pt idx="1681">
                  <c:v>8.2051282051282051E-2</c:v>
                </c:pt>
                <c:pt idx="1682">
                  <c:v>9.7938144329896906E-2</c:v>
                </c:pt>
                <c:pt idx="1683">
                  <c:v>0.10087719298245613</c:v>
                </c:pt>
                <c:pt idx="1684">
                  <c:v>8.3333333333333329E-2</c:v>
                </c:pt>
                <c:pt idx="1685">
                  <c:v>6.5217391304347824E-2</c:v>
                </c:pt>
                <c:pt idx="1686">
                  <c:v>8.3333333333333329E-2</c:v>
                </c:pt>
                <c:pt idx="1687">
                  <c:v>5.0505050505050504E-2</c:v>
                </c:pt>
                <c:pt idx="1688">
                  <c:v>6.1855670103092786E-2</c:v>
                </c:pt>
                <c:pt idx="1689">
                  <c:v>9.4972067039106142E-2</c:v>
                </c:pt>
                <c:pt idx="1690">
                  <c:v>0.1043956043956044</c:v>
                </c:pt>
                <c:pt idx="1691">
                  <c:v>0.10734463276836158</c:v>
                </c:pt>
                <c:pt idx="1692">
                  <c:v>5.4794520547945202E-2</c:v>
                </c:pt>
                <c:pt idx="1693">
                  <c:v>8.7179487179487175E-2</c:v>
                </c:pt>
                <c:pt idx="1694">
                  <c:v>8.0924855491329481E-2</c:v>
                </c:pt>
                <c:pt idx="1695">
                  <c:v>0.1134020618556701</c:v>
                </c:pt>
                <c:pt idx="1696">
                  <c:v>8.8669950738916259E-2</c:v>
                </c:pt>
                <c:pt idx="1697">
                  <c:v>0.1</c:v>
                </c:pt>
                <c:pt idx="1698">
                  <c:v>6.25E-2</c:v>
                </c:pt>
                <c:pt idx="1699">
                  <c:v>9.3264248704663211E-2</c:v>
                </c:pt>
                <c:pt idx="1700">
                  <c:v>0.10824742268041238</c:v>
                </c:pt>
                <c:pt idx="1701">
                  <c:v>9.0909090909090912E-2</c:v>
                </c:pt>
                <c:pt idx="1702">
                  <c:v>0.1005586592178771</c:v>
                </c:pt>
                <c:pt idx="1703">
                  <c:v>6.0606060606060608E-2</c:v>
                </c:pt>
                <c:pt idx="1704">
                  <c:v>0.10185185185185185</c:v>
                </c:pt>
                <c:pt idx="1705">
                  <c:v>5.909090909090909E-2</c:v>
                </c:pt>
                <c:pt idx="1706">
                  <c:v>5.8252427184466021E-2</c:v>
                </c:pt>
                <c:pt idx="1707">
                  <c:v>0.10747663551401869</c:v>
                </c:pt>
                <c:pt idx="1708">
                  <c:v>5.4187192118226604E-2</c:v>
                </c:pt>
                <c:pt idx="1709">
                  <c:v>5.7291666666666664E-2</c:v>
                </c:pt>
                <c:pt idx="1710">
                  <c:v>7.8313253012048195E-2</c:v>
                </c:pt>
                <c:pt idx="1711">
                  <c:v>7.9365079365079361E-2</c:v>
                </c:pt>
                <c:pt idx="1712">
                  <c:v>9.4736842105263161E-2</c:v>
                </c:pt>
                <c:pt idx="1713">
                  <c:v>7.0422535211267609E-2</c:v>
                </c:pt>
                <c:pt idx="1714">
                  <c:v>0.12953367875647667</c:v>
                </c:pt>
                <c:pt idx="1715">
                  <c:v>0.10679611650485436</c:v>
                </c:pt>
                <c:pt idx="1716">
                  <c:v>8.45771144278607E-2</c:v>
                </c:pt>
                <c:pt idx="1717">
                  <c:v>8.2608695652173908E-2</c:v>
                </c:pt>
                <c:pt idx="1718">
                  <c:v>7.7669902912621352E-2</c:v>
                </c:pt>
                <c:pt idx="1719">
                  <c:v>9.2307692307692313E-2</c:v>
                </c:pt>
                <c:pt idx="1720">
                  <c:v>7.2625698324022353E-2</c:v>
                </c:pt>
                <c:pt idx="1721">
                  <c:v>8.2872928176795577E-2</c:v>
                </c:pt>
                <c:pt idx="1722">
                  <c:v>0.11052631578947368</c:v>
                </c:pt>
                <c:pt idx="1723">
                  <c:v>8.9108910891089105E-2</c:v>
                </c:pt>
                <c:pt idx="1724">
                  <c:v>0.10674157303370786</c:v>
                </c:pt>
                <c:pt idx="1725">
                  <c:v>8.1218274111675121E-2</c:v>
                </c:pt>
                <c:pt idx="1726">
                  <c:v>7.4866310160427801E-2</c:v>
                </c:pt>
                <c:pt idx="1727">
                  <c:v>0.1111111111111111</c:v>
                </c:pt>
                <c:pt idx="1728">
                  <c:v>0.08</c:v>
                </c:pt>
                <c:pt idx="1729">
                  <c:v>5.6872037914691941E-2</c:v>
                </c:pt>
                <c:pt idx="1730">
                  <c:v>8.7378640776699032E-2</c:v>
                </c:pt>
                <c:pt idx="1731">
                  <c:v>6.5656565656565663E-2</c:v>
                </c:pt>
                <c:pt idx="1732">
                  <c:v>0.12621359223300971</c:v>
                </c:pt>
                <c:pt idx="1733">
                  <c:v>9.5890410958904104E-2</c:v>
                </c:pt>
                <c:pt idx="1734">
                  <c:v>7.0754716981132074E-2</c:v>
                </c:pt>
                <c:pt idx="1735">
                  <c:v>7.1090047393364927E-2</c:v>
                </c:pt>
                <c:pt idx="1736">
                  <c:v>9.6916299559471369E-2</c:v>
                </c:pt>
                <c:pt idx="1737">
                  <c:v>6.5656565656565663E-2</c:v>
                </c:pt>
                <c:pt idx="1738">
                  <c:v>6.0109289617486336E-2</c:v>
                </c:pt>
                <c:pt idx="1739">
                  <c:v>0.10138248847926268</c:v>
                </c:pt>
                <c:pt idx="1740">
                  <c:v>9.90990990990991E-2</c:v>
                </c:pt>
                <c:pt idx="1741">
                  <c:v>8.4112149532710276E-2</c:v>
                </c:pt>
                <c:pt idx="1742">
                  <c:v>9.0476190476190474E-2</c:v>
                </c:pt>
                <c:pt idx="1743">
                  <c:v>9.1743119266055051E-2</c:v>
                </c:pt>
                <c:pt idx="1744">
                  <c:v>8.9108910891089105E-2</c:v>
                </c:pt>
                <c:pt idx="1745">
                  <c:v>0.15422885572139303</c:v>
                </c:pt>
                <c:pt idx="1746">
                  <c:v>7.8947368421052627E-2</c:v>
                </c:pt>
                <c:pt idx="1747">
                  <c:v>0.10328638497652583</c:v>
                </c:pt>
                <c:pt idx="1748">
                  <c:v>6.5656565656565663E-2</c:v>
                </c:pt>
                <c:pt idx="1749">
                  <c:v>7.0422535211267609E-2</c:v>
                </c:pt>
                <c:pt idx="1750">
                  <c:v>6.5326633165829151E-2</c:v>
                </c:pt>
                <c:pt idx="1751">
                  <c:v>0.10552763819095477</c:v>
                </c:pt>
                <c:pt idx="1752">
                  <c:v>9.947643979057591E-2</c:v>
                </c:pt>
                <c:pt idx="1753">
                  <c:v>7.9439252336448593E-2</c:v>
                </c:pt>
                <c:pt idx="1754">
                  <c:v>5.5813953488372092E-2</c:v>
                </c:pt>
                <c:pt idx="1755">
                  <c:v>7.575757575757576E-2</c:v>
                </c:pt>
                <c:pt idx="1756">
                  <c:v>0.12389380530973451</c:v>
                </c:pt>
                <c:pt idx="1757">
                  <c:v>7.1428571428571425E-2</c:v>
                </c:pt>
                <c:pt idx="1758">
                  <c:v>7.0707070707070704E-2</c:v>
                </c:pt>
                <c:pt idx="1759">
                  <c:v>0.112</c:v>
                </c:pt>
                <c:pt idx="1760">
                  <c:v>0.1270718232044199</c:v>
                </c:pt>
                <c:pt idx="1761">
                  <c:v>0.10416666666666667</c:v>
                </c:pt>
                <c:pt idx="1762">
                  <c:v>6.3725490196078427E-2</c:v>
                </c:pt>
                <c:pt idx="1763">
                  <c:v>0.11320754716981132</c:v>
                </c:pt>
                <c:pt idx="1764">
                  <c:v>0.11009174311926606</c:v>
                </c:pt>
                <c:pt idx="1765">
                  <c:v>7.9812206572769953E-2</c:v>
                </c:pt>
                <c:pt idx="1766">
                  <c:v>8.9201877934272297E-2</c:v>
                </c:pt>
                <c:pt idx="1767">
                  <c:v>0.12442396313364056</c:v>
                </c:pt>
                <c:pt idx="1768">
                  <c:v>0.10714285714285714</c:v>
                </c:pt>
                <c:pt idx="1769">
                  <c:v>4.4444444444444446E-2</c:v>
                </c:pt>
                <c:pt idx="1770">
                  <c:v>7.582938388625593E-2</c:v>
                </c:pt>
                <c:pt idx="1771">
                  <c:v>0.15306122448979592</c:v>
                </c:pt>
                <c:pt idx="1772">
                  <c:v>7.7586206896551727E-2</c:v>
                </c:pt>
                <c:pt idx="1773">
                  <c:v>7.8512396694214878E-2</c:v>
                </c:pt>
                <c:pt idx="1774">
                  <c:v>6.3414634146341464E-2</c:v>
                </c:pt>
                <c:pt idx="1775">
                  <c:v>8.8235294117647065E-2</c:v>
                </c:pt>
                <c:pt idx="1776">
                  <c:v>8.9005235602094238E-2</c:v>
                </c:pt>
                <c:pt idx="1777">
                  <c:v>7.2072072072072071E-2</c:v>
                </c:pt>
                <c:pt idx="1778">
                  <c:v>8.5585585585585586E-2</c:v>
                </c:pt>
                <c:pt idx="1779">
                  <c:v>7.4561403508771926E-2</c:v>
                </c:pt>
                <c:pt idx="1780">
                  <c:v>0.10699588477366255</c:v>
                </c:pt>
                <c:pt idx="1781">
                  <c:v>5.7613168724279837E-2</c:v>
                </c:pt>
                <c:pt idx="1782">
                  <c:v>9.5652173913043481E-2</c:v>
                </c:pt>
                <c:pt idx="1783">
                  <c:v>5.2380952380952382E-2</c:v>
                </c:pt>
                <c:pt idx="1784">
                  <c:v>6.3025210084033612E-2</c:v>
                </c:pt>
                <c:pt idx="1785">
                  <c:v>0.11737089201877934</c:v>
                </c:pt>
                <c:pt idx="1786">
                  <c:v>0.12389380530973451</c:v>
                </c:pt>
                <c:pt idx="1787">
                  <c:v>0.12987012987012986</c:v>
                </c:pt>
                <c:pt idx="1788">
                  <c:v>0.11616161616161616</c:v>
                </c:pt>
                <c:pt idx="1789">
                  <c:v>0.10101010101010101</c:v>
                </c:pt>
                <c:pt idx="1790">
                  <c:v>7.2072072072072071E-2</c:v>
                </c:pt>
                <c:pt idx="1791">
                  <c:v>6.5502183406113537E-2</c:v>
                </c:pt>
                <c:pt idx="1792">
                  <c:v>9.8039215686274508E-2</c:v>
                </c:pt>
                <c:pt idx="1793">
                  <c:v>8.0952380952380956E-2</c:v>
                </c:pt>
                <c:pt idx="1794">
                  <c:v>0.1095890410958904</c:v>
                </c:pt>
                <c:pt idx="1795">
                  <c:v>0.1024390243902439</c:v>
                </c:pt>
                <c:pt idx="1796">
                  <c:v>0.10300429184549356</c:v>
                </c:pt>
                <c:pt idx="1797">
                  <c:v>9.1633466135458169E-2</c:v>
                </c:pt>
                <c:pt idx="1798">
                  <c:v>8.7649402390438252E-2</c:v>
                </c:pt>
                <c:pt idx="1799">
                  <c:v>8.5271317829457363E-2</c:v>
                </c:pt>
                <c:pt idx="1800">
                  <c:v>9.417040358744394E-2</c:v>
                </c:pt>
                <c:pt idx="1801">
                  <c:v>9.9644128113879002E-2</c:v>
                </c:pt>
                <c:pt idx="1802">
                  <c:v>0.13095238095238096</c:v>
                </c:pt>
                <c:pt idx="1803">
                  <c:v>0.12987012987012986</c:v>
                </c:pt>
                <c:pt idx="1804">
                  <c:v>9.4262295081967207E-2</c:v>
                </c:pt>
                <c:pt idx="1805">
                  <c:v>0.13636363636363635</c:v>
                </c:pt>
                <c:pt idx="1806">
                  <c:v>0.13765182186234817</c:v>
                </c:pt>
                <c:pt idx="1807">
                  <c:v>8.7866108786610872E-2</c:v>
                </c:pt>
                <c:pt idx="1808">
                  <c:v>0.10820895522388059</c:v>
                </c:pt>
                <c:pt idx="1809">
                  <c:v>9.3117408906882596E-2</c:v>
                </c:pt>
                <c:pt idx="1810">
                  <c:v>0.11507936507936507</c:v>
                </c:pt>
                <c:pt idx="1811">
                  <c:v>0.1078838174273859</c:v>
                </c:pt>
                <c:pt idx="1812">
                  <c:v>0.11552346570397112</c:v>
                </c:pt>
                <c:pt idx="1813">
                  <c:v>0.12790697674418605</c:v>
                </c:pt>
                <c:pt idx="1814">
                  <c:v>0.13986013986013987</c:v>
                </c:pt>
                <c:pt idx="1815">
                  <c:v>9.0909090909090912E-2</c:v>
                </c:pt>
                <c:pt idx="1816">
                  <c:v>0.18211920529801323</c:v>
                </c:pt>
                <c:pt idx="1817">
                  <c:v>0.11742424242424243</c:v>
                </c:pt>
                <c:pt idx="1818">
                  <c:v>0.16107382550335569</c:v>
                </c:pt>
                <c:pt idx="1819">
                  <c:v>0.13931888544891641</c:v>
                </c:pt>
                <c:pt idx="1820">
                  <c:v>0.12416107382550336</c:v>
                </c:pt>
                <c:pt idx="1821">
                  <c:v>0.12420382165605096</c:v>
                </c:pt>
                <c:pt idx="1822">
                  <c:v>0.15094339622641509</c:v>
                </c:pt>
                <c:pt idx="1823">
                  <c:v>0.14802631578947367</c:v>
                </c:pt>
                <c:pt idx="1824">
                  <c:v>0.16611295681063123</c:v>
                </c:pt>
                <c:pt idx="1825">
                  <c:v>0.18120805369127516</c:v>
                </c:pt>
                <c:pt idx="1826">
                  <c:v>0.10508474576271186</c:v>
                </c:pt>
                <c:pt idx="1827">
                  <c:v>0.13829787234042554</c:v>
                </c:pt>
                <c:pt idx="1828">
                  <c:v>0.17973856209150327</c:v>
                </c:pt>
                <c:pt idx="1829">
                  <c:v>0.13398692810457516</c:v>
                </c:pt>
                <c:pt idx="1830">
                  <c:v>0.1649122807017544</c:v>
                </c:pt>
                <c:pt idx="1831">
                  <c:v>0.14696485623003194</c:v>
                </c:pt>
                <c:pt idx="1832">
                  <c:v>0.16</c:v>
                </c:pt>
                <c:pt idx="1833">
                  <c:v>0.13793103448275862</c:v>
                </c:pt>
                <c:pt idx="1834">
                  <c:v>0.17006802721088435</c:v>
                </c:pt>
                <c:pt idx="1835">
                  <c:v>0.16181229773462782</c:v>
                </c:pt>
                <c:pt idx="1836">
                  <c:v>0.18604651162790697</c:v>
                </c:pt>
                <c:pt idx="1837">
                  <c:v>0.17689530685920576</c:v>
                </c:pt>
                <c:pt idx="1838">
                  <c:v>0.1223021582733813</c:v>
                </c:pt>
                <c:pt idx="1839">
                  <c:v>0.156</c:v>
                </c:pt>
                <c:pt idx="1840">
                  <c:v>0.16791044776119404</c:v>
                </c:pt>
                <c:pt idx="1841">
                  <c:v>0.12556053811659193</c:v>
                </c:pt>
                <c:pt idx="1842">
                  <c:v>9.0379008746355682E-2</c:v>
                </c:pt>
                <c:pt idx="1843">
                  <c:v>0.18725099601593626</c:v>
                </c:pt>
                <c:pt idx="1844">
                  <c:v>0.13636363636363635</c:v>
                </c:pt>
                <c:pt idx="1845">
                  <c:v>0.12204724409448819</c:v>
                </c:pt>
                <c:pt idx="1846">
                  <c:v>0.13181818181818181</c:v>
                </c:pt>
                <c:pt idx="1847">
                  <c:v>0.15555555555555556</c:v>
                </c:pt>
                <c:pt idx="1848">
                  <c:v>0.13080168776371309</c:v>
                </c:pt>
                <c:pt idx="1849">
                  <c:v>0.11914893617021277</c:v>
                </c:pt>
                <c:pt idx="1850">
                  <c:v>0.14655172413793102</c:v>
                </c:pt>
                <c:pt idx="1851">
                  <c:v>0.12820512820512819</c:v>
                </c:pt>
                <c:pt idx="1852">
                  <c:v>0.10267857142857142</c:v>
                </c:pt>
                <c:pt idx="1853">
                  <c:v>0.16055045871559634</c:v>
                </c:pt>
                <c:pt idx="1854">
                  <c:v>0.12941176470588237</c:v>
                </c:pt>
                <c:pt idx="1855">
                  <c:v>0.13333333333333333</c:v>
                </c:pt>
                <c:pt idx="1856">
                  <c:v>9.9601593625498003E-2</c:v>
                </c:pt>
                <c:pt idx="1857">
                  <c:v>0.11814345991561181</c:v>
                </c:pt>
                <c:pt idx="1858">
                  <c:v>0.11659192825112108</c:v>
                </c:pt>
                <c:pt idx="1859">
                  <c:v>0.11870503597122302</c:v>
                </c:pt>
                <c:pt idx="1860">
                  <c:v>0.1078838174273859</c:v>
                </c:pt>
                <c:pt idx="1861">
                  <c:v>0.11363636363636363</c:v>
                </c:pt>
                <c:pt idx="1862">
                  <c:v>0.13223140495867769</c:v>
                </c:pt>
                <c:pt idx="1863">
                  <c:v>0.1072961373390558</c:v>
                </c:pt>
                <c:pt idx="1864">
                  <c:v>0.11210762331838565</c:v>
                </c:pt>
                <c:pt idx="1865">
                  <c:v>8.6956521739130432E-2</c:v>
                </c:pt>
                <c:pt idx="1866">
                  <c:v>0.12093023255813953</c:v>
                </c:pt>
                <c:pt idx="1867">
                  <c:v>0.10970464135021098</c:v>
                </c:pt>
                <c:pt idx="1868">
                  <c:v>0.10300429184549356</c:v>
                </c:pt>
                <c:pt idx="1869">
                  <c:v>0.11244979919678715</c:v>
                </c:pt>
                <c:pt idx="1870">
                  <c:v>0.14601769911504425</c:v>
                </c:pt>
                <c:pt idx="1871">
                  <c:v>0.13865546218487396</c:v>
                </c:pt>
                <c:pt idx="1872">
                  <c:v>0.1394422310756972</c:v>
                </c:pt>
                <c:pt idx="1873">
                  <c:v>0.13025210084033614</c:v>
                </c:pt>
                <c:pt idx="1874">
                  <c:v>9.4827586206896547E-2</c:v>
                </c:pt>
                <c:pt idx="1875">
                  <c:v>0.1171875</c:v>
                </c:pt>
                <c:pt idx="1876">
                  <c:v>0.11600000000000001</c:v>
                </c:pt>
                <c:pt idx="1877">
                  <c:v>7.0484581497797363E-2</c:v>
                </c:pt>
                <c:pt idx="1878">
                  <c:v>0.10185185185185185</c:v>
                </c:pt>
                <c:pt idx="1879">
                  <c:v>0.10267857142857142</c:v>
                </c:pt>
                <c:pt idx="1880">
                  <c:v>0.14018691588785046</c:v>
                </c:pt>
                <c:pt idx="1881">
                  <c:v>9.9173553719008267E-2</c:v>
                </c:pt>
                <c:pt idx="1882">
                  <c:v>0.10204081632653061</c:v>
                </c:pt>
                <c:pt idx="1883">
                  <c:v>8.7962962962962965E-2</c:v>
                </c:pt>
                <c:pt idx="1884">
                  <c:v>6.6666666666666666E-2</c:v>
                </c:pt>
                <c:pt idx="1885">
                  <c:v>8.5836909871244635E-2</c:v>
                </c:pt>
                <c:pt idx="1886">
                  <c:v>0.11894273127753303</c:v>
                </c:pt>
                <c:pt idx="1887">
                  <c:v>0.10880829015544041</c:v>
                </c:pt>
                <c:pt idx="1888">
                  <c:v>0.10548523206751055</c:v>
                </c:pt>
                <c:pt idx="1889">
                  <c:v>9.5238095238095233E-2</c:v>
                </c:pt>
                <c:pt idx="1890">
                  <c:v>0.13592233009708737</c:v>
                </c:pt>
                <c:pt idx="1891">
                  <c:v>7.441860465116279E-2</c:v>
                </c:pt>
                <c:pt idx="1892">
                  <c:v>9.2920353982300891E-2</c:v>
                </c:pt>
                <c:pt idx="1893">
                  <c:v>9.1743119266055051E-2</c:v>
                </c:pt>
                <c:pt idx="1894">
                  <c:v>0.10204081632653061</c:v>
                </c:pt>
                <c:pt idx="1895">
                  <c:v>8.4112149532710276E-2</c:v>
                </c:pt>
                <c:pt idx="1896">
                  <c:v>0.10416666666666667</c:v>
                </c:pt>
                <c:pt idx="1897">
                  <c:v>5.2173913043478258E-2</c:v>
                </c:pt>
                <c:pt idx="1898">
                  <c:v>0.10648148148148148</c:v>
                </c:pt>
                <c:pt idx="1899">
                  <c:v>6.6037735849056603E-2</c:v>
                </c:pt>
                <c:pt idx="1900">
                  <c:v>0.13963963963963963</c:v>
                </c:pt>
                <c:pt idx="1901">
                  <c:v>9.9547511312217188E-2</c:v>
                </c:pt>
                <c:pt idx="1902">
                  <c:v>7.3469387755102047E-2</c:v>
                </c:pt>
                <c:pt idx="1903">
                  <c:v>9.8712446351931327E-2</c:v>
                </c:pt>
                <c:pt idx="1904">
                  <c:v>0.08</c:v>
                </c:pt>
                <c:pt idx="1905">
                  <c:v>0.1134020618556701</c:v>
                </c:pt>
                <c:pt idx="1906">
                  <c:v>7.9812206572769953E-2</c:v>
                </c:pt>
                <c:pt idx="1907">
                  <c:v>0.13300492610837439</c:v>
                </c:pt>
                <c:pt idx="1908">
                  <c:v>7.0422535211267609E-2</c:v>
                </c:pt>
                <c:pt idx="1909">
                  <c:v>9.2165898617511524E-2</c:v>
                </c:pt>
                <c:pt idx="1910">
                  <c:v>9.417040358744394E-2</c:v>
                </c:pt>
                <c:pt idx="1911">
                  <c:v>7.43801652892562E-2</c:v>
                </c:pt>
                <c:pt idx="1912">
                  <c:v>8.4821428571428575E-2</c:v>
                </c:pt>
                <c:pt idx="1913">
                  <c:v>8.0402010050251257E-2</c:v>
                </c:pt>
                <c:pt idx="1914">
                  <c:v>8.7804878048780483E-2</c:v>
                </c:pt>
                <c:pt idx="1915">
                  <c:v>5.5837563451776651E-2</c:v>
                </c:pt>
                <c:pt idx="1916">
                  <c:v>7.281553398058252E-2</c:v>
                </c:pt>
                <c:pt idx="1917">
                  <c:v>8.4070796460176997E-2</c:v>
                </c:pt>
                <c:pt idx="1918">
                  <c:v>0.11046511627906977</c:v>
                </c:pt>
                <c:pt idx="1919">
                  <c:v>7.9646017699115043E-2</c:v>
                </c:pt>
                <c:pt idx="1920">
                  <c:v>8.2901554404145081E-2</c:v>
                </c:pt>
                <c:pt idx="1921">
                  <c:v>8.9622641509433956E-2</c:v>
                </c:pt>
                <c:pt idx="1922">
                  <c:v>0.14117647058823529</c:v>
                </c:pt>
                <c:pt idx="1923">
                  <c:v>8.0717488789237665E-2</c:v>
                </c:pt>
                <c:pt idx="1924">
                  <c:v>5.4852320675105488E-2</c:v>
                </c:pt>
                <c:pt idx="1925">
                  <c:v>9.2920353982300891E-2</c:v>
                </c:pt>
                <c:pt idx="1926">
                  <c:v>0.1031390134529148</c:v>
                </c:pt>
                <c:pt idx="1927">
                  <c:v>6.0185185185185182E-2</c:v>
                </c:pt>
                <c:pt idx="1928">
                  <c:v>0.13450292397660818</c:v>
                </c:pt>
                <c:pt idx="1929">
                  <c:v>0.10270270270270271</c:v>
                </c:pt>
                <c:pt idx="1930">
                  <c:v>9.4262295081967207E-2</c:v>
                </c:pt>
                <c:pt idx="1931">
                  <c:v>8.5000000000000006E-2</c:v>
                </c:pt>
                <c:pt idx="1932">
                  <c:v>7.1090047393364927E-2</c:v>
                </c:pt>
                <c:pt idx="1933">
                  <c:v>8.4033613445378158E-2</c:v>
                </c:pt>
                <c:pt idx="1934">
                  <c:v>9.2511013215859028E-2</c:v>
                </c:pt>
                <c:pt idx="1935">
                  <c:v>0.10091743119266056</c:v>
                </c:pt>
                <c:pt idx="1936">
                  <c:v>0.1111111111111111</c:v>
                </c:pt>
                <c:pt idx="1937">
                  <c:v>8.5714285714285715E-2</c:v>
                </c:pt>
                <c:pt idx="1938">
                  <c:v>7.4889867841409691E-2</c:v>
                </c:pt>
                <c:pt idx="1939">
                  <c:v>0.10382513661202186</c:v>
                </c:pt>
                <c:pt idx="1940">
                  <c:v>6.3063063063063057E-2</c:v>
                </c:pt>
                <c:pt idx="1941">
                  <c:v>8.7628865979381437E-2</c:v>
                </c:pt>
                <c:pt idx="1942">
                  <c:v>0.11518324607329843</c:v>
                </c:pt>
                <c:pt idx="1943">
                  <c:v>0.11320754716981132</c:v>
                </c:pt>
                <c:pt idx="1944">
                  <c:v>9.5238095238095233E-2</c:v>
                </c:pt>
                <c:pt idx="1945">
                  <c:v>0.12264150943396226</c:v>
                </c:pt>
                <c:pt idx="1946">
                  <c:v>5.7971014492753624E-2</c:v>
                </c:pt>
                <c:pt idx="1947">
                  <c:v>6.726457399103139E-2</c:v>
                </c:pt>
                <c:pt idx="1948">
                  <c:v>9.8039215686274508E-2</c:v>
                </c:pt>
                <c:pt idx="1949">
                  <c:v>7.582938388625593E-2</c:v>
                </c:pt>
                <c:pt idx="1950">
                  <c:v>7.1428571428571425E-2</c:v>
                </c:pt>
                <c:pt idx="1951">
                  <c:v>0.10270270270270271</c:v>
                </c:pt>
                <c:pt idx="1952">
                  <c:v>8.6956521739130432E-2</c:v>
                </c:pt>
                <c:pt idx="1953">
                  <c:v>0.10232558139534884</c:v>
                </c:pt>
                <c:pt idx="1954">
                  <c:v>7.3059360730593603E-2</c:v>
                </c:pt>
                <c:pt idx="1955">
                  <c:v>9.8591549295774641E-2</c:v>
                </c:pt>
                <c:pt idx="1956">
                  <c:v>0.11386138613861387</c:v>
                </c:pt>
                <c:pt idx="1957">
                  <c:v>8.8669950738916259E-2</c:v>
                </c:pt>
                <c:pt idx="1958">
                  <c:v>7.7586206896551727E-2</c:v>
                </c:pt>
                <c:pt idx="1959">
                  <c:v>9.1703056768558958E-2</c:v>
                </c:pt>
                <c:pt idx="1960">
                  <c:v>9.3457943925233641E-2</c:v>
                </c:pt>
                <c:pt idx="1961">
                  <c:v>0.12371134020618557</c:v>
                </c:pt>
                <c:pt idx="1962">
                  <c:v>7.4257425742574254E-2</c:v>
                </c:pt>
                <c:pt idx="1963">
                  <c:v>0.11458333333333333</c:v>
                </c:pt>
                <c:pt idx="1964">
                  <c:v>0.15137614678899083</c:v>
                </c:pt>
                <c:pt idx="1965">
                  <c:v>8.3333333333333329E-2</c:v>
                </c:pt>
                <c:pt idx="1966">
                  <c:v>6.7357512953367879E-2</c:v>
                </c:pt>
                <c:pt idx="1967">
                  <c:v>7.7253218884120178E-2</c:v>
                </c:pt>
                <c:pt idx="1968">
                  <c:v>9.8591549295774641E-2</c:v>
                </c:pt>
                <c:pt idx="1969">
                  <c:v>0.10606060606060606</c:v>
                </c:pt>
                <c:pt idx="1970">
                  <c:v>0.12234042553191489</c:v>
                </c:pt>
                <c:pt idx="1971">
                  <c:v>8.0188679245283015E-2</c:v>
                </c:pt>
                <c:pt idx="1972">
                  <c:v>8.7999999999999995E-2</c:v>
                </c:pt>
                <c:pt idx="1973">
                  <c:v>9.0909090909090912E-2</c:v>
                </c:pt>
                <c:pt idx="1974">
                  <c:v>0.11818181818181818</c:v>
                </c:pt>
                <c:pt idx="1975">
                  <c:v>0.10747663551401869</c:v>
                </c:pt>
                <c:pt idx="1976">
                  <c:v>0.13366336633663367</c:v>
                </c:pt>
                <c:pt idx="1977">
                  <c:v>0.13461538461538461</c:v>
                </c:pt>
                <c:pt idx="1978">
                  <c:v>0.10196078431372549</c:v>
                </c:pt>
                <c:pt idx="1979">
                  <c:v>7.6555023923444973E-2</c:v>
                </c:pt>
                <c:pt idx="1980">
                  <c:v>0.11210762331838565</c:v>
                </c:pt>
                <c:pt idx="1981">
                  <c:v>9.5238095238095233E-2</c:v>
                </c:pt>
                <c:pt idx="1982">
                  <c:v>9.7560975609756101E-2</c:v>
                </c:pt>
                <c:pt idx="1983">
                  <c:v>0.1116751269035533</c:v>
                </c:pt>
                <c:pt idx="1984">
                  <c:v>8.1339712918660281E-2</c:v>
                </c:pt>
                <c:pt idx="1985">
                  <c:v>6.7307692307692304E-2</c:v>
                </c:pt>
                <c:pt idx="1986">
                  <c:v>9.7560975609756101E-2</c:v>
                </c:pt>
                <c:pt idx="1987">
                  <c:v>6.5420560747663545E-2</c:v>
                </c:pt>
                <c:pt idx="1988">
                  <c:v>0.1111111111111111</c:v>
                </c:pt>
                <c:pt idx="1989">
                  <c:v>6.5989847715736044E-2</c:v>
                </c:pt>
                <c:pt idx="1990">
                  <c:v>8.9552238805970144E-2</c:v>
                </c:pt>
                <c:pt idx="1991">
                  <c:v>6.8965517241379309E-2</c:v>
                </c:pt>
                <c:pt idx="1992">
                  <c:v>8.0952380952380956E-2</c:v>
                </c:pt>
                <c:pt idx="1993">
                  <c:v>6.9148936170212769E-2</c:v>
                </c:pt>
                <c:pt idx="1994">
                  <c:v>6.6666666666666666E-2</c:v>
                </c:pt>
                <c:pt idx="1995">
                  <c:v>9.1787439613526575E-2</c:v>
                </c:pt>
                <c:pt idx="1996">
                  <c:v>7.5221238938053103E-2</c:v>
                </c:pt>
                <c:pt idx="1997">
                  <c:v>0.1111111111111111</c:v>
                </c:pt>
                <c:pt idx="1998">
                  <c:v>9.4527363184079602E-2</c:v>
                </c:pt>
                <c:pt idx="1999">
                  <c:v>7.6923076923076927E-2</c:v>
                </c:pt>
                <c:pt idx="2000">
                  <c:v>8.1871345029239762E-2</c:v>
                </c:pt>
                <c:pt idx="2001">
                  <c:v>6.043956043956044E-2</c:v>
                </c:pt>
                <c:pt idx="2002">
                  <c:v>5.2910052910052907E-2</c:v>
                </c:pt>
                <c:pt idx="2003">
                  <c:v>7.7669902912621352E-2</c:v>
                </c:pt>
                <c:pt idx="2004">
                  <c:v>0.12844036697247707</c:v>
                </c:pt>
                <c:pt idx="2005">
                  <c:v>0.109375</c:v>
                </c:pt>
                <c:pt idx="2006">
                  <c:v>6.2780269058295965E-2</c:v>
                </c:pt>
                <c:pt idx="2007">
                  <c:v>8.3333333333333329E-2</c:v>
                </c:pt>
                <c:pt idx="2008">
                  <c:v>8.5561497326203204E-2</c:v>
                </c:pt>
                <c:pt idx="2009">
                  <c:v>0.10582010582010581</c:v>
                </c:pt>
                <c:pt idx="2010">
                  <c:v>0.10050251256281408</c:v>
                </c:pt>
                <c:pt idx="2011">
                  <c:v>0.109375</c:v>
                </c:pt>
                <c:pt idx="2012">
                  <c:v>8.8372093023255813E-2</c:v>
                </c:pt>
                <c:pt idx="2013">
                  <c:v>0.15822784810126583</c:v>
                </c:pt>
                <c:pt idx="2014">
                  <c:v>9.950248756218906E-2</c:v>
                </c:pt>
                <c:pt idx="2015">
                  <c:v>0.12209302325581395</c:v>
                </c:pt>
                <c:pt idx="2016">
                  <c:v>6.1855670103092786E-2</c:v>
                </c:pt>
                <c:pt idx="2017">
                  <c:v>8.1730769230769232E-2</c:v>
                </c:pt>
                <c:pt idx="2018">
                  <c:v>0.10106382978723404</c:v>
                </c:pt>
                <c:pt idx="2019">
                  <c:v>6.8292682926829273E-2</c:v>
                </c:pt>
                <c:pt idx="2020">
                  <c:v>7.8817733990147784E-2</c:v>
                </c:pt>
                <c:pt idx="2021">
                  <c:v>8.4507042253521125E-2</c:v>
                </c:pt>
                <c:pt idx="2022">
                  <c:v>9.950248756218906E-2</c:v>
                </c:pt>
                <c:pt idx="2023">
                  <c:v>7.7294685990338161E-2</c:v>
                </c:pt>
                <c:pt idx="2024">
                  <c:v>9.375E-2</c:v>
                </c:pt>
                <c:pt idx="2025">
                  <c:v>0.11848341232227488</c:v>
                </c:pt>
                <c:pt idx="2026">
                  <c:v>0.11881188118811881</c:v>
                </c:pt>
                <c:pt idx="2027">
                  <c:v>6.8965517241379309E-2</c:v>
                </c:pt>
                <c:pt idx="2028">
                  <c:v>3.5897435897435895E-2</c:v>
                </c:pt>
                <c:pt idx="2029">
                  <c:v>7.0093457943925228E-2</c:v>
                </c:pt>
                <c:pt idx="2030">
                  <c:v>7.4468085106382975E-2</c:v>
                </c:pt>
                <c:pt idx="2031">
                  <c:v>4.4444444444444446E-2</c:v>
                </c:pt>
                <c:pt idx="2032">
                  <c:v>7.7981651376146793E-2</c:v>
                </c:pt>
                <c:pt idx="2033">
                  <c:v>8.0188679245283015E-2</c:v>
                </c:pt>
                <c:pt idx="2034">
                  <c:v>0.11891891891891893</c:v>
                </c:pt>
                <c:pt idx="2035">
                  <c:v>9.5000000000000001E-2</c:v>
                </c:pt>
                <c:pt idx="2036">
                  <c:v>4.3062200956937802E-2</c:v>
                </c:pt>
                <c:pt idx="2037">
                  <c:v>7.0270270270270274E-2</c:v>
                </c:pt>
                <c:pt idx="2038">
                  <c:v>8.3720930232558138E-2</c:v>
                </c:pt>
                <c:pt idx="2039">
                  <c:v>0.13333333333333333</c:v>
                </c:pt>
                <c:pt idx="2040">
                  <c:v>6.1904761904761907E-2</c:v>
                </c:pt>
                <c:pt idx="2041">
                  <c:v>8.8082901554404139E-2</c:v>
                </c:pt>
                <c:pt idx="2042">
                  <c:v>9.0909090909090912E-2</c:v>
                </c:pt>
                <c:pt idx="2043">
                  <c:v>8.8235294117647065E-2</c:v>
                </c:pt>
                <c:pt idx="2044">
                  <c:v>0.06</c:v>
                </c:pt>
                <c:pt idx="2045">
                  <c:v>6.3725490196078427E-2</c:v>
                </c:pt>
                <c:pt idx="2046">
                  <c:v>7.407407407407407E-2</c:v>
                </c:pt>
                <c:pt idx="2047">
                  <c:v>0.10204081632653061</c:v>
                </c:pt>
                <c:pt idx="2048">
                  <c:v>4.6391752577319589E-2</c:v>
                </c:pt>
                <c:pt idx="2049">
                  <c:v>9.9137931034482762E-2</c:v>
                </c:pt>
                <c:pt idx="2050">
                  <c:v>8.9795918367346933E-2</c:v>
                </c:pt>
                <c:pt idx="2051">
                  <c:v>6.5384615384615388E-2</c:v>
                </c:pt>
                <c:pt idx="2052">
                  <c:v>8.4388185654008435E-2</c:v>
                </c:pt>
                <c:pt idx="2053">
                  <c:v>0.115</c:v>
                </c:pt>
                <c:pt idx="2054">
                  <c:v>0.12376237623762376</c:v>
                </c:pt>
                <c:pt idx="2055">
                  <c:v>7.6271186440677971E-2</c:v>
                </c:pt>
                <c:pt idx="2056">
                  <c:v>0.10091743119266056</c:v>
                </c:pt>
                <c:pt idx="2057">
                  <c:v>0.11274509803921569</c:v>
                </c:pt>
                <c:pt idx="2058">
                  <c:v>0.10144927536231885</c:v>
                </c:pt>
                <c:pt idx="2059">
                  <c:v>6.5789473684210523E-2</c:v>
                </c:pt>
                <c:pt idx="2060">
                  <c:v>9.0425531914893623E-2</c:v>
                </c:pt>
                <c:pt idx="2061">
                  <c:v>7.8947368421052627E-2</c:v>
                </c:pt>
                <c:pt idx="2062">
                  <c:v>0.10731707317073171</c:v>
                </c:pt>
                <c:pt idx="2063">
                  <c:v>9.2592592592592587E-2</c:v>
                </c:pt>
                <c:pt idx="2064">
                  <c:v>7.7294685990338161E-2</c:v>
                </c:pt>
                <c:pt idx="2065">
                  <c:v>8.1218274111675121E-2</c:v>
                </c:pt>
                <c:pt idx="2066">
                  <c:v>7.9439252336448593E-2</c:v>
                </c:pt>
                <c:pt idx="2067">
                  <c:v>6.7039106145251395E-2</c:v>
                </c:pt>
                <c:pt idx="2068">
                  <c:v>0.1111111111111111</c:v>
                </c:pt>
                <c:pt idx="2069">
                  <c:v>7.0000000000000007E-2</c:v>
                </c:pt>
                <c:pt idx="2070">
                  <c:v>7.1428571428571425E-2</c:v>
                </c:pt>
                <c:pt idx="2071">
                  <c:v>8.9552238805970144E-2</c:v>
                </c:pt>
                <c:pt idx="2072">
                  <c:v>4.716981132075472E-2</c:v>
                </c:pt>
                <c:pt idx="2073">
                  <c:v>7.7319587628865982E-2</c:v>
                </c:pt>
                <c:pt idx="2074">
                  <c:v>5.6497175141242938E-2</c:v>
                </c:pt>
                <c:pt idx="2075">
                  <c:v>5.3398058252427182E-2</c:v>
                </c:pt>
                <c:pt idx="2076">
                  <c:v>7.407407407407407E-2</c:v>
                </c:pt>
                <c:pt idx="2077">
                  <c:v>0.10982658959537572</c:v>
                </c:pt>
                <c:pt idx="2078">
                  <c:v>0.10144927536231885</c:v>
                </c:pt>
                <c:pt idx="2079">
                  <c:v>5.4455445544554455E-2</c:v>
                </c:pt>
                <c:pt idx="2080">
                  <c:v>6.6964285714285712E-2</c:v>
                </c:pt>
                <c:pt idx="2081">
                  <c:v>8.8082901554404139E-2</c:v>
                </c:pt>
                <c:pt idx="2082">
                  <c:v>5.434782608695652E-2</c:v>
                </c:pt>
                <c:pt idx="2083">
                  <c:v>7.476635514018691E-2</c:v>
                </c:pt>
                <c:pt idx="2084">
                  <c:v>8.0213903743315509E-2</c:v>
                </c:pt>
                <c:pt idx="2085">
                  <c:v>7.9207920792079209E-2</c:v>
                </c:pt>
                <c:pt idx="2086">
                  <c:v>7.2222222222222215E-2</c:v>
                </c:pt>
                <c:pt idx="2087">
                  <c:v>4.784688995215311E-2</c:v>
                </c:pt>
                <c:pt idx="2088">
                  <c:v>6.7708333333333329E-2</c:v>
                </c:pt>
                <c:pt idx="2089">
                  <c:v>9.2783505154639179E-2</c:v>
                </c:pt>
                <c:pt idx="2090">
                  <c:v>6.0773480662983423E-2</c:v>
                </c:pt>
                <c:pt idx="2091">
                  <c:v>0.10160427807486631</c:v>
                </c:pt>
                <c:pt idx="2092">
                  <c:v>7.3170731707317069E-2</c:v>
                </c:pt>
                <c:pt idx="2093">
                  <c:v>6.3414634146341464E-2</c:v>
                </c:pt>
                <c:pt idx="2094">
                  <c:v>5.027932960893855E-2</c:v>
                </c:pt>
                <c:pt idx="2095">
                  <c:v>0.10497237569060773</c:v>
                </c:pt>
                <c:pt idx="2096">
                  <c:v>8.9473684210526316E-2</c:v>
                </c:pt>
                <c:pt idx="2097">
                  <c:v>0.1043956043956044</c:v>
                </c:pt>
                <c:pt idx="2098">
                  <c:v>9.0452261306532666E-2</c:v>
                </c:pt>
                <c:pt idx="2099">
                  <c:v>8.0188679245283015E-2</c:v>
                </c:pt>
                <c:pt idx="2100">
                  <c:v>6.2857142857142861E-2</c:v>
                </c:pt>
                <c:pt idx="2101">
                  <c:v>8.4745762711864403E-2</c:v>
                </c:pt>
                <c:pt idx="2102">
                  <c:v>0.10052910052910052</c:v>
                </c:pt>
                <c:pt idx="2103">
                  <c:v>8.3333333333333329E-2</c:v>
                </c:pt>
                <c:pt idx="2104">
                  <c:v>8.8888888888888892E-2</c:v>
                </c:pt>
                <c:pt idx="2105">
                  <c:v>6.5217391304347824E-2</c:v>
                </c:pt>
                <c:pt idx="2106">
                  <c:v>8.3720930232558138E-2</c:v>
                </c:pt>
                <c:pt idx="2107">
                  <c:v>6.9444444444444448E-2</c:v>
                </c:pt>
                <c:pt idx="2108">
                  <c:v>8.755760368663594E-2</c:v>
                </c:pt>
                <c:pt idx="2109">
                  <c:v>0.10460251046025104</c:v>
                </c:pt>
                <c:pt idx="2110">
                  <c:v>0.1164021164021164</c:v>
                </c:pt>
                <c:pt idx="2111">
                  <c:v>7.6530612244897961E-2</c:v>
                </c:pt>
                <c:pt idx="2112">
                  <c:v>6.6666666666666666E-2</c:v>
                </c:pt>
                <c:pt idx="2113">
                  <c:v>7.8048780487804878E-2</c:v>
                </c:pt>
                <c:pt idx="2114">
                  <c:v>7.8048780487804878E-2</c:v>
                </c:pt>
                <c:pt idx="2115">
                  <c:v>8.5308056872037921E-2</c:v>
                </c:pt>
                <c:pt idx="2116">
                  <c:v>4.7058823529411764E-2</c:v>
                </c:pt>
                <c:pt idx="2117">
                  <c:v>0.13207547169811321</c:v>
                </c:pt>
                <c:pt idx="2118">
                  <c:v>9.3137254901960786E-2</c:v>
                </c:pt>
                <c:pt idx="2119">
                  <c:v>0.10599078341013825</c:v>
                </c:pt>
                <c:pt idx="2120">
                  <c:v>7.5117370892018781E-2</c:v>
                </c:pt>
                <c:pt idx="2121">
                  <c:v>0.13004484304932734</c:v>
                </c:pt>
                <c:pt idx="2122">
                  <c:v>9.0909090909090912E-2</c:v>
                </c:pt>
                <c:pt idx="2123">
                  <c:v>9.6774193548387094E-2</c:v>
                </c:pt>
                <c:pt idx="2124">
                  <c:v>2.2099447513812154E-2</c:v>
                </c:pt>
                <c:pt idx="2125">
                  <c:v>6.1320754716981132E-2</c:v>
                </c:pt>
                <c:pt idx="2126">
                  <c:v>7.476635514018691E-2</c:v>
                </c:pt>
                <c:pt idx="2127">
                  <c:v>0.10194174757281553</c:v>
                </c:pt>
                <c:pt idx="2128">
                  <c:v>4.8245614035087717E-2</c:v>
                </c:pt>
                <c:pt idx="2129">
                  <c:v>8.8235294117647065E-2</c:v>
                </c:pt>
                <c:pt idx="2130">
                  <c:v>8.3333333333333329E-2</c:v>
                </c:pt>
                <c:pt idx="2131">
                  <c:v>8.4507042253521125E-2</c:v>
                </c:pt>
                <c:pt idx="2132">
                  <c:v>8.7628865979381437E-2</c:v>
                </c:pt>
                <c:pt idx="2133">
                  <c:v>0.10328638497652583</c:v>
                </c:pt>
                <c:pt idx="2134">
                  <c:v>9.7345132743362831E-2</c:v>
                </c:pt>
                <c:pt idx="2135">
                  <c:v>0.10880829015544041</c:v>
                </c:pt>
                <c:pt idx="2136">
                  <c:v>0.10599078341013825</c:v>
                </c:pt>
                <c:pt idx="2137">
                  <c:v>7.1428571428571425E-2</c:v>
                </c:pt>
                <c:pt idx="2138">
                  <c:v>6.9868995633187769E-2</c:v>
                </c:pt>
                <c:pt idx="2139">
                  <c:v>9.8130841121495324E-2</c:v>
                </c:pt>
                <c:pt idx="2140">
                  <c:v>0.10416666666666667</c:v>
                </c:pt>
                <c:pt idx="2141">
                  <c:v>6.7632850241545889E-2</c:v>
                </c:pt>
                <c:pt idx="2142">
                  <c:v>8.5020242914979755E-2</c:v>
                </c:pt>
                <c:pt idx="2143">
                  <c:v>8.0188679245283015E-2</c:v>
                </c:pt>
                <c:pt idx="2144">
                  <c:v>0.10572687224669604</c:v>
                </c:pt>
                <c:pt idx="2145">
                  <c:v>0.10185185185185185</c:v>
                </c:pt>
                <c:pt idx="2146">
                  <c:v>0.12083333333333333</c:v>
                </c:pt>
                <c:pt idx="2147">
                  <c:v>6.9565217391304349E-2</c:v>
                </c:pt>
                <c:pt idx="2148">
                  <c:v>7.8947368421052627E-2</c:v>
                </c:pt>
                <c:pt idx="2149">
                  <c:v>0.10714285714285714</c:v>
                </c:pt>
                <c:pt idx="2150">
                  <c:v>6.097560975609756E-2</c:v>
                </c:pt>
                <c:pt idx="2151">
                  <c:v>9.0534979423868317E-2</c:v>
                </c:pt>
                <c:pt idx="2152">
                  <c:v>7.2649572649572655E-2</c:v>
                </c:pt>
                <c:pt idx="2153">
                  <c:v>9.4339622641509441E-2</c:v>
                </c:pt>
                <c:pt idx="2154">
                  <c:v>0.10426540284360189</c:v>
                </c:pt>
                <c:pt idx="2155">
                  <c:v>0.12272727272727273</c:v>
                </c:pt>
                <c:pt idx="2156">
                  <c:v>0.12446351931330472</c:v>
                </c:pt>
                <c:pt idx="2157">
                  <c:v>8.0971659919028341E-2</c:v>
                </c:pt>
                <c:pt idx="2158">
                  <c:v>0.12184873949579832</c:v>
                </c:pt>
                <c:pt idx="2159">
                  <c:v>0.12204724409448819</c:v>
                </c:pt>
                <c:pt idx="2160">
                  <c:v>0.1206896551724138</c:v>
                </c:pt>
                <c:pt idx="2161">
                  <c:v>9.6916299559471369E-2</c:v>
                </c:pt>
                <c:pt idx="2162">
                  <c:v>7.5471698113207544E-2</c:v>
                </c:pt>
                <c:pt idx="2163">
                  <c:v>9.3023255813953487E-2</c:v>
                </c:pt>
                <c:pt idx="2164">
                  <c:v>0.1111111111111111</c:v>
                </c:pt>
                <c:pt idx="2165">
                  <c:v>0.11555555555555555</c:v>
                </c:pt>
                <c:pt idx="2166">
                  <c:v>7.7625570776255703E-2</c:v>
                </c:pt>
                <c:pt idx="2167">
                  <c:v>7.2961373390557943E-2</c:v>
                </c:pt>
                <c:pt idx="2168">
                  <c:v>0.10344827586206896</c:v>
                </c:pt>
                <c:pt idx="2169">
                  <c:v>0.13445378151260504</c:v>
                </c:pt>
                <c:pt idx="2170">
                  <c:v>7.4561403508771926E-2</c:v>
                </c:pt>
                <c:pt idx="2171">
                  <c:v>0.13602941176470587</c:v>
                </c:pt>
                <c:pt idx="2172">
                  <c:v>0.14761904761904762</c:v>
                </c:pt>
                <c:pt idx="2173">
                  <c:v>7.2115384615384609E-2</c:v>
                </c:pt>
                <c:pt idx="2174">
                  <c:v>5.6994818652849742E-2</c:v>
                </c:pt>
                <c:pt idx="2175">
                  <c:v>7.4235807860262015E-2</c:v>
                </c:pt>
                <c:pt idx="2176">
                  <c:v>9.9526066350710901E-2</c:v>
                </c:pt>
                <c:pt idx="2177">
                  <c:v>8.2926829268292687E-2</c:v>
                </c:pt>
                <c:pt idx="2178">
                  <c:v>8.3665338645418322E-2</c:v>
                </c:pt>
                <c:pt idx="2179">
                  <c:v>6.222222222222222E-2</c:v>
                </c:pt>
                <c:pt idx="2180">
                  <c:v>8.9552238805970144E-2</c:v>
                </c:pt>
                <c:pt idx="2181">
                  <c:v>0.10526315789473684</c:v>
                </c:pt>
                <c:pt idx="2182">
                  <c:v>0.10931174089068826</c:v>
                </c:pt>
                <c:pt idx="2183">
                  <c:v>0.13513513513513514</c:v>
                </c:pt>
                <c:pt idx="2184">
                  <c:v>9.7457627118644072E-2</c:v>
                </c:pt>
                <c:pt idx="2185">
                  <c:v>9.004739336492891E-2</c:v>
                </c:pt>
                <c:pt idx="2186">
                  <c:v>0.15207373271889402</c:v>
                </c:pt>
                <c:pt idx="2187">
                  <c:v>0.1115702479338843</c:v>
                </c:pt>
                <c:pt idx="2188">
                  <c:v>7.7272727272727271E-2</c:v>
                </c:pt>
                <c:pt idx="2189">
                  <c:v>8.3743842364532015E-2</c:v>
                </c:pt>
                <c:pt idx="2190">
                  <c:v>0.11607142857142858</c:v>
                </c:pt>
                <c:pt idx="2191">
                  <c:v>8.5714285714285715E-2</c:v>
                </c:pt>
                <c:pt idx="2192">
                  <c:v>0.10185185185185185</c:v>
                </c:pt>
                <c:pt idx="2193">
                  <c:v>9.7560975609756101E-2</c:v>
                </c:pt>
                <c:pt idx="2194">
                  <c:v>0.1148936170212766</c:v>
                </c:pt>
                <c:pt idx="2195">
                  <c:v>0.13793103448275862</c:v>
                </c:pt>
                <c:pt idx="2196">
                  <c:v>0.1031390134529148</c:v>
                </c:pt>
                <c:pt idx="2197">
                  <c:v>8.9795918367346933E-2</c:v>
                </c:pt>
                <c:pt idx="2198">
                  <c:v>8.1818181818181818E-2</c:v>
                </c:pt>
                <c:pt idx="2199">
                  <c:v>0.11304347826086956</c:v>
                </c:pt>
                <c:pt idx="2200">
                  <c:v>6.8085106382978725E-2</c:v>
                </c:pt>
                <c:pt idx="2201">
                  <c:v>9.606986899563319E-2</c:v>
                </c:pt>
                <c:pt idx="2202">
                  <c:v>0.10294117647058823</c:v>
                </c:pt>
                <c:pt idx="2203">
                  <c:v>0.11363636363636363</c:v>
                </c:pt>
                <c:pt idx="2204">
                  <c:v>0.14601769911504425</c:v>
                </c:pt>
                <c:pt idx="2205">
                  <c:v>7.4889867841409691E-2</c:v>
                </c:pt>
                <c:pt idx="2206">
                  <c:v>9.6618357487922704E-2</c:v>
                </c:pt>
                <c:pt idx="2207">
                  <c:v>7.6142131979695438E-2</c:v>
                </c:pt>
                <c:pt idx="2208">
                  <c:v>0.11822660098522167</c:v>
                </c:pt>
                <c:pt idx="2209">
                  <c:v>0.1134453781512605</c:v>
                </c:pt>
                <c:pt idx="2210">
                  <c:v>0.1111111111111111</c:v>
                </c:pt>
                <c:pt idx="2211">
                  <c:v>0.10080645161290322</c:v>
                </c:pt>
                <c:pt idx="2212">
                  <c:v>0.10572687224669604</c:v>
                </c:pt>
                <c:pt idx="2213">
                  <c:v>6.5420560747663545E-2</c:v>
                </c:pt>
                <c:pt idx="2214">
                  <c:v>9.1836734693877556E-2</c:v>
                </c:pt>
                <c:pt idx="2215">
                  <c:v>0.1</c:v>
                </c:pt>
                <c:pt idx="2216">
                  <c:v>0.10091743119266056</c:v>
                </c:pt>
                <c:pt idx="2217">
                  <c:v>0.1036036036036036</c:v>
                </c:pt>
                <c:pt idx="2218">
                  <c:v>0.10837438423645321</c:v>
                </c:pt>
                <c:pt idx="2219">
                  <c:v>0.10434782608695652</c:v>
                </c:pt>
                <c:pt idx="2220">
                  <c:v>6.8493150684931503E-2</c:v>
                </c:pt>
                <c:pt idx="2221">
                  <c:v>0.10731707317073171</c:v>
                </c:pt>
                <c:pt idx="2222">
                  <c:v>0.11788617886178862</c:v>
                </c:pt>
                <c:pt idx="2223">
                  <c:v>9.8654708520179366E-2</c:v>
                </c:pt>
                <c:pt idx="2224">
                  <c:v>0.13852813852813853</c:v>
                </c:pt>
                <c:pt idx="2225">
                  <c:v>7.8431372549019607E-2</c:v>
                </c:pt>
                <c:pt idx="2226">
                  <c:v>0.12272727272727273</c:v>
                </c:pt>
                <c:pt idx="2227">
                  <c:v>7.9051383399209488E-2</c:v>
                </c:pt>
                <c:pt idx="2228">
                  <c:v>0.10416666666666667</c:v>
                </c:pt>
                <c:pt idx="2229">
                  <c:v>9.90990990990991E-2</c:v>
                </c:pt>
                <c:pt idx="2230">
                  <c:v>8.3333333333333329E-2</c:v>
                </c:pt>
                <c:pt idx="2231">
                  <c:v>9.606986899563319E-2</c:v>
                </c:pt>
                <c:pt idx="2232">
                  <c:v>0.12987012987012986</c:v>
                </c:pt>
                <c:pt idx="2233">
                  <c:v>8.247422680412371E-2</c:v>
                </c:pt>
                <c:pt idx="2234">
                  <c:v>0.1038961038961039</c:v>
                </c:pt>
                <c:pt idx="2235">
                  <c:v>9.6234309623430964E-2</c:v>
                </c:pt>
                <c:pt idx="2236">
                  <c:v>9.8130841121495324E-2</c:v>
                </c:pt>
                <c:pt idx="2237">
                  <c:v>0.13793103448275862</c:v>
                </c:pt>
                <c:pt idx="2238">
                  <c:v>0.15517241379310345</c:v>
                </c:pt>
                <c:pt idx="2239">
                  <c:v>9.2592592592592587E-2</c:v>
                </c:pt>
                <c:pt idx="2240">
                  <c:v>0.12554112554112554</c:v>
                </c:pt>
                <c:pt idx="2241">
                  <c:v>0.13461538461538461</c:v>
                </c:pt>
                <c:pt idx="2242">
                  <c:v>0.12608695652173912</c:v>
                </c:pt>
                <c:pt idx="2243">
                  <c:v>0.125</c:v>
                </c:pt>
                <c:pt idx="2244">
                  <c:v>0.11162790697674418</c:v>
                </c:pt>
                <c:pt idx="2245">
                  <c:v>0.10526315789473684</c:v>
                </c:pt>
                <c:pt idx="2246">
                  <c:v>8.5585585585585586E-2</c:v>
                </c:pt>
                <c:pt idx="2247">
                  <c:v>9.6491228070175433E-2</c:v>
                </c:pt>
                <c:pt idx="2248">
                  <c:v>7.0539419087136929E-2</c:v>
                </c:pt>
                <c:pt idx="2249">
                  <c:v>0.13574660633484162</c:v>
                </c:pt>
                <c:pt idx="2250">
                  <c:v>0.13333333333333333</c:v>
                </c:pt>
                <c:pt idx="2251">
                  <c:v>0.11203319502074689</c:v>
                </c:pt>
                <c:pt idx="2252">
                  <c:v>0.1</c:v>
                </c:pt>
                <c:pt idx="2253">
                  <c:v>9.8214285714285712E-2</c:v>
                </c:pt>
                <c:pt idx="2254">
                  <c:v>8.7336244541484712E-2</c:v>
                </c:pt>
                <c:pt idx="2255">
                  <c:v>0.11965811965811966</c:v>
                </c:pt>
                <c:pt idx="2256">
                  <c:v>0.11739130434782609</c:v>
                </c:pt>
                <c:pt idx="2257">
                  <c:v>0.14732142857142858</c:v>
                </c:pt>
                <c:pt idx="2258">
                  <c:v>0.13242009132420091</c:v>
                </c:pt>
                <c:pt idx="2259">
                  <c:v>0.13636363636363635</c:v>
                </c:pt>
                <c:pt idx="2260">
                  <c:v>0.15525114155251141</c:v>
                </c:pt>
                <c:pt idx="2261">
                  <c:v>0.11320754716981132</c:v>
                </c:pt>
                <c:pt idx="2262">
                  <c:v>0.10465116279069768</c:v>
                </c:pt>
                <c:pt idx="2263">
                  <c:v>0.11</c:v>
                </c:pt>
                <c:pt idx="2264">
                  <c:v>9.7777777777777783E-2</c:v>
                </c:pt>
                <c:pt idx="2265">
                  <c:v>0.14354066985645933</c:v>
                </c:pt>
                <c:pt idx="2266">
                  <c:v>0.12053571428571429</c:v>
                </c:pt>
                <c:pt idx="2267">
                  <c:v>9.9526066350710901E-2</c:v>
                </c:pt>
                <c:pt idx="2268">
                  <c:v>0.11764705882352941</c:v>
                </c:pt>
                <c:pt idx="2269">
                  <c:v>0.1095890410958904</c:v>
                </c:pt>
                <c:pt idx="2270">
                  <c:v>8.3333333333333329E-2</c:v>
                </c:pt>
                <c:pt idx="2271">
                  <c:v>0.13270142180094788</c:v>
                </c:pt>
                <c:pt idx="2272">
                  <c:v>9.5652173913043481E-2</c:v>
                </c:pt>
                <c:pt idx="2273">
                  <c:v>0.11013215859030837</c:v>
                </c:pt>
                <c:pt idx="2274">
                  <c:v>5.5837563451776651E-2</c:v>
                </c:pt>
                <c:pt idx="2275">
                  <c:v>0.11428571428571428</c:v>
                </c:pt>
                <c:pt idx="2276">
                  <c:v>0.10043668122270742</c:v>
                </c:pt>
                <c:pt idx="2277">
                  <c:v>8.8372093023255813E-2</c:v>
                </c:pt>
                <c:pt idx="2278">
                  <c:v>0.1038961038961039</c:v>
                </c:pt>
                <c:pt idx="2279">
                  <c:v>9.6774193548387094E-2</c:v>
                </c:pt>
                <c:pt idx="2280">
                  <c:v>8.9068825910931168E-2</c:v>
                </c:pt>
                <c:pt idx="2281">
                  <c:v>0.1111111111111111</c:v>
                </c:pt>
                <c:pt idx="2282">
                  <c:v>0.10344827586206896</c:v>
                </c:pt>
                <c:pt idx="2283">
                  <c:v>9.9056603773584911E-2</c:v>
                </c:pt>
                <c:pt idx="2284">
                  <c:v>0.1036036036036036</c:v>
                </c:pt>
                <c:pt idx="2285">
                  <c:v>0.12121212121212122</c:v>
                </c:pt>
                <c:pt idx="2286">
                  <c:v>0.11557788944723618</c:v>
                </c:pt>
                <c:pt idx="2287">
                  <c:v>8.9622641509433956E-2</c:v>
                </c:pt>
                <c:pt idx="2288">
                  <c:v>0.1050228310502283</c:v>
                </c:pt>
                <c:pt idx="2289">
                  <c:v>5.5555555555555552E-2</c:v>
                </c:pt>
                <c:pt idx="2290">
                  <c:v>5.8823529411764705E-2</c:v>
                </c:pt>
                <c:pt idx="2291">
                  <c:v>0.12448132780082988</c:v>
                </c:pt>
                <c:pt idx="2292">
                  <c:v>8.1081081081081086E-2</c:v>
                </c:pt>
                <c:pt idx="2293">
                  <c:v>0.13698630136986301</c:v>
                </c:pt>
                <c:pt idx="2294">
                  <c:v>7.0351758793969849E-2</c:v>
                </c:pt>
                <c:pt idx="2295">
                  <c:v>6.7357512953367879E-2</c:v>
                </c:pt>
                <c:pt idx="2296">
                  <c:v>8.4033613445378158E-2</c:v>
                </c:pt>
                <c:pt idx="2297">
                  <c:v>0.13716814159292035</c:v>
                </c:pt>
                <c:pt idx="2298">
                  <c:v>8.2251082251082255E-2</c:v>
                </c:pt>
                <c:pt idx="2299">
                  <c:v>0.16190476190476191</c:v>
                </c:pt>
                <c:pt idx="2300">
                  <c:v>0.10047846889952153</c:v>
                </c:pt>
                <c:pt idx="2301">
                  <c:v>7.9787234042553196E-2</c:v>
                </c:pt>
                <c:pt idx="2302">
                  <c:v>9.9173553719008267E-2</c:v>
                </c:pt>
                <c:pt idx="2303">
                  <c:v>8.1818181818181818E-2</c:v>
                </c:pt>
                <c:pt idx="2304">
                  <c:v>7.9295154185022032E-2</c:v>
                </c:pt>
                <c:pt idx="2305">
                  <c:v>7.6555023923444973E-2</c:v>
                </c:pt>
                <c:pt idx="2306">
                  <c:v>0.11818181818181818</c:v>
                </c:pt>
                <c:pt idx="2307">
                  <c:v>0.10096153846153846</c:v>
                </c:pt>
                <c:pt idx="2308">
                  <c:v>0.12121212121212122</c:v>
                </c:pt>
                <c:pt idx="2309">
                  <c:v>0.11574074074074074</c:v>
                </c:pt>
                <c:pt idx="2310">
                  <c:v>8.8235294117647065E-2</c:v>
                </c:pt>
                <c:pt idx="2311">
                  <c:v>0.12844036697247707</c:v>
                </c:pt>
                <c:pt idx="2312">
                  <c:v>8.7179487179487175E-2</c:v>
                </c:pt>
                <c:pt idx="2313">
                  <c:v>9.6491228070175433E-2</c:v>
                </c:pt>
                <c:pt idx="2314">
                  <c:v>8.755760368663594E-2</c:v>
                </c:pt>
                <c:pt idx="2315">
                  <c:v>7.3059360730593603E-2</c:v>
                </c:pt>
                <c:pt idx="2316">
                  <c:v>9.950248756218906E-2</c:v>
                </c:pt>
                <c:pt idx="2317">
                  <c:v>0.12195121951219512</c:v>
                </c:pt>
                <c:pt idx="2318">
                  <c:v>7.0422535211267609E-2</c:v>
                </c:pt>
                <c:pt idx="2319">
                  <c:v>8.6956521739130432E-2</c:v>
                </c:pt>
                <c:pt idx="2320">
                  <c:v>6.1032863849765258E-2</c:v>
                </c:pt>
                <c:pt idx="2321">
                  <c:v>0.10096153846153846</c:v>
                </c:pt>
                <c:pt idx="2322">
                  <c:v>7.3891625615763554E-2</c:v>
                </c:pt>
                <c:pt idx="2323">
                  <c:v>9.6153846153846159E-2</c:v>
                </c:pt>
                <c:pt idx="2324">
                  <c:v>0.10857142857142857</c:v>
                </c:pt>
                <c:pt idx="2325">
                  <c:v>0.06</c:v>
                </c:pt>
                <c:pt idx="2326">
                  <c:v>7.6555023923444973E-2</c:v>
                </c:pt>
                <c:pt idx="2327">
                  <c:v>0.12154696132596685</c:v>
                </c:pt>
                <c:pt idx="2328">
                  <c:v>9.1891891891891897E-2</c:v>
                </c:pt>
                <c:pt idx="2329">
                  <c:v>6.637168141592921E-2</c:v>
                </c:pt>
                <c:pt idx="2330">
                  <c:v>0.1044776119402985</c:v>
                </c:pt>
                <c:pt idx="2331">
                  <c:v>8.0568720379146919E-2</c:v>
                </c:pt>
                <c:pt idx="2332">
                  <c:v>6.4356435643564358E-2</c:v>
                </c:pt>
                <c:pt idx="2333">
                  <c:v>8.2872928176795577E-2</c:v>
                </c:pt>
                <c:pt idx="2334">
                  <c:v>0.12307692307692308</c:v>
                </c:pt>
                <c:pt idx="2335">
                  <c:v>0.11057692307692307</c:v>
                </c:pt>
                <c:pt idx="2336">
                  <c:v>8.5106382978723402E-2</c:v>
                </c:pt>
                <c:pt idx="2337">
                  <c:v>6.1946902654867256E-2</c:v>
                </c:pt>
                <c:pt idx="2338">
                  <c:v>0.12621359223300971</c:v>
                </c:pt>
                <c:pt idx="2339">
                  <c:v>0.12</c:v>
                </c:pt>
                <c:pt idx="2340">
                  <c:v>0.13402061855670103</c:v>
                </c:pt>
                <c:pt idx="2341">
                  <c:v>8.6294416243654817E-2</c:v>
                </c:pt>
                <c:pt idx="2342">
                  <c:v>6.8421052631578952E-2</c:v>
                </c:pt>
                <c:pt idx="2343">
                  <c:v>0.1388888888888889</c:v>
                </c:pt>
                <c:pt idx="2344">
                  <c:v>0.10256410256410256</c:v>
                </c:pt>
                <c:pt idx="2345">
                  <c:v>0.10552763819095477</c:v>
                </c:pt>
                <c:pt idx="2346">
                  <c:v>7.2115384615384609E-2</c:v>
                </c:pt>
                <c:pt idx="2347">
                  <c:v>0.10194174757281553</c:v>
                </c:pt>
                <c:pt idx="2348">
                  <c:v>8.4656084656084651E-2</c:v>
                </c:pt>
                <c:pt idx="2349">
                  <c:v>5.3921568627450983E-2</c:v>
                </c:pt>
                <c:pt idx="2350">
                  <c:v>6.7961165048543687E-2</c:v>
                </c:pt>
                <c:pt idx="2351">
                  <c:v>5.3571428571428568E-2</c:v>
                </c:pt>
                <c:pt idx="2352">
                  <c:v>0.10599078341013825</c:v>
                </c:pt>
                <c:pt idx="2353">
                  <c:v>0.10344827586206896</c:v>
                </c:pt>
                <c:pt idx="2354">
                  <c:v>9.2391304347826081E-2</c:v>
                </c:pt>
                <c:pt idx="2355">
                  <c:v>9.5959595959595953E-2</c:v>
                </c:pt>
                <c:pt idx="2356">
                  <c:v>8.5000000000000006E-2</c:v>
                </c:pt>
                <c:pt idx="2357">
                  <c:v>6.3063063063063057E-2</c:v>
                </c:pt>
                <c:pt idx="2358">
                  <c:v>5.9880239520958084E-2</c:v>
                </c:pt>
                <c:pt idx="2359">
                  <c:v>7.7319587628865982E-2</c:v>
                </c:pt>
                <c:pt idx="2360">
                  <c:v>0.11627906976744186</c:v>
                </c:pt>
                <c:pt idx="2361">
                  <c:v>8.7179487179487175E-2</c:v>
                </c:pt>
                <c:pt idx="2362">
                  <c:v>7.9207920792079209E-2</c:v>
                </c:pt>
                <c:pt idx="2363">
                  <c:v>9.5000000000000001E-2</c:v>
                </c:pt>
                <c:pt idx="2364">
                  <c:v>0.11872146118721461</c:v>
                </c:pt>
                <c:pt idx="2365">
                  <c:v>0.12365591397849462</c:v>
                </c:pt>
                <c:pt idx="2366">
                  <c:v>8.2051282051282051E-2</c:v>
                </c:pt>
                <c:pt idx="2367">
                  <c:v>7.0484581497797363E-2</c:v>
                </c:pt>
                <c:pt idx="2368">
                  <c:v>7.8125E-2</c:v>
                </c:pt>
                <c:pt idx="2369">
                  <c:v>6.4356435643564358E-2</c:v>
                </c:pt>
                <c:pt idx="2370">
                  <c:v>7.0351758793969849E-2</c:v>
                </c:pt>
                <c:pt idx="2371">
                  <c:v>0.1</c:v>
                </c:pt>
                <c:pt idx="2372">
                  <c:v>0.10454545454545454</c:v>
                </c:pt>
                <c:pt idx="2373">
                  <c:v>5.6338028169014086E-2</c:v>
                </c:pt>
                <c:pt idx="2374">
                  <c:v>7.4468085106382975E-2</c:v>
                </c:pt>
                <c:pt idx="2375">
                  <c:v>0.1099476439790576</c:v>
                </c:pt>
                <c:pt idx="2376">
                  <c:v>8.9622641509433956E-2</c:v>
                </c:pt>
                <c:pt idx="2377">
                  <c:v>9.6330275229357804E-2</c:v>
                </c:pt>
                <c:pt idx="2378">
                  <c:v>7.0351758793969849E-2</c:v>
                </c:pt>
                <c:pt idx="2379">
                  <c:v>9.6618357487922704E-2</c:v>
                </c:pt>
                <c:pt idx="2380">
                  <c:v>9.012875536480687E-2</c:v>
                </c:pt>
                <c:pt idx="2381">
                  <c:v>0.12376237623762376</c:v>
                </c:pt>
                <c:pt idx="2382">
                  <c:v>7.8313253012048195E-2</c:v>
                </c:pt>
                <c:pt idx="2383">
                  <c:v>9.6590909090909088E-2</c:v>
                </c:pt>
                <c:pt idx="2384">
                  <c:v>8.3333333333333329E-2</c:v>
                </c:pt>
                <c:pt idx="2385">
                  <c:v>9.9056603773584911E-2</c:v>
                </c:pt>
                <c:pt idx="2386">
                  <c:v>7.7981651376146793E-2</c:v>
                </c:pt>
                <c:pt idx="2387">
                  <c:v>0.10614525139664804</c:v>
                </c:pt>
                <c:pt idx="2388">
                  <c:v>0.10952380952380952</c:v>
                </c:pt>
                <c:pt idx="2389">
                  <c:v>8.98876404494382E-2</c:v>
                </c:pt>
                <c:pt idx="2390">
                  <c:v>0.11363636363636363</c:v>
                </c:pt>
                <c:pt idx="2391">
                  <c:v>9.1370558375634514E-2</c:v>
                </c:pt>
                <c:pt idx="2392">
                  <c:v>7.2463768115942032E-2</c:v>
                </c:pt>
                <c:pt idx="2393">
                  <c:v>0.10050251256281408</c:v>
                </c:pt>
                <c:pt idx="2394">
                  <c:v>9.8445595854922283E-2</c:v>
                </c:pt>
                <c:pt idx="2395">
                  <c:v>0.12857142857142856</c:v>
                </c:pt>
                <c:pt idx="2396">
                  <c:v>0.10928961748633879</c:v>
                </c:pt>
                <c:pt idx="2397">
                  <c:v>0.13989637305699482</c:v>
                </c:pt>
                <c:pt idx="2398">
                  <c:v>0.13478260869565217</c:v>
                </c:pt>
                <c:pt idx="2399">
                  <c:v>7.6530612244897961E-2</c:v>
                </c:pt>
                <c:pt idx="2400">
                  <c:v>6.1320754716981132E-2</c:v>
                </c:pt>
                <c:pt idx="2401">
                  <c:v>9.3137254901960786E-2</c:v>
                </c:pt>
                <c:pt idx="2402">
                  <c:v>0.08</c:v>
                </c:pt>
                <c:pt idx="2403">
                  <c:v>8.5972850678733032E-2</c:v>
                </c:pt>
                <c:pt idx="2404">
                  <c:v>6.7567567567567571E-2</c:v>
                </c:pt>
                <c:pt idx="2405">
                  <c:v>8.7179487179487175E-2</c:v>
                </c:pt>
                <c:pt idx="2406">
                  <c:v>9.375E-2</c:v>
                </c:pt>
                <c:pt idx="2407">
                  <c:v>6.8965517241379309E-2</c:v>
                </c:pt>
                <c:pt idx="2408">
                  <c:v>7.3732718894009217E-2</c:v>
                </c:pt>
                <c:pt idx="2409">
                  <c:v>6.0747663551401869E-2</c:v>
                </c:pt>
                <c:pt idx="2410">
                  <c:v>7.3033707865168537E-2</c:v>
                </c:pt>
                <c:pt idx="2411">
                  <c:v>9.7222222222222224E-2</c:v>
                </c:pt>
                <c:pt idx="2412">
                  <c:v>9.7345132743362831E-2</c:v>
                </c:pt>
                <c:pt idx="2413">
                  <c:v>4.5918367346938778E-2</c:v>
                </c:pt>
                <c:pt idx="2414">
                  <c:v>5.181347150259067E-2</c:v>
                </c:pt>
                <c:pt idx="2415">
                  <c:v>7.8703703703703706E-2</c:v>
                </c:pt>
                <c:pt idx="2416">
                  <c:v>0.11428571428571428</c:v>
                </c:pt>
                <c:pt idx="2417">
                  <c:v>6.3157894736842107E-2</c:v>
                </c:pt>
                <c:pt idx="2418">
                  <c:v>9.8039215686274508E-2</c:v>
                </c:pt>
                <c:pt idx="2419">
                  <c:v>6.8783068783068779E-2</c:v>
                </c:pt>
                <c:pt idx="2420">
                  <c:v>9.7560975609756101E-2</c:v>
                </c:pt>
                <c:pt idx="2421">
                  <c:v>9.3596059113300489E-2</c:v>
                </c:pt>
                <c:pt idx="2422">
                  <c:v>8.4905660377358486E-2</c:v>
                </c:pt>
                <c:pt idx="2423">
                  <c:v>8.5714285714285715E-2</c:v>
                </c:pt>
                <c:pt idx="2424">
                  <c:v>0.12918660287081341</c:v>
                </c:pt>
                <c:pt idx="2425">
                  <c:v>7.2463768115942032E-2</c:v>
                </c:pt>
                <c:pt idx="2426">
                  <c:v>6.5217391304347824E-2</c:v>
                </c:pt>
                <c:pt idx="2427">
                  <c:v>8.9005235602094238E-2</c:v>
                </c:pt>
                <c:pt idx="2428">
                  <c:v>8.2568807339449546E-2</c:v>
                </c:pt>
                <c:pt idx="2429">
                  <c:v>7.7235772357723581E-2</c:v>
                </c:pt>
                <c:pt idx="2430">
                  <c:v>5.9459459459459463E-2</c:v>
                </c:pt>
                <c:pt idx="2431">
                  <c:v>4.4117647058823532E-2</c:v>
                </c:pt>
                <c:pt idx="2432">
                  <c:v>7.2727272727272724E-2</c:v>
                </c:pt>
                <c:pt idx="2433">
                  <c:v>8.1339712918660281E-2</c:v>
                </c:pt>
                <c:pt idx="2434">
                  <c:v>0.11210762331838565</c:v>
                </c:pt>
                <c:pt idx="2435">
                  <c:v>9.6916299559471369E-2</c:v>
                </c:pt>
                <c:pt idx="2436">
                  <c:v>6.8807339449541288E-2</c:v>
                </c:pt>
                <c:pt idx="2437">
                  <c:v>8.0645161290322578E-2</c:v>
                </c:pt>
                <c:pt idx="2438">
                  <c:v>8.6538461538461536E-2</c:v>
                </c:pt>
                <c:pt idx="2439">
                  <c:v>8.5972850678733032E-2</c:v>
                </c:pt>
                <c:pt idx="2440">
                  <c:v>7.9787234042553196E-2</c:v>
                </c:pt>
                <c:pt idx="2441">
                  <c:v>0.12994350282485875</c:v>
                </c:pt>
                <c:pt idx="2442">
                  <c:v>0.107981220657277</c:v>
                </c:pt>
                <c:pt idx="2443">
                  <c:v>4.6948356807511735E-2</c:v>
                </c:pt>
                <c:pt idx="2444">
                  <c:v>8.9947089947089942E-2</c:v>
                </c:pt>
                <c:pt idx="2445">
                  <c:v>8.45771144278607E-2</c:v>
                </c:pt>
                <c:pt idx="2446">
                  <c:v>7.179487179487179E-2</c:v>
                </c:pt>
                <c:pt idx="2447">
                  <c:v>9.7674418604651161E-2</c:v>
                </c:pt>
                <c:pt idx="2448">
                  <c:v>7.7294685990338161E-2</c:v>
                </c:pt>
                <c:pt idx="2449">
                  <c:v>7.5555555555555556E-2</c:v>
                </c:pt>
                <c:pt idx="2450">
                  <c:v>0.10270270270270271</c:v>
                </c:pt>
                <c:pt idx="2451">
                  <c:v>0.11538461538461539</c:v>
                </c:pt>
                <c:pt idx="2452">
                  <c:v>0.11602209944751381</c:v>
                </c:pt>
                <c:pt idx="2453">
                  <c:v>8.6486486486486491E-2</c:v>
                </c:pt>
                <c:pt idx="2454">
                  <c:v>8.98876404494382E-2</c:v>
                </c:pt>
                <c:pt idx="2455">
                  <c:v>8.673469387755102E-2</c:v>
                </c:pt>
                <c:pt idx="2456">
                  <c:v>8.9473684210526316E-2</c:v>
                </c:pt>
                <c:pt idx="2457">
                  <c:v>9.9009900990099015E-2</c:v>
                </c:pt>
                <c:pt idx="2458">
                  <c:v>7.2649572649572655E-2</c:v>
                </c:pt>
                <c:pt idx="2459">
                  <c:v>0.10550458715596331</c:v>
                </c:pt>
                <c:pt idx="2460">
                  <c:v>5.2023121387283239E-2</c:v>
                </c:pt>
                <c:pt idx="2461">
                  <c:v>8.1730769230769232E-2</c:v>
                </c:pt>
                <c:pt idx="2462">
                  <c:v>9.950248756218906E-2</c:v>
                </c:pt>
                <c:pt idx="2463">
                  <c:v>9.2920353982300891E-2</c:v>
                </c:pt>
                <c:pt idx="2464">
                  <c:v>8.1447963800904979E-2</c:v>
                </c:pt>
                <c:pt idx="2465">
                  <c:v>8.7804878048780483E-2</c:v>
                </c:pt>
                <c:pt idx="2466">
                  <c:v>0.12322274881516587</c:v>
                </c:pt>
                <c:pt idx="2467">
                  <c:v>6.6666666666666666E-2</c:v>
                </c:pt>
                <c:pt idx="2468">
                  <c:v>0.11330049261083744</c:v>
                </c:pt>
                <c:pt idx="2469">
                  <c:v>6.9148936170212769E-2</c:v>
                </c:pt>
                <c:pt idx="2470">
                  <c:v>0.10362694300518134</c:v>
                </c:pt>
                <c:pt idx="2471">
                  <c:v>5.6872037914691941E-2</c:v>
                </c:pt>
                <c:pt idx="2472">
                  <c:v>5.8823529411764705E-2</c:v>
                </c:pt>
                <c:pt idx="2473">
                  <c:v>8.5000000000000006E-2</c:v>
                </c:pt>
                <c:pt idx="2474">
                  <c:v>0.10824742268041238</c:v>
                </c:pt>
                <c:pt idx="2475">
                  <c:v>6.8493150684931503E-2</c:v>
                </c:pt>
                <c:pt idx="2476">
                  <c:v>3.7735849056603772E-2</c:v>
                </c:pt>
                <c:pt idx="2477">
                  <c:v>6.3157894736842107E-2</c:v>
                </c:pt>
                <c:pt idx="2478">
                  <c:v>0.12857142857142856</c:v>
                </c:pt>
                <c:pt idx="2479">
                  <c:v>8.2051282051282051E-2</c:v>
                </c:pt>
                <c:pt idx="2480">
                  <c:v>6.7307692307692304E-2</c:v>
                </c:pt>
                <c:pt idx="2481">
                  <c:v>7.3529411764705885E-2</c:v>
                </c:pt>
                <c:pt idx="2482">
                  <c:v>8.247422680412371E-2</c:v>
                </c:pt>
                <c:pt idx="2483">
                  <c:v>7.7294685990338161E-2</c:v>
                </c:pt>
                <c:pt idx="2484">
                  <c:v>7.1770334928229665E-2</c:v>
                </c:pt>
                <c:pt idx="2485">
                  <c:v>5.0505050505050504E-2</c:v>
                </c:pt>
                <c:pt idx="2486">
                  <c:v>7.3170731707317069E-2</c:v>
                </c:pt>
                <c:pt idx="2487">
                  <c:v>0.10280373831775701</c:v>
                </c:pt>
                <c:pt idx="2488">
                  <c:v>7.909604519774012E-2</c:v>
                </c:pt>
                <c:pt idx="2489">
                  <c:v>0.1</c:v>
                </c:pt>
                <c:pt idx="2490">
                  <c:v>0.1222707423580786</c:v>
                </c:pt>
                <c:pt idx="2491">
                  <c:v>0.10152284263959391</c:v>
                </c:pt>
                <c:pt idx="2492">
                  <c:v>0.11363636363636363</c:v>
                </c:pt>
                <c:pt idx="2493">
                  <c:v>6.4220183486238536E-2</c:v>
                </c:pt>
                <c:pt idx="2494">
                  <c:v>9.7435897435897437E-2</c:v>
                </c:pt>
                <c:pt idx="2495">
                  <c:v>7.7319587628865982E-2</c:v>
                </c:pt>
                <c:pt idx="2496">
                  <c:v>5.6338028169014086E-2</c:v>
                </c:pt>
                <c:pt idx="2497">
                  <c:v>9.3137254901960786E-2</c:v>
                </c:pt>
                <c:pt idx="2498">
                  <c:v>0.1111111111111111</c:v>
                </c:pt>
                <c:pt idx="2499">
                  <c:v>5.6872037914691941E-2</c:v>
                </c:pt>
                <c:pt idx="2500">
                  <c:v>8.4656084656084651E-2</c:v>
                </c:pt>
                <c:pt idx="2501">
                  <c:v>0.10096153846153846</c:v>
                </c:pt>
                <c:pt idx="2502">
                  <c:v>0.10869565217391304</c:v>
                </c:pt>
                <c:pt idx="2503">
                  <c:v>6.9518716577540107E-2</c:v>
                </c:pt>
                <c:pt idx="2504">
                  <c:v>9.9137931034482762E-2</c:v>
                </c:pt>
                <c:pt idx="2505">
                  <c:v>9.5959595959595953E-2</c:v>
                </c:pt>
                <c:pt idx="2506">
                  <c:v>0.12727272727272726</c:v>
                </c:pt>
                <c:pt idx="2507">
                  <c:v>0.10952380952380952</c:v>
                </c:pt>
                <c:pt idx="2508">
                  <c:v>0.11979166666666667</c:v>
                </c:pt>
                <c:pt idx="2509">
                  <c:v>6.0185185185185182E-2</c:v>
                </c:pt>
                <c:pt idx="2510">
                  <c:v>0.12206572769953052</c:v>
                </c:pt>
                <c:pt idx="2511">
                  <c:v>0.10480349344978165</c:v>
                </c:pt>
                <c:pt idx="2512">
                  <c:v>0.11428571428571428</c:v>
                </c:pt>
                <c:pt idx="2513">
                  <c:v>7.179487179487179E-2</c:v>
                </c:pt>
                <c:pt idx="2514">
                  <c:v>0.10096153846153846</c:v>
                </c:pt>
                <c:pt idx="2515">
                  <c:v>7.6555023923444973E-2</c:v>
                </c:pt>
                <c:pt idx="2516">
                  <c:v>0.1111111111111111</c:v>
                </c:pt>
                <c:pt idx="2517">
                  <c:v>6.2176165803108807E-2</c:v>
                </c:pt>
                <c:pt idx="2518">
                  <c:v>9.5477386934673364E-2</c:v>
                </c:pt>
                <c:pt idx="2519">
                  <c:v>7.5471698113207544E-2</c:v>
                </c:pt>
                <c:pt idx="2520">
                  <c:v>0.11627906976744186</c:v>
                </c:pt>
                <c:pt idx="2521">
                  <c:v>6.8627450980392163E-2</c:v>
                </c:pt>
                <c:pt idx="2522">
                  <c:v>8.6757990867579904E-2</c:v>
                </c:pt>
                <c:pt idx="2523">
                  <c:v>0.12272727272727273</c:v>
                </c:pt>
                <c:pt idx="2524">
                  <c:v>0.11673151750972763</c:v>
                </c:pt>
                <c:pt idx="2525">
                  <c:v>7.0484581497797363E-2</c:v>
                </c:pt>
                <c:pt idx="2526">
                  <c:v>9.4827586206896547E-2</c:v>
                </c:pt>
                <c:pt idx="2527">
                  <c:v>9.1324200913242004E-2</c:v>
                </c:pt>
                <c:pt idx="2528">
                  <c:v>0.11336032388663968</c:v>
                </c:pt>
                <c:pt idx="2529">
                  <c:v>9.3333333333333338E-2</c:v>
                </c:pt>
                <c:pt idx="2530">
                  <c:v>9.7046413502109699E-2</c:v>
                </c:pt>
                <c:pt idx="2531">
                  <c:v>8.4444444444444447E-2</c:v>
                </c:pt>
                <c:pt idx="2532">
                  <c:v>0.11587982832618025</c:v>
                </c:pt>
                <c:pt idx="2533">
                  <c:v>0.10043668122270742</c:v>
                </c:pt>
                <c:pt idx="2534">
                  <c:v>0.1024390243902439</c:v>
                </c:pt>
                <c:pt idx="2535">
                  <c:v>0.11442786069651742</c:v>
                </c:pt>
                <c:pt idx="2536">
                  <c:v>0.12719298245614036</c:v>
                </c:pt>
                <c:pt idx="2537">
                  <c:v>0.10810810810810811</c:v>
                </c:pt>
                <c:pt idx="2538">
                  <c:v>0.11392405063291139</c:v>
                </c:pt>
                <c:pt idx="2539">
                  <c:v>7.6595744680851063E-2</c:v>
                </c:pt>
                <c:pt idx="2540">
                  <c:v>0.14222222222222222</c:v>
                </c:pt>
                <c:pt idx="2541">
                  <c:v>0.11555555555555555</c:v>
                </c:pt>
                <c:pt idx="2542">
                  <c:v>0.13170731707317074</c:v>
                </c:pt>
                <c:pt idx="2543">
                  <c:v>9.2105263157894732E-2</c:v>
                </c:pt>
                <c:pt idx="2544">
                  <c:v>0.10931174089068826</c:v>
                </c:pt>
                <c:pt idx="2545">
                  <c:v>6.6666666666666666E-2</c:v>
                </c:pt>
                <c:pt idx="2546">
                  <c:v>0.11196911196911197</c:v>
                </c:pt>
                <c:pt idx="2547">
                  <c:v>8.9219330855018583E-2</c:v>
                </c:pt>
                <c:pt idx="2548">
                  <c:v>0.12334801762114538</c:v>
                </c:pt>
                <c:pt idx="2549">
                  <c:v>0.11567164179104478</c:v>
                </c:pt>
                <c:pt idx="2550">
                  <c:v>9.9601593625498003E-2</c:v>
                </c:pt>
                <c:pt idx="2551">
                  <c:v>0.12977099236641221</c:v>
                </c:pt>
                <c:pt idx="2552">
                  <c:v>0.14173228346456693</c:v>
                </c:pt>
                <c:pt idx="2553">
                  <c:v>0.11191335740072202</c:v>
                </c:pt>
                <c:pt idx="2554">
                  <c:v>0.11538461538461539</c:v>
                </c:pt>
                <c:pt idx="2555">
                  <c:v>0.12648221343873517</c:v>
                </c:pt>
                <c:pt idx="2556">
                  <c:v>0.10508474576271186</c:v>
                </c:pt>
                <c:pt idx="2557">
                  <c:v>0.13207547169811321</c:v>
                </c:pt>
                <c:pt idx="2558">
                  <c:v>0.1552346570397112</c:v>
                </c:pt>
                <c:pt idx="2559">
                  <c:v>0.11960132890365449</c:v>
                </c:pt>
                <c:pt idx="2560">
                  <c:v>0.1328125</c:v>
                </c:pt>
                <c:pt idx="2561">
                  <c:v>0.17921146953405018</c:v>
                </c:pt>
                <c:pt idx="2562">
                  <c:v>0.1524822695035461</c:v>
                </c:pt>
                <c:pt idx="2563">
                  <c:v>0.13553113553113552</c:v>
                </c:pt>
                <c:pt idx="2564">
                  <c:v>0.13523131672597866</c:v>
                </c:pt>
                <c:pt idx="2565">
                  <c:v>0.18014705882352941</c:v>
                </c:pt>
                <c:pt idx="2566">
                  <c:v>0.14393939393939395</c:v>
                </c:pt>
                <c:pt idx="2567">
                  <c:v>0.14634146341463414</c:v>
                </c:pt>
                <c:pt idx="2568">
                  <c:v>0.16153846153846155</c:v>
                </c:pt>
                <c:pt idx="2569">
                  <c:v>0.13833992094861661</c:v>
                </c:pt>
                <c:pt idx="2570">
                  <c:v>0.17241379310344829</c:v>
                </c:pt>
                <c:pt idx="2571">
                  <c:v>0.14693877551020409</c:v>
                </c:pt>
                <c:pt idx="2572">
                  <c:v>0.12875536480686695</c:v>
                </c:pt>
                <c:pt idx="2573">
                  <c:v>0.17269076305220885</c:v>
                </c:pt>
                <c:pt idx="2574">
                  <c:v>0.16917293233082706</c:v>
                </c:pt>
                <c:pt idx="2575">
                  <c:v>9.0909090909090912E-2</c:v>
                </c:pt>
                <c:pt idx="2576">
                  <c:v>0.13414634146341464</c:v>
                </c:pt>
                <c:pt idx="2577">
                  <c:v>0.12676056338028169</c:v>
                </c:pt>
                <c:pt idx="2578">
                  <c:v>0.11304347826086956</c:v>
                </c:pt>
                <c:pt idx="2579">
                  <c:v>0.1078838174273859</c:v>
                </c:pt>
                <c:pt idx="2580">
                  <c:v>0.13095238095238096</c:v>
                </c:pt>
                <c:pt idx="2581">
                  <c:v>0.13025210084033614</c:v>
                </c:pt>
                <c:pt idx="2582">
                  <c:v>9.5041322314049589E-2</c:v>
                </c:pt>
                <c:pt idx="2583">
                  <c:v>0.11788617886178862</c:v>
                </c:pt>
                <c:pt idx="2584">
                  <c:v>0.1078838174273859</c:v>
                </c:pt>
                <c:pt idx="2585">
                  <c:v>0.12448132780082988</c:v>
                </c:pt>
                <c:pt idx="2586">
                  <c:v>0.11848341232227488</c:v>
                </c:pt>
                <c:pt idx="2587">
                  <c:v>7.9166666666666663E-2</c:v>
                </c:pt>
                <c:pt idx="2588">
                  <c:v>0.10087719298245613</c:v>
                </c:pt>
                <c:pt idx="2589">
                  <c:v>0.11016949152542373</c:v>
                </c:pt>
                <c:pt idx="2590">
                  <c:v>0.11914893617021277</c:v>
                </c:pt>
                <c:pt idx="2591">
                  <c:v>0.10546875</c:v>
                </c:pt>
                <c:pt idx="2592">
                  <c:v>0.1111111111111111</c:v>
                </c:pt>
                <c:pt idx="2593">
                  <c:v>0.125</c:v>
                </c:pt>
                <c:pt idx="2594">
                  <c:v>0.15</c:v>
                </c:pt>
                <c:pt idx="2595">
                  <c:v>0.11946902654867257</c:v>
                </c:pt>
                <c:pt idx="2596">
                  <c:v>0.1062992125984252</c:v>
                </c:pt>
                <c:pt idx="2597">
                  <c:v>0.14418604651162792</c:v>
                </c:pt>
                <c:pt idx="2598">
                  <c:v>0.12560386473429952</c:v>
                </c:pt>
                <c:pt idx="2599">
                  <c:v>0.13901345291479822</c:v>
                </c:pt>
                <c:pt idx="2600">
                  <c:v>0.11855670103092783</c:v>
                </c:pt>
                <c:pt idx="2601">
                  <c:v>0.08</c:v>
                </c:pt>
                <c:pt idx="2602">
                  <c:v>0.1148936170212766</c:v>
                </c:pt>
                <c:pt idx="2603">
                  <c:v>6.0085836909871244E-2</c:v>
                </c:pt>
                <c:pt idx="2604">
                  <c:v>0.10267857142857142</c:v>
                </c:pt>
                <c:pt idx="2605">
                  <c:v>9.1743119266055051E-2</c:v>
                </c:pt>
                <c:pt idx="2606">
                  <c:v>0.12440191387559808</c:v>
                </c:pt>
                <c:pt idx="2607">
                  <c:v>0.16289592760180996</c:v>
                </c:pt>
                <c:pt idx="2608">
                  <c:v>0.1625615763546798</c:v>
                </c:pt>
                <c:pt idx="2609">
                  <c:v>0.10101010101010101</c:v>
                </c:pt>
                <c:pt idx="2610">
                  <c:v>8.6363636363636365E-2</c:v>
                </c:pt>
                <c:pt idx="2611">
                  <c:v>0.1036036036036036</c:v>
                </c:pt>
                <c:pt idx="2612">
                  <c:v>0.12184873949579832</c:v>
                </c:pt>
                <c:pt idx="2613">
                  <c:v>0.10747663551401869</c:v>
                </c:pt>
                <c:pt idx="2614">
                  <c:v>0.12371134020618557</c:v>
                </c:pt>
                <c:pt idx="2615">
                  <c:v>9.5238095238095233E-2</c:v>
                </c:pt>
                <c:pt idx="2616">
                  <c:v>0.1</c:v>
                </c:pt>
                <c:pt idx="2617">
                  <c:v>0.13656387665198239</c:v>
                </c:pt>
                <c:pt idx="2618">
                  <c:v>9.7222222222222224E-2</c:v>
                </c:pt>
                <c:pt idx="2619">
                  <c:v>0.10460251046025104</c:v>
                </c:pt>
                <c:pt idx="2620">
                  <c:v>0.1440677966101695</c:v>
                </c:pt>
                <c:pt idx="2621">
                  <c:v>0.1059322033898305</c:v>
                </c:pt>
                <c:pt idx="2622">
                  <c:v>8.755760368663594E-2</c:v>
                </c:pt>
                <c:pt idx="2623">
                  <c:v>9.7222222222222224E-2</c:v>
                </c:pt>
                <c:pt idx="2624">
                  <c:v>8.6065573770491802E-2</c:v>
                </c:pt>
                <c:pt idx="2625">
                  <c:v>8.0952380952380956E-2</c:v>
                </c:pt>
                <c:pt idx="2626">
                  <c:v>0.10096153846153846</c:v>
                </c:pt>
                <c:pt idx="2627">
                  <c:v>9.405940594059406E-2</c:v>
                </c:pt>
                <c:pt idx="2628">
                  <c:v>7.3394495412844041E-2</c:v>
                </c:pt>
                <c:pt idx="2629">
                  <c:v>0.12149532710280374</c:v>
                </c:pt>
                <c:pt idx="2630">
                  <c:v>6.965174129353234E-2</c:v>
                </c:pt>
                <c:pt idx="2631">
                  <c:v>9.5890410958904104E-2</c:v>
                </c:pt>
                <c:pt idx="2632">
                  <c:v>0.13875598086124402</c:v>
                </c:pt>
                <c:pt idx="2633">
                  <c:v>0.1111111111111111</c:v>
                </c:pt>
                <c:pt idx="2634">
                  <c:v>9.950248756218906E-2</c:v>
                </c:pt>
                <c:pt idx="2635">
                  <c:v>9.5238095238095233E-2</c:v>
                </c:pt>
                <c:pt idx="2636">
                  <c:v>7.1770334928229665E-2</c:v>
                </c:pt>
                <c:pt idx="2637">
                  <c:v>8.2644628099173556E-2</c:v>
                </c:pt>
                <c:pt idx="2638">
                  <c:v>8.6294416243654817E-2</c:v>
                </c:pt>
                <c:pt idx="2639">
                  <c:v>0.1111111111111111</c:v>
                </c:pt>
                <c:pt idx="2640">
                  <c:v>0.11290322580645161</c:v>
                </c:pt>
                <c:pt idx="2641">
                  <c:v>0.16230366492146597</c:v>
                </c:pt>
                <c:pt idx="2642">
                  <c:v>0.10731707317073171</c:v>
                </c:pt>
                <c:pt idx="2643">
                  <c:v>0.1</c:v>
                </c:pt>
                <c:pt idx="2644">
                  <c:v>8.4033613445378158E-2</c:v>
                </c:pt>
                <c:pt idx="2645">
                  <c:v>0.11894273127753303</c:v>
                </c:pt>
                <c:pt idx="2646">
                  <c:v>9.8445595854922283E-2</c:v>
                </c:pt>
                <c:pt idx="2647">
                  <c:v>6.5217391304347824E-2</c:v>
                </c:pt>
                <c:pt idx="2648">
                  <c:v>0.11885245901639344</c:v>
                </c:pt>
                <c:pt idx="2649">
                  <c:v>9.2050209205020925E-2</c:v>
                </c:pt>
                <c:pt idx="2650">
                  <c:v>0.11616161616161616</c:v>
                </c:pt>
                <c:pt idx="2651">
                  <c:v>0.10096153846153846</c:v>
                </c:pt>
                <c:pt idx="2652">
                  <c:v>9.1324200913242004E-2</c:v>
                </c:pt>
                <c:pt idx="2653">
                  <c:v>0.10628019323671498</c:v>
                </c:pt>
                <c:pt idx="2654">
                  <c:v>0.11917098445595854</c:v>
                </c:pt>
                <c:pt idx="2655">
                  <c:v>9.2307692307692313E-2</c:v>
                </c:pt>
                <c:pt idx="2656">
                  <c:v>0.1076923076923077</c:v>
                </c:pt>
                <c:pt idx="2657">
                  <c:v>0.1116751269035533</c:v>
                </c:pt>
                <c:pt idx="2658">
                  <c:v>9.569377990430622E-2</c:v>
                </c:pt>
                <c:pt idx="2659">
                  <c:v>5.9405940594059403E-2</c:v>
                </c:pt>
                <c:pt idx="2660">
                  <c:v>0.10204081632653061</c:v>
                </c:pt>
                <c:pt idx="2661">
                  <c:v>0.11229946524064172</c:v>
                </c:pt>
                <c:pt idx="2662">
                  <c:v>9.2050209205020925E-2</c:v>
                </c:pt>
                <c:pt idx="2663">
                  <c:v>7.7981651376146793E-2</c:v>
                </c:pt>
                <c:pt idx="2664">
                  <c:v>7.407407407407407E-2</c:v>
                </c:pt>
                <c:pt idx="2665">
                  <c:v>0.14732142857142858</c:v>
                </c:pt>
                <c:pt idx="2666">
                  <c:v>0.10849056603773585</c:v>
                </c:pt>
                <c:pt idx="2667">
                  <c:v>0.12264150943396226</c:v>
                </c:pt>
                <c:pt idx="2668">
                  <c:v>0.15048543689320387</c:v>
                </c:pt>
                <c:pt idx="2669">
                  <c:v>0.12931034482758622</c:v>
                </c:pt>
                <c:pt idx="2670">
                  <c:v>0.15207373271889402</c:v>
                </c:pt>
                <c:pt idx="2671">
                  <c:v>0.11297071129707113</c:v>
                </c:pt>
                <c:pt idx="2672">
                  <c:v>0.10679611650485436</c:v>
                </c:pt>
                <c:pt idx="2673">
                  <c:v>8.9361702127659579E-2</c:v>
                </c:pt>
                <c:pt idx="2674">
                  <c:v>0.11173184357541899</c:v>
                </c:pt>
                <c:pt idx="2675">
                  <c:v>0.125</c:v>
                </c:pt>
                <c:pt idx="2676">
                  <c:v>0.10810810810810811</c:v>
                </c:pt>
                <c:pt idx="2677">
                  <c:v>8.5106382978723402E-2</c:v>
                </c:pt>
                <c:pt idx="2678">
                  <c:v>0.15121951219512195</c:v>
                </c:pt>
                <c:pt idx="2679">
                  <c:v>0.11818181818181818</c:v>
                </c:pt>
                <c:pt idx="2680">
                  <c:v>0.10599078341013825</c:v>
                </c:pt>
                <c:pt idx="2681">
                  <c:v>9.3333333333333338E-2</c:v>
                </c:pt>
                <c:pt idx="2682">
                  <c:v>6.7961165048543687E-2</c:v>
                </c:pt>
                <c:pt idx="2683">
                  <c:v>0.11057692307692307</c:v>
                </c:pt>
                <c:pt idx="2684">
                  <c:v>0.12135922330097088</c:v>
                </c:pt>
                <c:pt idx="2685">
                  <c:v>0.10784313725490197</c:v>
                </c:pt>
                <c:pt idx="2686">
                  <c:v>0.13300492610837439</c:v>
                </c:pt>
                <c:pt idx="2687">
                  <c:v>7.1428571428571425E-2</c:v>
                </c:pt>
                <c:pt idx="2688">
                  <c:v>0.11057692307692307</c:v>
                </c:pt>
                <c:pt idx="2689">
                  <c:v>0.10945273631840796</c:v>
                </c:pt>
                <c:pt idx="2690">
                  <c:v>8.3333333333333329E-2</c:v>
                </c:pt>
                <c:pt idx="2691">
                  <c:v>0.12903225806451613</c:v>
                </c:pt>
                <c:pt idx="2692">
                  <c:v>0.10416666666666667</c:v>
                </c:pt>
                <c:pt idx="2693">
                  <c:v>0.10919540229885058</c:v>
                </c:pt>
                <c:pt idx="2694">
                  <c:v>8.4158415841584164E-2</c:v>
                </c:pt>
                <c:pt idx="2695">
                  <c:v>5.2631578947368418E-2</c:v>
                </c:pt>
                <c:pt idx="2696">
                  <c:v>9.1397849462365593E-2</c:v>
                </c:pt>
                <c:pt idx="2697">
                  <c:v>6.8965517241379309E-2</c:v>
                </c:pt>
                <c:pt idx="2698">
                  <c:v>0.12371134020618557</c:v>
                </c:pt>
                <c:pt idx="2699">
                  <c:v>7.3059360730593603E-2</c:v>
                </c:pt>
                <c:pt idx="2700">
                  <c:v>7.2538860103626937E-2</c:v>
                </c:pt>
                <c:pt idx="2701">
                  <c:v>9.2783505154639179E-2</c:v>
                </c:pt>
                <c:pt idx="2702">
                  <c:v>7.3298429319371722E-2</c:v>
                </c:pt>
                <c:pt idx="2703">
                  <c:v>0.11173184357541899</c:v>
                </c:pt>
                <c:pt idx="2704">
                  <c:v>8.9385474860335198E-2</c:v>
                </c:pt>
                <c:pt idx="2705">
                  <c:v>9.0909090909090912E-2</c:v>
                </c:pt>
                <c:pt idx="2706">
                  <c:v>8.8397790055248615E-2</c:v>
                </c:pt>
                <c:pt idx="2707">
                  <c:v>0.10945273631840796</c:v>
                </c:pt>
                <c:pt idx="2708">
                  <c:v>9.3406593406593408E-2</c:v>
                </c:pt>
                <c:pt idx="2709">
                  <c:v>7.8703703703703706E-2</c:v>
                </c:pt>
                <c:pt idx="2710">
                  <c:v>8.6956521739130432E-2</c:v>
                </c:pt>
                <c:pt idx="2711">
                  <c:v>8.8397790055248615E-2</c:v>
                </c:pt>
                <c:pt idx="2712">
                  <c:v>9.950248756218906E-2</c:v>
                </c:pt>
                <c:pt idx="2713">
                  <c:v>8.0402010050251257E-2</c:v>
                </c:pt>
                <c:pt idx="2714">
                  <c:v>8.7804878048780483E-2</c:v>
                </c:pt>
                <c:pt idx="2715">
                  <c:v>8.673469387755102E-2</c:v>
                </c:pt>
                <c:pt idx="2716">
                  <c:v>7.3033707865168537E-2</c:v>
                </c:pt>
                <c:pt idx="2717">
                  <c:v>6.9565217391304349E-2</c:v>
                </c:pt>
                <c:pt idx="2718">
                  <c:v>0.10280373831775701</c:v>
                </c:pt>
                <c:pt idx="2719">
                  <c:v>0.10695187165775401</c:v>
                </c:pt>
                <c:pt idx="2720">
                  <c:v>0.08</c:v>
                </c:pt>
                <c:pt idx="2721">
                  <c:v>7.4468085106382975E-2</c:v>
                </c:pt>
                <c:pt idx="2722">
                  <c:v>5.829596412556054E-2</c:v>
                </c:pt>
                <c:pt idx="2723">
                  <c:v>6.6666666666666666E-2</c:v>
                </c:pt>
                <c:pt idx="2724">
                  <c:v>0.1</c:v>
                </c:pt>
                <c:pt idx="2725">
                  <c:v>7.3529411764705885E-2</c:v>
                </c:pt>
                <c:pt idx="2726">
                  <c:v>8.7336244541484712E-2</c:v>
                </c:pt>
                <c:pt idx="2727">
                  <c:v>6.8062827225130892E-2</c:v>
                </c:pt>
                <c:pt idx="2728">
                  <c:v>7.179487179487179E-2</c:v>
                </c:pt>
                <c:pt idx="2729">
                  <c:v>0.1</c:v>
                </c:pt>
                <c:pt idx="2730">
                  <c:v>9.1891891891891897E-2</c:v>
                </c:pt>
                <c:pt idx="2731">
                  <c:v>0.13500000000000001</c:v>
                </c:pt>
                <c:pt idx="2732">
                  <c:v>0.12</c:v>
                </c:pt>
                <c:pt idx="2733">
                  <c:v>8.3743842364532015E-2</c:v>
                </c:pt>
                <c:pt idx="2734">
                  <c:v>7.7981651376146793E-2</c:v>
                </c:pt>
                <c:pt idx="2735">
                  <c:v>0.12745098039215685</c:v>
                </c:pt>
                <c:pt idx="2736">
                  <c:v>0.1038961038961039</c:v>
                </c:pt>
                <c:pt idx="2737">
                  <c:v>5.7692307692307696E-2</c:v>
                </c:pt>
                <c:pt idx="2738">
                  <c:v>0.11822660098522167</c:v>
                </c:pt>
                <c:pt idx="2739">
                  <c:v>0.14150943396226415</c:v>
                </c:pt>
                <c:pt idx="2740">
                  <c:v>4.7619047619047616E-2</c:v>
                </c:pt>
                <c:pt idx="2741">
                  <c:v>9.7701149425287362E-2</c:v>
                </c:pt>
                <c:pt idx="2742">
                  <c:v>0.10648148148148148</c:v>
                </c:pt>
                <c:pt idx="2743">
                  <c:v>6.5573770491803282E-2</c:v>
                </c:pt>
                <c:pt idx="2744">
                  <c:v>5.9523809523809521E-2</c:v>
                </c:pt>
                <c:pt idx="2745">
                  <c:v>5.9113300492610835E-2</c:v>
                </c:pt>
                <c:pt idx="2746">
                  <c:v>9.0452261306532666E-2</c:v>
                </c:pt>
                <c:pt idx="2747">
                  <c:v>0.10362694300518134</c:v>
                </c:pt>
                <c:pt idx="2748">
                  <c:v>0.10050251256281408</c:v>
                </c:pt>
                <c:pt idx="2749">
                  <c:v>7.9439252336448593E-2</c:v>
                </c:pt>
                <c:pt idx="2750">
                  <c:v>6.8493150684931503E-2</c:v>
                </c:pt>
                <c:pt idx="2751">
                  <c:v>8.5561497326203204E-2</c:v>
                </c:pt>
                <c:pt idx="2752">
                  <c:v>8.6538461538461536E-2</c:v>
                </c:pt>
                <c:pt idx="2753">
                  <c:v>0.135678391959799</c:v>
                </c:pt>
                <c:pt idx="2754">
                  <c:v>0.13297872340425532</c:v>
                </c:pt>
                <c:pt idx="2755">
                  <c:v>9.8360655737704916E-2</c:v>
                </c:pt>
                <c:pt idx="2756">
                  <c:v>5.113636363636364E-2</c:v>
                </c:pt>
                <c:pt idx="2757">
                  <c:v>7.2164948453608241E-2</c:v>
                </c:pt>
                <c:pt idx="2758">
                  <c:v>7.909604519774012E-2</c:v>
                </c:pt>
                <c:pt idx="2759">
                  <c:v>0.12254901960784313</c:v>
                </c:pt>
                <c:pt idx="2760">
                  <c:v>6.030150753768844E-2</c:v>
                </c:pt>
                <c:pt idx="2761">
                  <c:v>9.0909090909090912E-2</c:v>
                </c:pt>
                <c:pt idx="2762">
                  <c:v>8.9005235602094238E-2</c:v>
                </c:pt>
                <c:pt idx="2763">
                  <c:v>0.1111111111111111</c:v>
                </c:pt>
                <c:pt idx="2764">
                  <c:v>9.2391304347826081E-2</c:v>
                </c:pt>
                <c:pt idx="2765">
                  <c:v>7.407407407407407E-2</c:v>
                </c:pt>
                <c:pt idx="2766">
                  <c:v>4.6783625730994149E-2</c:v>
                </c:pt>
                <c:pt idx="2767">
                  <c:v>0.12755102040816327</c:v>
                </c:pt>
                <c:pt idx="2768">
                  <c:v>0.09</c:v>
                </c:pt>
                <c:pt idx="2769">
                  <c:v>8.0924855491329481E-2</c:v>
                </c:pt>
                <c:pt idx="2770">
                  <c:v>0.1024390243902439</c:v>
                </c:pt>
                <c:pt idx="2771">
                  <c:v>6.6666666666666666E-2</c:v>
                </c:pt>
                <c:pt idx="2772">
                  <c:v>7.8817733990147784E-2</c:v>
                </c:pt>
                <c:pt idx="2773">
                  <c:v>0.1</c:v>
                </c:pt>
                <c:pt idx="2774">
                  <c:v>8.5561497326203204E-2</c:v>
                </c:pt>
                <c:pt idx="2775">
                  <c:v>0.11734693877551021</c:v>
                </c:pt>
                <c:pt idx="2776">
                  <c:v>7.0707070707070704E-2</c:v>
                </c:pt>
                <c:pt idx="2777">
                  <c:v>9.950248756218906E-2</c:v>
                </c:pt>
                <c:pt idx="2778">
                  <c:v>9.5744680851063829E-2</c:v>
                </c:pt>
                <c:pt idx="2779">
                  <c:v>7.0351758793969849E-2</c:v>
                </c:pt>
                <c:pt idx="2780">
                  <c:v>9.8039215686274508E-2</c:v>
                </c:pt>
                <c:pt idx="2781">
                  <c:v>8.4656084656084651E-2</c:v>
                </c:pt>
                <c:pt idx="2782">
                  <c:v>8.247422680412371E-2</c:v>
                </c:pt>
                <c:pt idx="2783">
                  <c:v>9.6618357487922704E-2</c:v>
                </c:pt>
                <c:pt idx="2784">
                  <c:v>8.6486486486486491E-2</c:v>
                </c:pt>
                <c:pt idx="2785">
                  <c:v>0.10919540229885058</c:v>
                </c:pt>
                <c:pt idx="2786">
                  <c:v>8.3798882681564241E-2</c:v>
                </c:pt>
                <c:pt idx="2787">
                  <c:v>0.105</c:v>
                </c:pt>
                <c:pt idx="2788">
                  <c:v>0.10614525139664804</c:v>
                </c:pt>
                <c:pt idx="2789">
                  <c:v>0.10555555555555556</c:v>
                </c:pt>
                <c:pt idx="2790">
                  <c:v>8.9201877934272297E-2</c:v>
                </c:pt>
                <c:pt idx="2791">
                  <c:v>4.7619047619047616E-2</c:v>
                </c:pt>
                <c:pt idx="2792">
                  <c:v>0.11</c:v>
                </c:pt>
                <c:pt idx="2793">
                  <c:v>6.6666666666666666E-2</c:v>
                </c:pt>
                <c:pt idx="2794">
                  <c:v>6.3725490196078427E-2</c:v>
                </c:pt>
                <c:pt idx="2795">
                  <c:v>8.1218274111675121E-2</c:v>
                </c:pt>
                <c:pt idx="2796">
                  <c:v>9.03954802259887E-2</c:v>
                </c:pt>
                <c:pt idx="2797">
                  <c:v>0.10204081632653061</c:v>
                </c:pt>
                <c:pt idx="2798">
                  <c:v>7.3394495412844041E-2</c:v>
                </c:pt>
                <c:pt idx="2799">
                  <c:v>9.6774193548387094E-2</c:v>
                </c:pt>
                <c:pt idx="2800">
                  <c:v>7.9545454545454544E-2</c:v>
                </c:pt>
                <c:pt idx="2801">
                  <c:v>8.7179487179487175E-2</c:v>
                </c:pt>
                <c:pt idx="2802">
                  <c:v>0.13043478260869565</c:v>
                </c:pt>
                <c:pt idx="2803">
                  <c:v>6.4676616915422883E-2</c:v>
                </c:pt>
                <c:pt idx="2804">
                  <c:v>0.10989010989010989</c:v>
                </c:pt>
                <c:pt idx="2805">
                  <c:v>9.405940594059406E-2</c:v>
                </c:pt>
                <c:pt idx="2806">
                  <c:v>0.12886597938144329</c:v>
                </c:pt>
                <c:pt idx="2807">
                  <c:v>9.5000000000000001E-2</c:v>
                </c:pt>
                <c:pt idx="2808">
                  <c:v>9.1836734693877556E-2</c:v>
                </c:pt>
                <c:pt idx="2809">
                  <c:v>0.12</c:v>
                </c:pt>
                <c:pt idx="2810">
                  <c:v>0.10382513661202186</c:v>
                </c:pt>
                <c:pt idx="2811">
                  <c:v>6.9892473118279563E-2</c:v>
                </c:pt>
                <c:pt idx="2812">
                  <c:v>8.6021505376344093E-2</c:v>
                </c:pt>
                <c:pt idx="2813">
                  <c:v>9.2783505154639179E-2</c:v>
                </c:pt>
                <c:pt idx="2814">
                  <c:v>8.3769633507853408E-2</c:v>
                </c:pt>
                <c:pt idx="2815">
                  <c:v>7.0000000000000007E-2</c:v>
                </c:pt>
                <c:pt idx="2816">
                  <c:v>0.11848341232227488</c:v>
                </c:pt>
                <c:pt idx="2817">
                  <c:v>4.6242774566473986E-2</c:v>
                </c:pt>
                <c:pt idx="2818">
                  <c:v>9.4736842105263161E-2</c:v>
                </c:pt>
                <c:pt idx="2819">
                  <c:v>9.7087378640776698E-2</c:v>
                </c:pt>
                <c:pt idx="2820">
                  <c:v>9.405940594059406E-2</c:v>
                </c:pt>
                <c:pt idx="2821">
                  <c:v>8.1730769230769232E-2</c:v>
                </c:pt>
                <c:pt idx="2822">
                  <c:v>0.1111111111111111</c:v>
                </c:pt>
                <c:pt idx="2823">
                  <c:v>5.7803468208092484E-2</c:v>
                </c:pt>
                <c:pt idx="2824">
                  <c:v>6.5326633165829151E-2</c:v>
                </c:pt>
                <c:pt idx="2825">
                  <c:v>0.1</c:v>
                </c:pt>
                <c:pt idx="2826">
                  <c:v>0.08</c:v>
                </c:pt>
                <c:pt idx="2827">
                  <c:v>7.0351758793969849E-2</c:v>
                </c:pt>
                <c:pt idx="2828">
                  <c:v>0.1111111111111111</c:v>
                </c:pt>
                <c:pt idx="2829">
                  <c:v>0.13513513513513514</c:v>
                </c:pt>
                <c:pt idx="2830">
                  <c:v>8.5227272727272721E-2</c:v>
                </c:pt>
                <c:pt idx="2831">
                  <c:v>8.4848484848484854E-2</c:v>
                </c:pt>
                <c:pt idx="2832">
                  <c:v>8.8669950738916259E-2</c:v>
                </c:pt>
                <c:pt idx="2833">
                  <c:v>4.8128342245989303E-2</c:v>
                </c:pt>
                <c:pt idx="2834">
                  <c:v>8.6294416243654817E-2</c:v>
                </c:pt>
                <c:pt idx="2835">
                  <c:v>8.4158415841584164E-2</c:v>
                </c:pt>
                <c:pt idx="2836">
                  <c:v>6.7010309278350513E-2</c:v>
                </c:pt>
                <c:pt idx="2837">
                  <c:v>0.1043956043956044</c:v>
                </c:pt>
                <c:pt idx="2838">
                  <c:v>0.11229946524064172</c:v>
                </c:pt>
                <c:pt idx="2839">
                  <c:v>4.6391752577319589E-2</c:v>
                </c:pt>
                <c:pt idx="2840">
                  <c:v>5.7803468208092484E-2</c:v>
                </c:pt>
                <c:pt idx="2841">
                  <c:v>0.11290322580645161</c:v>
                </c:pt>
                <c:pt idx="2842">
                  <c:v>6.2176165803108807E-2</c:v>
                </c:pt>
                <c:pt idx="2843">
                  <c:v>0.10052910052910052</c:v>
                </c:pt>
                <c:pt idx="2844">
                  <c:v>8.3333333333333329E-2</c:v>
                </c:pt>
                <c:pt idx="2845">
                  <c:v>0.13084112149532709</c:v>
                </c:pt>
                <c:pt idx="2846">
                  <c:v>0.15306122448979592</c:v>
                </c:pt>
                <c:pt idx="2847">
                  <c:v>0.12437810945273632</c:v>
                </c:pt>
                <c:pt idx="2848">
                  <c:v>0.10526315789473684</c:v>
                </c:pt>
                <c:pt idx="2849">
                  <c:v>8.8669950738916259E-2</c:v>
                </c:pt>
                <c:pt idx="2850">
                  <c:v>0.1</c:v>
                </c:pt>
                <c:pt idx="2851">
                  <c:v>9.5238095238095233E-2</c:v>
                </c:pt>
                <c:pt idx="2852">
                  <c:v>0.12149532710280374</c:v>
                </c:pt>
                <c:pt idx="2853">
                  <c:v>8.6021505376344093E-2</c:v>
                </c:pt>
                <c:pt idx="2854">
                  <c:v>9.6774193548387094E-2</c:v>
                </c:pt>
                <c:pt idx="2855">
                  <c:v>0.14795918367346939</c:v>
                </c:pt>
                <c:pt idx="2856">
                  <c:v>4.9327354260089683E-2</c:v>
                </c:pt>
                <c:pt idx="2857">
                  <c:v>6.1946902654867256E-2</c:v>
                </c:pt>
                <c:pt idx="2858">
                  <c:v>8.5308056872037921E-2</c:v>
                </c:pt>
                <c:pt idx="2859">
                  <c:v>0.11881188118811881</c:v>
                </c:pt>
                <c:pt idx="2860">
                  <c:v>7.575757575757576E-2</c:v>
                </c:pt>
                <c:pt idx="2861">
                  <c:v>0.1076923076923077</c:v>
                </c:pt>
                <c:pt idx="2862">
                  <c:v>9.5652173913043481E-2</c:v>
                </c:pt>
                <c:pt idx="2863">
                  <c:v>9.1324200913242004E-2</c:v>
                </c:pt>
                <c:pt idx="2864">
                  <c:v>7.7586206896551727E-2</c:v>
                </c:pt>
                <c:pt idx="2865">
                  <c:v>8.0645161290322578E-2</c:v>
                </c:pt>
                <c:pt idx="2866">
                  <c:v>9.8445595854922283E-2</c:v>
                </c:pt>
                <c:pt idx="2867">
                  <c:v>8.2901554404145081E-2</c:v>
                </c:pt>
                <c:pt idx="2868">
                  <c:v>7.3770491803278687E-2</c:v>
                </c:pt>
                <c:pt idx="2869">
                  <c:v>7.8048780487804878E-2</c:v>
                </c:pt>
                <c:pt idx="2870">
                  <c:v>0.12676056338028169</c:v>
                </c:pt>
                <c:pt idx="2871">
                  <c:v>9.405940594059406E-2</c:v>
                </c:pt>
                <c:pt idx="2872">
                  <c:v>0.1072961373390558</c:v>
                </c:pt>
                <c:pt idx="2873">
                  <c:v>8.6206896551724144E-2</c:v>
                </c:pt>
                <c:pt idx="2874">
                  <c:v>9.3457943925233641E-2</c:v>
                </c:pt>
                <c:pt idx="2875">
                  <c:v>8.4507042253521125E-2</c:v>
                </c:pt>
                <c:pt idx="2876">
                  <c:v>9.2592592592592587E-2</c:v>
                </c:pt>
                <c:pt idx="2877">
                  <c:v>0.11904761904761904</c:v>
                </c:pt>
                <c:pt idx="2878">
                  <c:v>7.179487179487179E-2</c:v>
                </c:pt>
                <c:pt idx="2879">
                  <c:v>7.7586206896551727E-2</c:v>
                </c:pt>
                <c:pt idx="2880">
                  <c:v>9.6618357487922704E-2</c:v>
                </c:pt>
                <c:pt idx="2881">
                  <c:v>8.9201877934272297E-2</c:v>
                </c:pt>
                <c:pt idx="2882">
                  <c:v>9.7777777777777783E-2</c:v>
                </c:pt>
                <c:pt idx="2883">
                  <c:v>9.9526066350710901E-2</c:v>
                </c:pt>
                <c:pt idx="2884">
                  <c:v>0.11282051282051282</c:v>
                </c:pt>
                <c:pt idx="2885">
                  <c:v>8.5714285714285715E-2</c:v>
                </c:pt>
                <c:pt idx="2886">
                  <c:v>8.6021505376344093E-2</c:v>
                </c:pt>
                <c:pt idx="2887">
                  <c:v>0.10891089108910891</c:v>
                </c:pt>
                <c:pt idx="2888">
                  <c:v>9.6938775510204078E-2</c:v>
                </c:pt>
                <c:pt idx="2889">
                  <c:v>7.0652173913043473E-2</c:v>
                </c:pt>
                <c:pt idx="2890">
                  <c:v>5.1401869158878503E-2</c:v>
                </c:pt>
                <c:pt idx="2891">
                  <c:v>0.12389380530973451</c:v>
                </c:pt>
                <c:pt idx="2892">
                  <c:v>6.6666666666666666E-2</c:v>
                </c:pt>
                <c:pt idx="2893">
                  <c:v>0.10222222222222223</c:v>
                </c:pt>
                <c:pt idx="2894">
                  <c:v>7.281553398058252E-2</c:v>
                </c:pt>
                <c:pt idx="2895">
                  <c:v>9.8522167487684734E-2</c:v>
                </c:pt>
                <c:pt idx="2896">
                  <c:v>0.11210762331838565</c:v>
                </c:pt>
                <c:pt idx="2897">
                  <c:v>0.13170731707317074</c:v>
                </c:pt>
                <c:pt idx="2898">
                  <c:v>8.7378640776699032E-2</c:v>
                </c:pt>
                <c:pt idx="2899">
                  <c:v>9.7345132743362831E-2</c:v>
                </c:pt>
                <c:pt idx="2900">
                  <c:v>0.13744075829383887</c:v>
                </c:pt>
                <c:pt idx="2901">
                  <c:v>9.3896713615023469E-2</c:v>
                </c:pt>
                <c:pt idx="2902">
                  <c:v>0.11059907834101383</c:v>
                </c:pt>
                <c:pt idx="2903">
                  <c:v>0.11818181818181818</c:v>
                </c:pt>
                <c:pt idx="2904">
                  <c:v>0.1210762331838565</c:v>
                </c:pt>
                <c:pt idx="2905">
                  <c:v>9.7222222222222224E-2</c:v>
                </c:pt>
                <c:pt idx="2906">
                  <c:v>0.10775862068965517</c:v>
                </c:pt>
                <c:pt idx="2907">
                  <c:v>7.6923076923076927E-2</c:v>
                </c:pt>
                <c:pt idx="2908">
                  <c:v>0.11061946902654868</c:v>
                </c:pt>
                <c:pt idx="2909">
                  <c:v>8.1447963800904979E-2</c:v>
                </c:pt>
                <c:pt idx="2910">
                  <c:v>8.6956521739130432E-2</c:v>
                </c:pt>
                <c:pt idx="2911">
                  <c:v>0.14932126696832579</c:v>
                </c:pt>
                <c:pt idx="2912">
                  <c:v>0.12962962962962962</c:v>
                </c:pt>
                <c:pt idx="2913">
                  <c:v>9.7674418604651161E-2</c:v>
                </c:pt>
                <c:pt idx="2914">
                  <c:v>0.13865546218487396</c:v>
                </c:pt>
                <c:pt idx="2915">
                  <c:v>0.1091703056768559</c:v>
                </c:pt>
                <c:pt idx="2916">
                  <c:v>0.10084033613445378</c:v>
                </c:pt>
                <c:pt idx="2917">
                  <c:v>0.1125</c:v>
                </c:pt>
                <c:pt idx="2918">
                  <c:v>0.13306451612903225</c:v>
                </c:pt>
                <c:pt idx="2919">
                  <c:v>0.11160714285714286</c:v>
                </c:pt>
                <c:pt idx="2920">
                  <c:v>0.14345991561181434</c:v>
                </c:pt>
                <c:pt idx="2921">
                  <c:v>0.14529914529914531</c:v>
                </c:pt>
                <c:pt idx="2922">
                  <c:v>9.8484848484848481E-2</c:v>
                </c:pt>
                <c:pt idx="2923">
                  <c:v>0.15217391304347827</c:v>
                </c:pt>
                <c:pt idx="2924">
                  <c:v>0.128099173553719</c:v>
                </c:pt>
                <c:pt idx="2925">
                  <c:v>0.12217194570135746</c:v>
                </c:pt>
                <c:pt idx="2926">
                  <c:v>0.14479638009049775</c:v>
                </c:pt>
                <c:pt idx="2927">
                  <c:v>0.1</c:v>
                </c:pt>
                <c:pt idx="2928">
                  <c:v>0.16030534351145037</c:v>
                </c:pt>
                <c:pt idx="2929">
                  <c:v>0.17063492063492064</c:v>
                </c:pt>
                <c:pt idx="2930">
                  <c:v>0.1453287197231834</c:v>
                </c:pt>
                <c:pt idx="2931">
                  <c:v>0.14376996805111822</c:v>
                </c:pt>
                <c:pt idx="2932">
                  <c:v>0.13475177304964539</c:v>
                </c:pt>
                <c:pt idx="2933">
                  <c:v>0.12547528517110265</c:v>
                </c:pt>
                <c:pt idx="2934">
                  <c:v>0.11567164179104478</c:v>
                </c:pt>
                <c:pt idx="2935">
                  <c:v>0.14117647058823529</c:v>
                </c:pt>
                <c:pt idx="2936">
                  <c:v>0.18283582089552239</c:v>
                </c:pt>
                <c:pt idx="2937">
                  <c:v>9.0277777777777776E-2</c:v>
                </c:pt>
                <c:pt idx="2938">
                  <c:v>0.14482758620689656</c:v>
                </c:pt>
                <c:pt idx="2939">
                  <c:v>0.17842323651452283</c:v>
                </c:pt>
                <c:pt idx="2940">
                  <c:v>0.15226337448559671</c:v>
                </c:pt>
                <c:pt idx="2941">
                  <c:v>0.11811023622047244</c:v>
                </c:pt>
                <c:pt idx="2942">
                  <c:v>0.1575091575091575</c:v>
                </c:pt>
                <c:pt idx="2943">
                  <c:v>0.17813765182186234</c:v>
                </c:pt>
                <c:pt idx="2944">
                  <c:v>0.15384615384615385</c:v>
                </c:pt>
                <c:pt idx="2945">
                  <c:v>0.13865546218487396</c:v>
                </c:pt>
                <c:pt idx="2946">
                  <c:v>0.17012448132780084</c:v>
                </c:pt>
                <c:pt idx="2947">
                  <c:v>0.10188679245283019</c:v>
                </c:pt>
                <c:pt idx="2948">
                  <c:v>0.1889763779527559</c:v>
                </c:pt>
                <c:pt idx="2949">
                  <c:v>0.12755102040816327</c:v>
                </c:pt>
                <c:pt idx="2950">
                  <c:v>0.15354330708661418</c:v>
                </c:pt>
                <c:pt idx="2951">
                  <c:v>0.11923076923076924</c:v>
                </c:pt>
                <c:pt idx="2952">
                  <c:v>0.17004048582995951</c:v>
                </c:pt>
                <c:pt idx="2953">
                  <c:v>0.12406015037593984</c:v>
                </c:pt>
                <c:pt idx="2954">
                  <c:v>0.12727272727272726</c:v>
                </c:pt>
                <c:pt idx="2955">
                  <c:v>0.17551020408163265</c:v>
                </c:pt>
                <c:pt idx="2956">
                  <c:v>7.0833333333333331E-2</c:v>
                </c:pt>
                <c:pt idx="2957">
                  <c:v>0.12663755458515283</c:v>
                </c:pt>
                <c:pt idx="2958">
                  <c:v>0.12663755458515283</c:v>
                </c:pt>
                <c:pt idx="2959">
                  <c:v>0.14285714285714285</c:v>
                </c:pt>
                <c:pt idx="2960">
                  <c:v>0.12396694214876033</c:v>
                </c:pt>
                <c:pt idx="2961">
                  <c:v>0.16260162601626016</c:v>
                </c:pt>
                <c:pt idx="2962">
                  <c:v>0.13618677042801555</c:v>
                </c:pt>
                <c:pt idx="2963">
                  <c:v>0.125</c:v>
                </c:pt>
                <c:pt idx="2964">
                  <c:v>0.13043478260869565</c:v>
                </c:pt>
                <c:pt idx="2965">
                  <c:v>0.13004484304932734</c:v>
                </c:pt>
                <c:pt idx="2966">
                  <c:v>7.7868852459016397E-2</c:v>
                </c:pt>
                <c:pt idx="2967">
                  <c:v>0.11627906976744186</c:v>
                </c:pt>
                <c:pt idx="2968">
                  <c:v>0.12295081967213115</c:v>
                </c:pt>
                <c:pt idx="2969">
                  <c:v>0.10775862068965517</c:v>
                </c:pt>
                <c:pt idx="2970">
                  <c:v>0.13469387755102041</c:v>
                </c:pt>
                <c:pt idx="2971">
                  <c:v>0.12946428571428573</c:v>
                </c:pt>
                <c:pt idx="2972">
                  <c:v>9.90990990990991E-2</c:v>
                </c:pt>
                <c:pt idx="2973">
                  <c:v>0.12727272727272726</c:v>
                </c:pt>
                <c:pt idx="2974">
                  <c:v>0.13559322033898305</c:v>
                </c:pt>
                <c:pt idx="2975">
                  <c:v>8.1339712918660281E-2</c:v>
                </c:pt>
                <c:pt idx="2976">
                  <c:v>0.12796208530805686</c:v>
                </c:pt>
                <c:pt idx="2977">
                  <c:v>0.13716814159292035</c:v>
                </c:pt>
                <c:pt idx="2978">
                  <c:v>7.1146245059288543E-2</c:v>
                </c:pt>
                <c:pt idx="2979">
                  <c:v>0.10548523206751055</c:v>
                </c:pt>
                <c:pt idx="2980">
                  <c:v>0.11707317073170732</c:v>
                </c:pt>
                <c:pt idx="2981">
                  <c:v>0.1148936170212766</c:v>
                </c:pt>
                <c:pt idx="2982">
                  <c:v>0.10280373831775701</c:v>
                </c:pt>
                <c:pt idx="2983">
                  <c:v>0.12612612612612611</c:v>
                </c:pt>
                <c:pt idx="2984">
                  <c:v>0.13080168776371309</c:v>
                </c:pt>
                <c:pt idx="2985">
                  <c:v>0.1415929203539823</c:v>
                </c:pt>
                <c:pt idx="2986">
                  <c:v>0.11290322580645161</c:v>
                </c:pt>
                <c:pt idx="2987">
                  <c:v>0.10126582278481013</c:v>
                </c:pt>
                <c:pt idx="2988">
                  <c:v>0.15517241379310345</c:v>
                </c:pt>
                <c:pt idx="2989">
                  <c:v>0.14732142857142858</c:v>
                </c:pt>
                <c:pt idx="2990">
                  <c:v>0.14782608695652175</c:v>
                </c:pt>
                <c:pt idx="2991">
                  <c:v>0.10526315789473684</c:v>
                </c:pt>
                <c:pt idx="2992">
                  <c:v>9.9056603773584911E-2</c:v>
                </c:pt>
                <c:pt idx="2993">
                  <c:v>0.12616822429906541</c:v>
                </c:pt>
                <c:pt idx="2994">
                  <c:v>0.10504201680672269</c:v>
                </c:pt>
                <c:pt idx="2995">
                  <c:v>9.2827004219409287E-2</c:v>
                </c:pt>
                <c:pt idx="2996">
                  <c:v>0.14285714285714285</c:v>
                </c:pt>
                <c:pt idx="2997">
                  <c:v>0.1407035175879397</c:v>
                </c:pt>
                <c:pt idx="2998">
                  <c:v>0.10043668122270742</c:v>
                </c:pt>
                <c:pt idx="2999">
                  <c:v>9.1743119266055051E-2</c:v>
                </c:pt>
                <c:pt idx="3000">
                  <c:v>0.10426540284360189</c:v>
                </c:pt>
                <c:pt idx="3001">
                  <c:v>0.13658536585365855</c:v>
                </c:pt>
                <c:pt idx="3002">
                  <c:v>0.10222222222222223</c:v>
                </c:pt>
                <c:pt idx="3003">
                  <c:v>8.9947089947089942E-2</c:v>
                </c:pt>
                <c:pt idx="3004">
                  <c:v>0.13636363636363635</c:v>
                </c:pt>
                <c:pt idx="3005">
                  <c:v>0.10294117647058823</c:v>
                </c:pt>
                <c:pt idx="3006">
                  <c:v>0.10880829015544041</c:v>
                </c:pt>
                <c:pt idx="3007">
                  <c:v>0.10138248847926268</c:v>
                </c:pt>
                <c:pt idx="3008">
                  <c:v>5.909090909090909E-2</c:v>
                </c:pt>
                <c:pt idx="3009">
                  <c:v>0.12437810945273632</c:v>
                </c:pt>
                <c:pt idx="3010">
                  <c:v>0.13966480446927373</c:v>
                </c:pt>
                <c:pt idx="3011">
                  <c:v>9.6618357487922704E-2</c:v>
                </c:pt>
                <c:pt idx="3012">
                  <c:v>9.0425531914893623E-2</c:v>
                </c:pt>
                <c:pt idx="3013">
                  <c:v>9.3023255813953487E-2</c:v>
                </c:pt>
                <c:pt idx="3014">
                  <c:v>0.14124293785310735</c:v>
                </c:pt>
                <c:pt idx="3015">
                  <c:v>0.15656565656565657</c:v>
                </c:pt>
                <c:pt idx="3016">
                  <c:v>7.9439252336448593E-2</c:v>
                </c:pt>
                <c:pt idx="3017">
                  <c:v>8.2901554404145081E-2</c:v>
                </c:pt>
                <c:pt idx="3018">
                  <c:v>0.12077294685990338</c:v>
                </c:pt>
                <c:pt idx="3019">
                  <c:v>0.12206572769953052</c:v>
                </c:pt>
                <c:pt idx="3020">
                  <c:v>0.11881188118811881</c:v>
                </c:pt>
                <c:pt idx="3021">
                  <c:v>0.10328638497652583</c:v>
                </c:pt>
                <c:pt idx="3022">
                  <c:v>7.3593073593073599E-2</c:v>
                </c:pt>
                <c:pt idx="3023">
                  <c:v>0.10382513661202186</c:v>
                </c:pt>
                <c:pt idx="3024">
                  <c:v>0.11274509803921569</c:v>
                </c:pt>
                <c:pt idx="3025">
                  <c:v>0.11165048543689321</c:v>
                </c:pt>
                <c:pt idx="3026">
                  <c:v>9.4339622641509441E-2</c:v>
                </c:pt>
                <c:pt idx="3027">
                  <c:v>0.12962962962962962</c:v>
                </c:pt>
                <c:pt idx="3028">
                  <c:v>7.6271186440677971E-2</c:v>
                </c:pt>
                <c:pt idx="3029">
                  <c:v>0.107981220657277</c:v>
                </c:pt>
                <c:pt idx="3030">
                  <c:v>0.12371134020618557</c:v>
                </c:pt>
                <c:pt idx="3031">
                  <c:v>6.3829787234042548E-2</c:v>
                </c:pt>
                <c:pt idx="3032">
                  <c:v>0.12060301507537688</c:v>
                </c:pt>
                <c:pt idx="3033">
                  <c:v>8.0568720379146919E-2</c:v>
                </c:pt>
                <c:pt idx="3034">
                  <c:v>9.2592592592592587E-2</c:v>
                </c:pt>
                <c:pt idx="3035">
                  <c:v>8.247422680412371E-2</c:v>
                </c:pt>
                <c:pt idx="3036">
                  <c:v>9.8522167487684734E-2</c:v>
                </c:pt>
                <c:pt idx="3037">
                  <c:v>8.0402010050251257E-2</c:v>
                </c:pt>
                <c:pt idx="3038">
                  <c:v>0.11330049261083744</c:v>
                </c:pt>
                <c:pt idx="3039">
                  <c:v>0.12820512820512819</c:v>
                </c:pt>
                <c:pt idx="3040">
                  <c:v>9.8265895953757232E-2</c:v>
                </c:pt>
                <c:pt idx="3041">
                  <c:v>0.13235294117647059</c:v>
                </c:pt>
                <c:pt idx="3042">
                  <c:v>8.9552238805970144E-2</c:v>
                </c:pt>
                <c:pt idx="3043">
                  <c:v>0.10416666666666667</c:v>
                </c:pt>
                <c:pt idx="3044">
                  <c:v>8.673469387755102E-2</c:v>
                </c:pt>
                <c:pt idx="3045">
                  <c:v>0.10837438423645321</c:v>
                </c:pt>
                <c:pt idx="3046">
                  <c:v>0.15238095238095239</c:v>
                </c:pt>
                <c:pt idx="3047">
                  <c:v>6.5656565656565663E-2</c:v>
                </c:pt>
                <c:pt idx="3048">
                  <c:v>0.1092436974789916</c:v>
                </c:pt>
                <c:pt idx="3049">
                  <c:v>0.10695187165775401</c:v>
                </c:pt>
                <c:pt idx="3050">
                  <c:v>0.10204081632653061</c:v>
                </c:pt>
                <c:pt idx="3051">
                  <c:v>0.1306532663316583</c:v>
                </c:pt>
                <c:pt idx="3052">
                  <c:v>0.116751269035533</c:v>
                </c:pt>
                <c:pt idx="3053">
                  <c:v>0.10106382978723404</c:v>
                </c:pt>
                <c:pt idx="3054">
                  <c:v>0.14553990610328638</c:v>
                </c:pt>
                <c:pt idx="3055">
                  <c:v>7.2727272727272724E-2</c:v>
                </c:pt>
                <c:pt idx="3056">
                  <c:v>0.11261261261261261</c:v>
                </c:pt>
                <c:pt idx="3057">
                  <c:v>0.13157894736842105</c:v>
                </c:pt>
                <c:pt idx="3058">
                  <c:v>0.11822660098522167</c:v>
                </c:pt>
                <c:pt idx="3059">
                  <c:v>0.1164021164021164</c:v>
                </c:pt>
                <c:pt idx="3060">
                  <c:v>0.13333333333333333</c:v>
                </c:pt>
                <c:pt idx="3061">
                  <c:v>0.12643678160919541</c:v>
                </c:pt>
                <c:pt idx="3062">
                  <c:v>7.4712643678160925E-2</c:v>
                </c:pt>
                <c:pt idx="3063">
                  <c:v>9.9009900990099015E-2</c:v>
                </c:pt>
                <c:pt idx="3064">
                  <c:v>0.10362694300518134</c:v>
                </c:pt>
                <c:pt idx="3065">
                  <c:v>6.5476190476190479E-2</c:v>
                </c:pt>
                <c:pt idx="3066">
                  <c:v>0.11848341232227488</c:v>
                </c:pt>
                <c:pt idx="3067">
                  <c:v>9.6938775510204078E-2</c:v>
                </c:pt>
                <c:pt idx="3068">
                  <c:v>6.741573033707865E-2</c:v>
                </c:pt>
                <c:pt idx="3069">
                  <c:v>9.4444444444444442E-2</c:v>
                </c:pt>
                <c:pt idx="3070">
                  <c:v>0.10160427807486631</c:v>
                </c:pt>
                <c:pt idx="3071">
                  <c:v>0.1111111111111111</c:v>
                </c:pt>
                <c:pt idx="3072">
                  <c:v>9.3264248704663211E-2</c:v>
                </c:pt>
                <c:pt idx="3073">
                  <c:v>8.6021505376344093E-2</c:v>
                </c:pt>
                <c:pt idx="3074">
                  <c:v>9.3264248704663211E-2</c:v>
                </c:pt>
                <c:pt idx="3075">
                  <c:v>6.9518716577540107E-2</c:v>
                </c:pt>
                <c:pt idx="3076">
                  <c:v>0.14705882352941177</c:v>
                </c:pt>
                <c:pt idx="3077">
                  <c:v>0.1270718232044199</c:v>
                </c:pt>
                <c:pt idx="3078">
                  <c:v>8.1339712918660281E-2</c:v>
                </c:pt>
                <c:pt idx="3079">
                  <c:v>5.9701492537313432E-2</c:v>
                </c:pt>
                <c:pt idx="3080">
                  <c:v>8.0188679245283015E-2</c:v>
                </c:pt>
                <c:pt idx="3081">
                  <c:v>0.10280373831775701</c:v>
                </c:pt>
                <c:pt idx="3082">
                  <c:v>8.2901554404145081E-2</c:v>
                </c:pt>
                <c:pt idx="3083">
                  <c:v>0.125</c:v>
                </c:pt>
                <c:pt idx="3084">
                  <c:v>8.7628865979381437E-2</c:v>
                </c:pt>
                <c:pt idx="3085">
                  <c:v>8.2524271844660199E-2</c:v>
                </c:pt>
                <c:pt idx="3086">
                  <c:v>8.4269662921348312E-2</c:v>
                </c:pt>
                <c:pt idx="3087">
                  <c:v>8.247422680412371E-2</c:v>
                </c:pt>
                <c:pt idx="3088">
                  <c:v>7.0000000000000007E-2</c:v>
                </c:pt>
                <c:pt idx="3089">
                  <c:v>0.13297872340425532</c:v>
                </c:pt>
                <c:pt idx="3090">
                  <c:v>0.12631578947368421</c:v>
                </c:pt>
                <c:pt idx="3091">
                  <c:v>6.7357512953367879E-2</c:v>
                </c:pt>
                <c:pt idx="3092">
                  <c:v>0.1201923076923077</c:v>
                </c:pt>
                <c:pt idx="3093">
                  <c:v>8.4656084656084651E-2</c:v>
                </c:pt>
                <c:pt idx="3094">
                  <c:v>9.2391304347826081E-2</c:v>
                </c:pt>
                <c:pt idx="3095">
                  <c:v>5.4054054054054057E-2</c:v>
                </c:pt>
                <c:pt idx="3096">
                  <c:v>6.4356435643564358E-2</c:v>
                </c:pt>
                <c:pt idx="3097">
                  <c:v>8.1395348837209308E-2</c:v>
                </c:pt>
                <c:pt idx="3098">
                  <c:v>0.11764705882352941</c:v>
                </c:pt>
                <c:pt idx="3099">
                  <c:v>9.3457943925233641E-2</c:v>
                </c:pt>
                <c:pt idx="3100">
                  <c:v>8.5106382978723402E-2</c:v>
                </c:pt>
                <c:pt idx="3101">
                  <c:v>9.7142857142857142E-2</c:v>
                </c:pt>
                <c:pt idx="3102">
                  <c:v>6.4676616915422883E-2</c:v>
                </c:pt>
                <c:pt idx="3103">
                  <c:v>7.0652173913043473E-2</c:v>
                </c:pt>
                <c:pt idx="3104">
                  <c:v>0.1</c:v>
                </c:pt>
                <c:pt idx="3105">
                  <c:v>7.0175438596491224E-2</c:v>
                </c:pt>
                <c:pt idx="3106">
                  <c:v>9.0497737556561084E-2</c:v>
                </c:pt>
                <c:pt idx="3107">
                  <c:v>7.582938388625593E-2</c:v>
                </c:pt>
                <c:pt idx="3108">
                  <c:v>0.10185185185185185</c:v>
                </c:pt>
                <c:pt idx="3109">
                  <c:v>0.13425925925925927</c:v>
                </c:pt>
                <c:pt idx="3110">
                  <c:v>8.9473684210526316E-2</c:v>
                </c:pt>
                <c:pt idx="3111">
                  <c:v>8.3743842364532015E-2</c:v>
                </c:pt>
                <c:pt idx="3112">
                  <c:v>0.10050251256281408</c:v>
                </c:pt>
                <c:pt idx="3113">
                  <c:v>0.12234042553191489</c:v>
                </c:pt>
                <c:pt idx="3114">
                  <c:v>8.8669950738916259E-2</c:v>
                </c:pt>
                <c:pt idx="3115">
                  <c:v>0.13333333333333333</c:v>
                </c:pt>
                <c:pt idx="3116">
                  <c:v>0.12299465240641712</c:v>
                </c:pt>
                <c:pt idx="3117">
                  <c:v>0.11494252873563218</c:v>
                </c:pt>
                <c:pt idx="3118">
                  <c:v>0.125</c:v>
                </c:pt>
                <c:pt idx="3119">
                  <c:v>0.105</c:v>
                </c:pt>
                <c:pt idx="3120">
                  <c:v>0.13186813186813187</c:v>
                </c:pt>
                <c:pt idx="3121">
                  <c:v>0.1116751269035533</c:v>
                </c:pt>
                <c:pt idx="3122">
                  <c:v>7.407407407407407E-2</c:v>
                </c:pt>
                <c:pt idx="3123">
                  <c:v>9.2485549132947972E-2</c:v>
                </c:pt>
                <c:pt idx="3124">
                  <c:v>0.10270270270270271</c:v>
                </c:pt>
                <c:pt idx="3125">
                  <c:v>6.8750000000000006E-2</c:v>
                </c:pt>
                <c:pt idx="3126">
                  <c:v>9.947643979057591E-2</c:v>
                </c:pt>
                <c:pt idx="3127">
                  <c:v>0.14285714285714285</c:v>
                </c:pt>
                <c:pt idx="3128">
                  <c:v>0.10407239819004525</c:v>
                </c:pt>
                <c:pt idx="3129">
                  <c:v>7.6530612244897961E-2</c:v>
                </c:pt>
                <c:pt idx="3130">
                  <c:v>7.3298429319371722E-2</c:v>
                </c:pt>
                <c:pt idx="3131">
                  <c:v>9.2896174863387984E-2</c:v>
                </c:pt>
                <c:pt idx="3132">
                  <c:v>0.10810810810810811</c:v>
                </c:pt>
                <c:pt idx="3133">
                  <c:v>0.11961722488038277</c:v>
                </c:pt>
                <c:pt idx="3134">
                  <c:v>9.0909090909090912E-2</c:v>
                </c:pt>
                <c:pt idx="3135">
                  <c:v>9.417040358744394E-2</c:v>
                </c:pt>
                <c:pt idx="3136">
                  <c:v>9.1836734693877556E-2</c:v>
                </c:pt>
                <c:pt idx="3137">
                  <c:v>0.13145539906103287</c:v>
                </c:pt>
                <c:pt idx="3138">
                  <c:v>6.0465116279069767E-2</c:v>
                </c:pt>
                <c:pt idx="3139">
                  <c:v>0.1036036036036036</c:v>
                </c:pt>
                <c:pt idx="3140">
                  <c:v>6.7873303167420809E-2</c:v>
                </c:pt>
                <c:pt idx="3141">
                  <c:v>7.281553398058252E-2</c:v>
                </c:pt>
                <c:pt idx="3142">
                  <c:v>9.2307692307692313E-2</c:v>
                </c:pt>
                <c:pt idx="3143">
                  <c:v>0.10857142857142857</c:v>
                </c:pt>
                <c:pt idx="3144">
                  <c:v>6.5989847715736044E-2</c:v>
                </c:pt>
                <c:pt idx="3145">
                  <c:v>9.580838323353294E-2</c:v>
                </c:pt>
                <c:pt idx="3146">
                  <c:v>0.11917098445595854</c:v>
                </c:pt>
                <c:pt idx="3147">
                  <c:v>0.11538461538461539</c:v>
                </c:pt>
                <c:pt idx="3148">
                  <c:v>0.11274509803921569</c:v>
                </c:pt>
                <c:pt idx="3149">
                  <c:v>7.5471698113207544E-2</c:v>
                </c:pt>
                <c:pt idx="3150">
                  <c:v>8.294930875576037E-2</c:v>
                </c:pt>
                <c:pt idx="3151">
                  <c:v>9.2105263157894732E-2</c:v>
                </c:pt>
                <c:pt idx="3152">
                  <c:v>0.11052631578947368</c:v>
                </c:pt>
                <c:pt idx="3153">
                  <c:v>8.0645161290322578E-2</c:v>
                </c:pt>
                <c:pt idx="3154">
                  <c:v>8.5227272727272721E-2</c:v>
                </c:pt>
                <c:pt idx="3155">
                  <c:v>9.4736842105263161E-2</c:v>
                </c:pt>
                <c:pt idx="3156">
                  <c:v>0.11650485436893204</c:v>
                </c:pt>
                <c:pt idx="3157">
                  <c:v>0.11702127659574468</c:v>
                </c:pt>
                <c:pt idx="3158">
                  <c:v>9.0909090909090912E-2</c:v>
                </c:pt>
                <c:pt idx="3159">
                  <c:v>6.4705882352941183E-2</c:v>
                </c:pt>
                <c:pt idx="3160">
                  <c:v>8.8541666666666671E-2</c:v>
                </c:pt>
                <c:pt idx="3161">
                  <c:v>9.1428571428571428E-2</c:v>
                </c:pt>
                <c:pt idx="3162">
                  <c:v>8.1521739130434784E-2</c:v>
                </c:pt>
                <c:pt idx="3163">
                  <c:v>9.8039215686274508E-2</c:v>
                </c:pt>
                <c:pt idx="3164">
                  <c:v>9.7938144329896906E-2</c:v>
                </c:pt>
                <c:pt idx="3165">
                  <c:v>0.12234042553191489</c:v>
                </c:pt>
                <c:pt idx="3166">
                  <c:v>7.2916666666666671E-2</c:v>
                </c:pt>
                <c:pt idx="3167">
                  <c:v>8.5889570552147243E-2</c:v>
                </c:pt>
                <c:pt idx="3168">
                  <c:v>8.2568807339449546E-2</c:v>
                </c:pt>
                <c:pt idx="3169">
                  <c:v>9.3023255813953487E-2</c:v>
                </c:pt>
                <c:pt idx="3170">
                  <c:v>0.1164021164021164</c:v>
                </c:pt>
                <c:pt idx="3171">
                  <c:v>0.11707317073170732</c:v>
                </c:pt>
                <c:pt idx="3172">
                  <c:v>0.1116751269035533</c:v>
                </c:pt>
                <c:pt idx="3173">
                  <c:v>0.11483253588516747</c:v>
                </c:pt>
                <c:pt idx="3174">
                  <c:v>9.6590909090909088E-2</c:v>
                </c:pt>
                <c:pt idx="3175">
                  <c:v>0.10582010582010581</c:v>
                </c:pt>
                <c:pt idx="3176">
                  <c:v>0.10194174757281553</c:v>
                </c:pt>
                <c:pt idx="3177">
                  <c:v>0.11891891891891893</c:v>
                </c:pt>
                <c:pt idx="3178">
                  <c:v>8.7378640776699032E-2</c:v>
                </c:pt>
                <c:pt idx="3179">
                  <c:v>9.7297297297297303E-2</c:v>
                </c:pt>
                <c:pt idx="3180">
                  <c:v>7.7777777777777779E-2</c:v>
                </c:pt>
                <c:pt idx="3181">
                  <c:v>0.10152284263959391</c:v>
                </c:pt>
                <c:pt idx="3182">
                  <c:v>0.10982658959537572</c:v>
                </c:pt>
                <c:pt idx="3183">
                  <c:v>0.1</c:v>
                </c:pt>
                <c:pt idx="3184">
                  <c:v>5.8823529411764705E-2</c:v>
                </c:pt>
                <c:pt idx="3185">
                  <c:v>0.10344827586206896</c:v>
                </c:pt>
                <c:pt idx="3186">
                  <c:v>0.10101010101010101</c:v>
                </c:pt>
                <c:pt idx="3187">
                  <c:v>6.4676616915422883E-2</c:v>
                </c:pt>
                <c:pt idx="3188">
                  <c:v>0.10309278350515463</c:v>
                </c:pt>
                <c:pt idx="3189">
                  <c:v>0.11734693877551021</c:v>
                </c:pt>
                <c:pt idx="3190">
                  <c:v>8.4656084656084651E-2</c:v>
                </c:pt>
                <c:pt idx="3191">
                  <c:v>8.5365853658536592E-2</c:v>
                </c:pt>
                <c:pt idx="3192">
                  <c:v>0.12299465240641712</c:v>
                </c:pt>
                <c:pt idx="3193">
                  <c:v>9.3922651933701654E-2</c:v>
                </c:pt>
                <c:pt idx="3194">
                  <c:v>0.13368983957219252</c:v>
                </c:pt>
                <c:pt idx="3195">
                  <c:v>0.10152284263959391</c:v>
                </c:pt>
                <c:pt idx="3196">
                  <c:v>0.1111111111111111</c:v>
                </c:pt>
                <c:pt idx="3197">
                  <c:v>0.12244897959183673</c:v>
                </c:pt>
                <c:pt idx="3198">
                  <c:v>9.0425531914893623E-2</c:v>
                </c:pt>
                <c:pt idx="3199">
                  <c:v>0.12254901960784313</c:v>
                </c:pt>
                <c:pt idx="3200">
                  <c:v>8.9108910891089105E-2</c:v>
                </c:pt>
                <c:pt idx="3201">
                  <c:v>9.4527363184079602E-2</c:v>
                </c:pt>
                <c:pt idx="3202">
                  <c:v>0.10869565217391304</c:v>
                </c:pt>
                <c:pt idx="3203">
                  <c:v>0.10382513661202186</c:v>
                </c:pt>
                <c:pt idx="3204">
                  <c:v>0.10497237569060773</c:v>
                </c:pt>
                <c:pt idx="3205">
                  <c:v>7.3298429319371722E-2</c:v>
                </c:pt>
                <c:pt idx="3206">
                  <c:v>0.10638297872340426</c:v>
                </c:pt>
                <c:pt idx="3207">
                  <c:v>3.4653465346534656E-2</c:v>
                </c:pt>
                <c:pt idx="3208">
                  <c:v>4.8913043478260872E-2</c:v>
                </c:pt>
                <c:pt idx="3209">
                  <c:v>7.0351758793969849E-2</c:v>
                </c:pt>
                <c:pt idx="3210">
                  <c:v>0.10952380952380952</c:v>
                </c:pt>
                <c:pt idx="3211">
                  <c:v>0.14009661835748793</c:v>
                </c:pt>
                <c:pt idx="3212">
                  <c:v>0.11428571428571428</c:v>
                </c:pt>
                <c:pt idx="3213">
                  <c:v>0.11219512195121951</c:v>
                </c:pt>
                <c:pt idx="3214">
                  <c:v>0.11282051282051282</c:v>
                </c:pt>
                <c:pt idx="3215">
                  <c:v>7.8212290502793297E-2</c:v>
                </c:pt>
                <c:pt idx="3216">
                  <c:v>0.14035087719298245</c:v>
                </c:pt>
                <c:pt idx="3217">
                  <c:v>6.7961165048543687E-2</c:v>
                </c:pt>
                <c:pt idx="3218">
                  <c:v>0.125</c:v>
                </c:pt>
                <c:pt idx="3219">
                  <c:v>9.9526066350710901E-2</c:v>
                </c:pt>
                <c:pt idx="3220">
                  <c:v>0.12807881773399016</c:v>
                </c:pt>
                <c:pt idx="3221">
                  <c:v>9.0517241379310345E-2</c:v>
                </c:pt>
                <c:pt idx="3222">
                  <c:v>6.4676616915422883E-2</c:v>
                </c:pt>
                <c:pt idx="3223">
                  <c:v>8.45771144278607E-2</c:v>
                </c:pt>
                <c:pt idx="3224">
                  <c:v>9.004739336492891E-2</c:v>
                </c:pt>
                <c:pt idx="3225">
                  <c:v>9.6446700507614211E-2</c:v>
                </c:pt>
                <c:pt idx="3226">
                  <c:v>8.4507042253521125E-2</c:v>
                </c:pt>
                <c:pt idx="3227">
                  <c:v>9.0452261306532666E-2</c:v>
                </c:pt>
                <c:pt idx="3228">
                  <c:v>0.10144927536231885</c:v>
                </c:pt>
                <c:pt idx="3229">
                  <c:v>8.8495575221238937E-2</c:v>
                </c:pt>
                <c:pt idx="3230">
                  <c:v>0.12315270935960591</c:v>
                </c:pt>
                <c:pt idx="3231">
                  <c:v>9.8265895953757232E-2</c:v>
                </c:pt>
                <c:pt idx="3232">
                  <c:v>9.9056603773584911E-2</c:v>
                </c:pt>
                <c:pt idx="3233">
                  <c:v>0.10362694300518134</c:v>
                </c:pt>
                <c:pt idx="3234">
                  <c:v>0.11428571428571428</c:v>
                </c:pt>
                <c:pt idx="3235">
                  <c:v>7.6086956521739135E-2</c:v>
                </c:pt>
                <c:pt idx="3236">
                  <c:v>9.7701149425287362E-2</c:v>
                </c:pt>
                <c:pt idx="3237">
                  <c:v>0.11702127659574468</c:v>
                </c:pt>
                <c:pt idx="3238">
                  <c:v>0.15023474178403756</c:v>
                </c:pt>
                <c:pt idx="3239">
                  <c:v>8.8082901554404139E-2</c:v>
                </c:pt>
                <c:pt idx="3240">
                  <c:v>0.13170731707317074</c:v>
                </c:pt>
                <c:pt idx="3241">
                  <c:v>9.4786729857819899E-2</c:v>
                </c:pt>
                <c:pt idx="3242">
                  <c:v>0.15723270440251572</c:v>
                </c:pt>
                <c:pt idx="3243">
                  <c:v>0.11538461538461539</c:v>
                </c:pt>
                <c:pt idx="3244">
                  <c:v>9.3023255813953487E-2</c:v>
                </c:pt>
                <c:pt idx="3245">
                  <c:v>0.11057692307692307</c:v>
                </c:pt>
                <c:pt idx="3246">
                  <c:v>0.12121212121212122</c:v>
                </c:pt>
                <c:pt idx="3247">
                  <c:v>9.3596059113300489E-2</c:v>
                </c:pt>
                <c:pt idx="3248">
                  <c:v>9.5890410958904104E-2</c:v>
                </c:pt>
                <c:pt idx="3249">
                  <c:v>0.11979166666666667</c:v>
                </c:pt>
                <c:pt idx="3250">
                  <c:v>9.9526066350710901E-2</c:v>
                </c:pt>
                <c:pt idx="3251">
                  <c:v>0.13574660633484162</c:v>
                </c:pt>
                <c:pt idx="3252">
                  <c:v>8.5858585858585856E-2</c:v>
                </c:pt>
                <c:pt idx="3253">
                  <c:v>0.10454545454545454</c:v>
                </c:pt>
                <c:pt idx="3254">
                  <c:v>0.1210762331838565</c:v>
                </c:pt>
                <c:pt idx="3255">
                  <c:v>0.11842105263157894</c:v>
                </c:pt>
                <c:pt idx="3256">
                  <c:v>0.14705882352941177</c:v>
                </c:pt>
                <c:pt idx="3257">
                  <c:v>0.13452914798206278</c:v>
                </c:pt>
                <c:pt idx="3258">
                  <c:v>0.11707317073170732</c:v>
                </c:pt>
                <c:pt idx="3259">
                  <c:v>0.13259668508287292</c:v>
                </c:pt>
                <c:pt idx="3260">
                  <c:v>0.13181818181818181</c:v>
                </c:pt>
                <c:pt idx="3261">
                  <c:v>0.13425925925925927</c:v>
                </c:pt>
                <c:pt idx="3262">
                  <c:v>8.2987551867219914E-2</c:v>
                </c:pt>
                <c:pt idx="3263">
                  <c:v>0.12037037037037036</c:v>
                </c:pt>
                <c:pt idx="3264">
                  <c:v>0.14285714285714285</c:v>
                </c:pt>
                <c:pt idx="3265">
                  <c:v>0.15277777777777779</c:v>
                </c:pt>
                <c:pt idx="3266">
                  <c:v>0.124</c:v>
                </c:pt>
                <c:pt idx="3267">
                  <c:v>0.11363636363636363</c:v>
                </c:pt>
                <c:pt idx="3268">
                  <c:v>0.10878661087866109</c:v>
                </c:pt>
                <c:pt idx="3269">
                  <c:v>0.10460251046025104</c:v>
                </c:pt>
                <c:pt idx="3270">
                  <c:v>0.12595419847328243</c:v>
                </c:pt>
                <c:pt idx="3271">
                  <c:v>0.11739130434782609</c:v>
                </c:pt>
                <c:pt idx="3272">
                  <c:v>0.14963503649635038</c:v>
                </c:pt>
                <c:pt idx="3273">
                  <c:v>0.1148936170212766</c:v>
                </c:pt>
                <c:pt idx="3274">
                  <c:v>0.15037593984962405</c:v>
                </c:pt>
                <c:pt idx="3275">
                  <c:v>0.15384615384615385</c:v>
                </c:pt>
                <c:pt idx="3276">
                  <c:v>0.12587412587412589</c:v>
                </c:pt>
                <c:pt idx="3277">
                  <c:v>0.14885496183206107</c:v>
                </c:pt>
                <c:pt idx="3278">
                  <c:v>0.13167259786476868</c:v>
                </c:pt>
                <c:pt idx="3279">
                  <c:v>0.16838487972508592</c:v>
                </c:pt>
                <c:pt idx="3280">
                  <c:v>0.13494809688581316</c:v>
                </c:pt>
                <c:pt idx="3281">
                  <c:v>0.16071428571428573</c:v>
                </c:pt>
                <c:pt idx="3282">
                  <c:v>0.11643835616438356</c:v>
                </c:pt>
                <c:pt idx="3283">
                  <c:v>0.14571428571428571</c:v>
                </c:pt>
                <c:pt idx="3284">
                  <c:v>0.14067278287461774</c:v>
                </c:pt>
                <c:pt idx="3285">
                  <c:v>0.15877437325905291</c:v>
                </c:pt>
                <c:pt idx="3286">
                  <c:v>0.19832402234636873</c:v>
                </c:pt>
                <c:pt idx="3287">
                  <c:v>0.19398907103825136</c:v>
                </c:pt>
                <c:pt idx="3288">
                  <c:v>0.20710059171597633</c:v>
                </c:pt>
                <c:pt idx="3289">
                  <c:v>0.21052631578947367</c:v>
                </c:pt>
                <c:pt idx="3290">
                  <c:v>0.24633431085043989</c:v>
                </c:pt>
                <c:pt idx="3291">
                  <c:v>0.20821114369501467</c:v>
                </c:pt>
                <c:pt idx="3292">
                  <c:v>0.22562674094707522</c:v>
                </c:pt>
                <c:pt idx="3293">
                  <c:v>0.19076923076923077</c:v>
                </c:pt>
                <c:pt idx="3294">
                  <c:v>0.24355300859598855</c:v>
                </c:pt>
                <c:pt idx="3295">
                  <c:v>0.1763157894736842</c:v>
                </c:pt>
                <c:pt idx="3296">
                  <c:v>0.20359281437125748</c:v>
                </c:pt>
                <c:pt idx="3297">
                  <c:v>0.27304964539007093</c:v>
                </c:pt>
                <c:pt idx="3298">
                  <c:v>0.22112211221122113</c:v>
                </c:pt>
                <c:pt idx="3299">
                  <c:v>0.23051948051948051</c:v>
                </c:pt>
                <c:pt idx="3300">
                  <c:v>0.21678321678321677</c:v>
                </c:pt>
                <c:pt idx="3301">
                  <c:v>0.24113475177304963</c:v>
                </c:pt>
                <c:pt idx="3302">
                  <c:v>0.20357142857142857</c:v>
                </c:pt>
                <c:pt idx="3303">
                  <c:v>0.20152091254752852</c:v>
                </c:pt>
                <c:pt idx="3304">
                  <c:v>0.19926199261992619</c:v>
                </c:pt>
                <c:pt idx="3305">
                  <c:v>0.22868217054263565</c:v>
                </c:pt>
                <c:pt idx="3306">
                  <c:v>0.18390804597701149</c:v>
                </c:pt>
                <c:pt idx="3307">
                  <c:v>0.18725099601593626</c:v>
                </c:pt>
                <c:pt idx="3308">
                  <c:v>0.17543859649122806</c:v>
                </c:pt>
                <c:pt idx="3309">
                  <c:v>0.16245487364620939</c:v>
                </c:pt>
                <c:pt idx="3310">
                  <c:v>0.13909774436090225</c:v>
                </c:pt>
                <c:pt idx="3311">
                  <c:v>0.18025751072961374</c:v>
                </c:pt>
                <c:pt idx="3312">
                  <c:v>0.14832535885167464</c:v>
                </c:pt>
                <c:pt idx="3313">
                  <c:v>0.11372549019607843</c:v>
                </c:pt>
                <c:pt idx="3314">
                  <c:v>0.15546218487394958</c:v>
                </c:pt>
                <c:pt idx="3315">
                  <c:v>0.17573221757322174</c:v>
                </c:pt>
                <c:pt idx="3316">
                  <c:v>0.18141592920353983</c:v>
                </c:pt>
                <c:pt idx="3317">
                  <c:v>0.15966386554621848</c:v>
                </c:pt>
                <c:pt idx="3318">
                  <c:v>0.12903225806451613</c:v>
                </c:pt>
                <c:pt idx="3319">
                  <c:v>0.13043478260869565</c:v>
                </c:pt>
                <c:pt idx="3320">
                  <c:v>0.11836734693877551</c:v>
                </c:pt>
                <c:pt idx="3321">
                  <c:v>0.14285714285714285</c:v>
                </c:pt>
                <c:pt idx="3322">
                  <c:v>0.1674641148325359</c:v>
                </c:pt>
                <c:pt idx="3323">
                  <c:v>0.12442396313364056</c:v>
                </c:pt>
                <c:pt idx="3324">
                  <c:v>0.14634146341463414</c:v>
                </c:pt>
                <c:pt idx="3325">
                  <c:v>0.12432432432432433</c:v>
                </c:pt>
                <c:pt idx="3326">
                  <c:v>0.15350877192982457</c:v>
                </c:pt>
                <c:pt idx="3327">
                  <c:v>0.11453744493392071</c:v>
                </c:pt>
                <c:pt idx="3328">
                  <c:v>0.12195121951219512</c:v>
                </c:pt>
                <c:pt idx="3329">
                  <c:v>0.13725490196078433</c:v>
                </c:pt>
                <c:pt idx="3330">
                  <c:v>0.14225941422594143</c:v>
                </c:pt>
                <c:pt idx="3331">
                  <c:v>0.13191489361702127</c:v>
                </c:pt>
                <c:pt idx="3332">
                  <c:v>0.13725490196078433</c:v>
                </c:pt>
                <c:pt idx="3333">
                  <c:v>0.14732142857142858</c:v>
                </c:pt>
                <c:pt idx="3334">
                  <c:v>0.10256410256410256</c:v>
                </c:pt>
                <c:pt idx="3335">
                  <c:v>0.10747663551401869</c:v>
                </c:pt>
                <c:pt idx="3336">
                  <c:v>0.10344827586206896</c:v>
                </c:pt>
                <c:pt idx="3337">
                  <c:v>9.9009900990099015E-2</c:v>
                </c:pt>
                <c:pt idx="3338">
                  <c:v>0.12385321100917432</c:v>
                </c:pt>
                <c:pt idx="3339">
                  <c:v>0.12083333333333333</c:v>
                </c:pt>
                <c:pt idx="3340">
                  <c:v>0.12608695652173912</c:v>
                </c:pt>
                <c:pt idx="3341">
                  <c:v>9.3220338983050849E-2</c:v>
                </c:pt>
                <c:pt idx="3342">
                  <c:v>0.1044776119402985</c:v>
                </c:pt>
                <c:pt idx="3343">
                  <c:v>0.11290322580645161</c:v>
                </c:pt>
                <c:pt idx="3344">
                  <c:v>0.10222222222222223</c:v>
                </c:pt>
                <c:pt idx="3345">
                  <c:v>0.10396039603960396</c:v>
                </c:pt>
                <c:pt idx="3346">
                  <c:v>0.11004784688995216</c:v>
                </c:pt>
                <c:pt idx="3347">
                  <c:v>0.10628019323671498</c:v>
                </c:pt>
                <c:pt idx="3348">
                  <c:v>0.10416666666666667</c:v>
                </c:pt>
                <c:pt idx="3349">
                  <c:v>0.1013215859030837</c:v>
                </c:pt>
                <c:pt idx="3350">
                  <c:v>0.10396039603960396</c:v>
                </c:pt>
                <c:pt idx="3351">
                  <c:v>0.12371134020618557</c:v>
                </c:pt>
                <c:pt idx="3352">
                  <c:v>0.12663755458515283</c:v>
                </c:pt>
                <c:pt idx="3353">
                  <c:v>0.12444444444444444</c:v>
                </c:pt>
                <c:pt idx="3354">
                  <c:v>0.10407239819004525</c:v>
                </c:pt>
                <c:pt idx="3355">
                  <c:v>0.12017167381974249</c:v>
                </c:pt>
                <c:pt idx="3356">
                  <c:v>8.7155963302752298E-2</c:v>
                </c:pt>
                <c:pt idx="3357">
                  <c:v>0.08</c:v>
                </c:pt>
                <c:pt idx="3358">
                  <c:v>0.11374407582938388</c:v>
                </c:pt>
                <c:pt idx="3359">
                  <c:v>0.12440191387559808</c:v>
                </c:pt>
                <c:pt idx="3360">
                  <c:v>0.13942307692307693</c:v>
                </c:pt>
                <c:pt idx="3361">
                  <c:v>7.7981651376146793E-2</c:v>
                </c:pt>
                <c:pt idx="3362">
                  <c:v>0.11055276381909548</c:v>
                </c:pt>
                <c:pt idx="3363">
                  <c:v>0.10416666666666667</c:v>
                </c:pt>
                <c:pt idx="3364">
                  <c:v>9.4736842105263161E-2</c:v>
                </c:pt>
                <c:pt idx="3365">
                  <c:v>0.11979166666666667</c:v>
                </c:pt>
                <c:pt idx="3366">
                  <c:v>5.9360730593607303E-2</c:v>
                </c:pt>
                <c:pt idx="3367">
                  <c:v>0.15075376884422109</c:v>
                </c:pt>
                <c:pt idx="3368">
                  <c:v>0.10859728506787331</c:v>
                </c:pt>
                <c:pt idx="3369">
                  <c:v>0.13612565445026178</c:v>
                </c:pt>
                <c:pt idx="3370">
                  <c:v>0.109375</c:v>
                </c:pt>
                <c:pt idx="3371">
                  <c:v>8.1871345029239762E-2</c:v>
                </c:pt>
                <c:pt idx="3372">
                  <c:v>9.03954802259887E-2</c:v>
                </c:pt>
                <c:pt idx="3373">
                  <c:v>0.12</c:v>
                </c:pt>
                <c:pt idx="3374">
                  <c:v>0.12371134020618557</c:v>
                </c:pt>
                <c:pt idx="3375">
                  <c:v>0.11940298507462686</c:v>
                </c:pt>
                <c:pt idx="3376">
                  <c:v>8.3769633507853408E-2</c:v>
                </c:pt>
                <c:pt idx="3377">
                  <c:v>0.14948453608247422</c:v>
                </c:pt>
                <c:pt idx="3378">
                  <c:v>0.10476190476190476</c:v>
                </c:pt>
                <c:pt idx="3379">
                  <c:v>0.14349775784753363</c:v>
                </c:pt>
                <c:pt idx="3380">
                  <c:v>9.3922651933701654E-2</c:v>
                </c:pt>
                <c:pt idx="3381">
                  <c:v>8.98876404494382E-2</c:v>
                </c:pt>
                <c:pt idx="3382">
                  <c:v>0.14948453608247422</c:v>
                </c:pt>
                <c:pt idx="3383">
                  <c:v>0.11956521739130435</c:v>
                </c:pt>
                <c:pt idx="3384">
                  <c:v>0.10328638497652583</c:v>
                </c:pt>
                <c:pt idx="3385">
                  <c:v>0.12033195020746888</c:v>
                </c:pt>
                <c:pt idx="3386">
                  <c:v>8.5858585858585856E-2</c:v>
                </c:pt>
                <c:pt idx="3387">
                  <c:v>0.12206572769953052</c:v>
                </c:pt>
                <c:pt idx="3388">
                  <c:v>0.12</c:v>
                </c:pt>
                <c:pt idx="3389">
                  <c:v>0.10849056603773585</c:v>
                </c:pt>
                <c:pt idx="3390">
                  <c:v>0.10784313725490197</c:v>
                </c:pt>
                <c:pt idx="3391">
                  <c:v>8.6363636363636365E-2</c:v>
                </c:pt>
                <c:pt idx="3392">
                  <c:v>0.10576923076923077</c:v>
                </c:pt>
                <c:pt idx="3393">
                  <c:v>0.10619469026548672</c:v>
                </c:pt>
                <c:pt idx="3394">
                  <c:v>0.14545454545454545</c:v>
                </c:pt>
                <c:pt idx="3395">
                  <c:v>9.6938775510204078E-2</c:v>
                </c:pt>
                <c:pt idx="3396">
                  <c:v>9.1304347826086957E-2</c:v>
                </c:pt>
                <c:pt idx="3397">
                  <c:v>0.1277533039647577</c:v>
                </c:pt>
                <c:pt idx="3398">
                  <c:v>0.1641025641025641</c:v>
                </c:pt>
                <c:pt idx="3399">
                  <c:v>0.10227272727272728</c:v>
                </c:pt>
                <c:pt idx="3400">
                  <c:v>0.1024390243902439</c:v>
                </c:pt>
                <c:pt idx="3401">
                  <c:v>0.11374407582938388</c:v>
                </c:pt>
                <c:pt idx="3402">
                  <c:v>9.3922651933701654E-2</c:v>
                </c:pt>
                <c:pt idx="3403">
                  <c:v>6.9306930693069313E-2</c:v>
                </c:pt>
                <c:pt idx="3404">
                  <c:v>8.9947089947089942E-2</c:v>
                </c:pt>
                <c:pt idx="3405">
                  <c:v>0.12135922330097088</c:v>
                </c:pt>
                <c:pt idx="3406">
                  <c:v>0.15075376884422109</c:v>
                </c:pt>
                <c:pt idx="3407">
                  <c:v>9.6774193548387094E-2</c:v>
                </c:pt>
                <c:pt idx="3408">
                  <c:v>9.6618357487922704E-2</c:v>
                </c:pt>
                <c:pt idx="3409">
                  <c:v>0.12440191387559808</c:v>
                </c:pt>
                <c:pt idx="3410">
                  <c:v>0.13829787234042554</c:v>
                </c:pt>
                <c:pt idx="3411">
                  <c:v>9.0476190476190474E-2</c:v>
                </c:pt>
                <c:pt idx="3412">
                  <c:v>0.12077294685990338</c:v>
                </c:pt>
                <c:pt idx="3413">
                  <c:v>0.11855670103092783</c:v>
                </c:pt>
                <c:pt idx="3414">
                  <c:v>9.6446700507614211E-2</c:v>
                </c:pt>
                <c:pt idx="3415">
                  <c:v>0.14009661835748793</c:v>
                </c:pt>
                <c:pt idx="3416">
                  <c:v>0.1044776119402985</c:v>
                </c:pt>
                <c:pt idx="3417">
                  <c:v>9.8958333333333329E-2</c:v>
                </c:pt>
                <c:pt idx="3418">
                  <c:v>0.10169491525423729</c:v>
                </c:pt>
                <c:pt idx="3419">
                  <c:v>0.11822660098522167</c:v>
                </c:pt>
                <c:pt idx="3420">
                  <c:v>0.155</c:v>
                </c:pt>
                <c:pt idx="3421">
                  <c:v>0.14814814814814814</c:v>
                </c:pt>
                <c:pt idx="3422">
                  <c:v>0.10552763819095477</c:v>
                </c:pt>
                <c:pt idx="3423">
                  <c:v>8.9820359281437126E-2</c:v>
                </c:pt>
                <c:pt idx="3424">
                  <c:v>7.575757575757576E-2</c:v>
                </c:pt>
                <c:pt idx="3425">
                  <c:v>8.5308056872037921E-2</c:v>
                </c:pt>
                <c:pt idx="3426">
                  <c:v>6.5326633165829151E-2</c:v>
                </c:pt>
                <c:pt idx="3427">
                  <c:v>0.11764705882352941</c:v>
                </c:pt>
                <c:pt idx="3428">
                  <c:v>8.9820359281437126E-2</c:v>
                </c:pt>
                <c:pt idx="3429">
                  <c:v>9.7087378640776698E-2</c:v>
                </c:pt>
                <c:pt idx="3430">
                  <c:v>0.1206896551724138</c:v>
                </c:pt>
                <c:pt idx="3431">
                  <c:v>0.12918660287081341</c:v>
                </c:pt>
                <c:pt idx="3432">
                  <c:v>9.0909090909090912E-2</c:v>
                </c:pt>
                <c:pt idx="3433">
                  <c:v>0.11538461538461539</c:v>
                </c:pt>
                <c:pt idx="3434">
                  <c:v>0.10152284263959391</c:v>
                </c:pt>
                <c:pt idx="3435">
                  <c:v>9.6256684491978606E-2</c:v>
                </c:pt>
                <c:pt idx="3436">
                  <c:v>8.45771144278607E-2</c:v>
                </c:pt>
                <c:pt idx="3437">
                  <c:v>9.8522167487684734E-2</c:v>
                </c:pt>
                <c:pt idx="3438">
                  <c:v>8.6294416243654817E-2</c:v>
                </c:pt>
                <c:pt idx="3439">
                  <c:v>0.14746543778801843</c:v>
                </c:pt>
                <c:pt idx="3440">
                  <c:v>0.13966480446927373</c:v>
                </c:pt>
                <c:pt idx="3441">
                  <c:v>6.7961165048543687E-2</c:v>
                </c:pt>
                <c:pt idx="3442">
                  <c:v>9.8445595854922283E-2</c:v>
                </c:pt>
                <c:pt idx="3443">
                  <c:v>0.10526315789473684</c:v>
                </c:pt>
                <c:pt idx="3444">
                  <c:v>7.9601990049751242E-2</c:v>
                </c:pt>
                <c:pt idx="3445">
                  <c:v>0.1134020618556701</c:v>
                </c:pt>
                <c:pt idx="3446">
                  <c:v>9.6618357487922704E-2</c:v>
                </c:pt>
                <c:pt idx="3447">
                  <c:v>0.12264150943396226</c:v>
                </c:pt>
                <c:pt idx="3448">
                  <c:v>0.13612565445026178</c:v>
                </c:pt>
                <c:pt idx="3449">
                  <c:v>8.9552238805970144E-2</c:v>
                </c:pt>
                <c:pt idx="3450">
                  <c:v>0.1201923076923077</c:v>
                </c:pt>
                <c:pt idx="3451">
                  <c:v>9.3596059113300489E-2</c:v>
                </c:pt>
                <c:pt idx="3452">
                  <c:v>0.13903743315508021</c:v>
                </c:pt>
                <c:pt idx="3453">
                  <c:v>7.1090047393364927E-2</c:v>
                </c:pt>
                <c:pt idx="3454">
                  <c:v>0.10052910052910052</c:v>
                </c:pt>
                <c:pt idx="3455">
                  <c:v>0.10795454545454546</c:v>
                </c:pt>
                <c:pt idx="3456">
                  <c:v>0.13612565445026178</c:v>
                </c:pt>
                <c:pt idx="3457">
                  <c:v>0.1326530612244898</c:v>
                </c:pt>
                <c:pt idx="3458">
                  <c:v>0.12048192771084337</c:v>
                </c:pt>
                <c:pt idx="3459">
                  <c:v>0.1004566210045662</c:v>
                </c:pt>
                <c:pt idx="3460">
                  <c:v>0.13114754098360656</c:v>
                </c:pt>
                <c:pt idx="3461">
                  <c:v>0.15</c:v>
                </c:pt>
                <c:pt idx="3462">
                  <c:v>0.17277486910994763</c:v>
                </c:pt>
                <c:pt idx="3463">
                  <c:v>7.2538860103626937E-2</c:v>
                </c:pt>
                <c:pt idx="3464">
                  <c:v>9.5000000000000001E-2</c:v>
                </c:pt>
                <c:pt idx="3465">
                  <c:v>7.6923076923076927E-2</c:v>
                </c:pt>
                <c:pt idx="3466">
                  <c:v>0.10476190476190476</c:v>
                </c:pt>
                <c:pt idx="3467">
                  <c:v>0.12021857923497267</c:v>
                </c:pt>
                <c:pt idx="3468">
                  <c:v>8.5714285714285715E-2</c:v>
                </c:pt>
                <c:pt idx="3469">
                  <c:v>0.13402061855670103</c:v>
                </c:pt>
                <c:pt idx="3470">
                  <c:v>0.10465116279069768</c:v>
                </c:pt>
                <c:pt idx="3471">
                  <c:v>7.4999999999999997E-2</c:v>
                </c:pt>
                <c:pt idx="3472">
                  <c:v>0.1069182389937107</c:v>
                </c:pt>
                <c:pt idx="3473">
                  <c:v>0.11052631578947368</c:v>
                </c:pt>
                <c:pt idx="3474">
                  <c:v>7.2538860103626937E-2</c:v>
                </c:pt>
                <c:pt idx="3475">
                  <c:v>0.11666666666666667</c:v>
                </c:pt>
                <c:pt idx="3476">
                  <c:v>9.417040358744394E-2</c:v>
                </c:pt>
                <c:pt idx="3477">
                  <c:v>8.7628865979381437E-2</c:v>
                </c:pt>
                <c:pt idx="3478">
                  <c:v>0.15104166666666666</c:v>
                </c:pt>
                <c:pt idx="3479">
                  <c:v>0.11976047904191617</c:v>
                </c:pt>
                <c:pt idx="3480">
                  <c:v>0.12299465240641712</c:v>
                </c:pt>
                <c:pt idx="3481">
                  <c:v>0.10052910052910052</c:v>
                </c:pt>
                <c:pt idx="3482">
                  <c:v>0.11170212765957446</c:v>
                </c:pt>
                <c:pt idx="3483">
                  <c:v>0.12077294685990338</c:v>
                </c:pt>
                <c:pt idx="3484">
                  <c:v>0.10810810810810811</c:v>
                </c:pt>
                <c:pt idx="3485">
                  <c:v>9.9526066350710901E-2</c:v>
                </c:pt>
                <c:pt idx="3486">
                  <c:v>8.7912087912087919E-2</c:v>
                </c:pt>
                <c:pt idx="3487">
                  <c:v>0.10734463276836158</c:v>
                </c:pt>
                <c:pt idx="3488">
                  <c:v>8.9622641509433956E-2</c:v>
                </c:pt>
                <c:pt idx="3489">
                  <c:v>0.12299465240641712</c:v>
                </c:pt>
                <c:pt idx="3490">
                  <c:v>8.2352941176470587E-2</c:v>
                </c:pt>
                <c:pt idx="3491">
                  <c:v>0.10526315789473684</c:v>
                </c:pt>
                <c:pt idx="3492">
                  <c:v>0.11004784688995216</c:v>
                </c:pt>
                <c:pt idx="3493">
                  <c:v>0.11398963730569948</c:v>
                </c:pt>
                <c:pt idx="3494">
                  <c:v>0.12745098039215685</c:v>
                </c:pt>
                <c:pt idx="3495">
                  <c:v>9.5238095238095233E-2</c:v>
                </c:pt>
                <c:pt idx="3496">
                  <c:v>0.14035087719298245</c:v>
                </c:pt>
                <c:pt idx="3497">
                  <c:v>8.0402010050251257E-2</c:v>
                </c:pt>
                <c:pt idx="3498">
                  <c:v>0.10101010101010101</c:v>
                </c:pt>
                <c:pt idx="3499">
                  <c:v>9.3023255813953487E-2</c:v>
                </c:pt>
                <c:pt idx="3500">
                  <c:v>9.8360655737704916E-2</c:v>
                </c:pt>
                <c:pt idx="3501">
                  <c:v>8.6956521739130432E-2</c:v>
                </c:pt>
                <c:pt idx="3502">
                  <c:v>0.10138248847926268</c:v>
                </c:pt>
                <c:pt idx="3503">
                  <c:v>0.10843373493975904</c:v>
                </c:pt>
                <c:pt idx="3504">
                  <c:v>0.10967741935483871</c:v>
                </c:pt>
                <c:pt idx="3505">
                  <c:v>9.6774193548387094E-2</c:v>
                </c:pt>
                <c:pt idx="3506">
                  <c:v>8.247422680412371E-2</c:v>
                </c:pt>
                <c:pt idx="3507">
                  <c:v>0.12435233160621761</c:v>
                </c:pt>
                <c:pt idx="3508">
                  <c:v>0.105</c:v>
                </c:pt>
                <c:pt idx="3509">
                  <c:v>6.8783068783068779E-2</c:v>
                </c:pt>
                <c:pt idx="3510">
                  <c:v>0.125</c:v>
                </c:pt>
                <c:pt idx="3511">
                  <c:v>8.4745762711864403E-2</c:v>
                </c:pt>
                <c:pt idx="3512">
                  <c:v>0.12676056338028169</c:v>
                </c:pt>
                <c:pt idx="3513">
                  <c:v>0.12105263157894737</c:v>
                </c:pt>
                <c:pt idx="3514">
                  <c:v>9.7297297297297303E-2</c:v>
                </c:pt>
                <c:pt idx="3515">
                  <c:v>8.7628865979381437E-2</c:v>
                </c:pt>
                <c:pt idx="3516">
                  <c:v>9.1370558375634514E-2</c:v>
                </c:pt>
                <c:pt idx="3517">
                  <c:v>7.3619631901840496E-2</c:v>
                </c:pt>
                <c:pt idx="3518">
                  <c:v>9.0909090909090912E-2</c:v>
                </c:pt>
                <c:pt idx="3519">
                  <c:v>9.5505617977528087E-2</c:v>
                </c:pt>
                <c:pt idx="3520">
                  <c:v>0.125</c:v>
                </c:pt>
                <c:pt idx="3521">
                  <c:v>0.10964912280701754</c:v>
                </c:pt>
                <c:pt idx="3522">
                  <c:v>5.2884615384615384E-2</c:v>
                </c:pt>
                <c:pt idx="3523">
                  <c:v>0.15270935960591134</c:v>
                </c:pt>
                <c:pt idx="3524">
                  <c:v>7.8817733990147784E-2</c:v>
                </c:pt>
                <c:pt idx="3525">
                  <c:v>0.13333333333333333</c:v>
                </c:pt>
                <c:pt idx="3526">
                  <c:v>9.7087378640776698E-2</c:v>
                </c:pt>
                <c:pt idx="3527">
                  <c:v>9.9056603773584911E-2</c:v>
                </c:pt>
                <c:pt idx="3528">
                  <c:v>0.1201923076923077</c:v>
                </c:pt>
                <c:pt idx="3529">
                  <c:v>8.5585585585585586E-2</c:v>
                </c:pt>
                <c:pt idx="3530">
                  <c:v>7.9646017699115043E-2</c:v>
                </c:pt>
                <c:pt idx="3531">
                  <c:v>9.8958333333333329E-2</c:v>
                </c:pt>
                <c:pt idx="3532">
                  <c:v>9.417040358744394E-2</c:v>
                </c:pt>
                <c:pt idx="3533">
                  <c:v>0.13227513227513227</c:v>
                </c:pt>
                <c:pt idx="3534">
                  <c:v>9.8130841121495324E-2</c:v>
                </c:pt>
                <c:pt idx="3535">
                  <c:v>9.8837209302325577E-2</c:v>
                </c:pt>
                <c:pt idx="3536">
                  <c:v>6.8421052631578952E-2</c:v>
                </c:pt>
                <c:pt idx="3537">
                  <c:v>5.4945054945054944E-2</c:v>
                </c:pt>
                <c:pt idx="3538">
                  <c:v>9.2391304347826081E-2</c:v>
                </c:pt>
                <c:pt idx="3539">
                  <c:v>8.8082901554404139E-2</c:v>
                </c:pt>
                <c:pt idx="3540">
                  <c:v>8.6486486486486491E-2</c:v>
                </c:pt>
                <c:pt idx="3541">
                  <c:v>0.13</c:v>
                </c:pt>
                <c:pt idx="3542">
                  <c:v>0.11042944785276074</c:v>
                </c:pt>
                <c:pt idx="3543">
                  <c:v>9.375E-2</c:v>
                </c:pt>
                <c:pt idx="3544">
                  <c:v>0.10160427807486631</c:v>
                </c:pt>
                <c:pt idx="3545">
                  <c:v>0.1111111111111111</c:v>
                </c:pt>
                <c:pt idx="3546">
                  <c:v>8.771929824561403E-2</c:v>
                </c:pt>
                <c:pt idx="3547">
                  <c:v>7.1428571428571425E-2</c:v>
                </c:pt>
                <c:pt idx="3548">
                  <c:v>8.8397790055248615E-2</c:v>
                </c:pt>
                <c:pt idx="3549">
                  <c:v>6.8292682926829273E-2</c:v>
                </c:pt>
                <c:pt idx="3550">
                  <c:v>0.10362694300518134</c:v>
                </c:pt>
                <c:pt idx="3551">
                  <c:v>0.10382513661202186</c:v>
                </c:pt>
                <c:pt idx="3552">
                  <c:v>9.1836734693877556E-2</c:v>
                </c:pt>
                <c:pt idx="3553">
                  <c:v>6.0240963855421686E-2</c:v>
                </c:pt>
                <c:pt idx="3554">
                  <c:v>0.11267605633802817</c:v>
                </c:pt>
                <c:pt idx="3555">
                  <c:v>8.98876404494382E-2</c:v>
                </c:pt>
                <c:pt idx="3556">
                  <c:v>0.11475409836065574</c:v>
                </c:pt>
                <c:pt idx="3557">
                  <c:v>0.10309278350515463</c:v>
                </c:pt>
                <c:pt idx="3558">
                  <c:v>0.10606060606060606</c:v>
                </c:pt>
                <c:pt idx="3559">
                  <c:v>0.12444444444444444</c:v>
                </c:pt>
                <c:pt idx="3560">
                  <c:v>0.10309278350515463</c:v>
                </c:pt>
                <c:pt idx="3561">
                  <c:v>0.11794871794871795</c:v>
                </c:pt>
                <c:pt idx="3562">
                  <c:v>0.10382513661202186</c:v>
                </c:pt>
                <c:pt idx="3563">
                  <c:v>8.45771144278607E-2</c:v>
                </c:pt>
                <c:pt idx="3564">
                  <c:v>0.11052631578947368</c:v>
                </c:pt>
                <c:pt idx="3565">
                  <c:v>0.13574660633484162</c:v>
                </c:pt>
                <c:pt idx="3566">
                  <c:v>0.10096153846153846</c:v>
                </c:pt>
                <c:pt idx="3567">
                  <c:v>9.0425531914893623E-2</c:v>
                </c:pt>
                <c:pt idx="3568">
                  <c:v>0.11574074074074074</c:v>
                </c:pt>
                <c:pt idx="3569">
                  <c:v>7.8703703703703706E-2</c:v>
                </c:pt>
                <c:pt idx="3570">
                  <c:v>7.4626865671641784E-2</c:v>
                </c:pt>
                <c:pt idx="3571">
                  <c:v>8.9285714285714288E-2</c:v>
                </c:pt>
                <c:pt idx="3572">
                  <c:v>0.11976047904191617</c:v>
                </c:pt>
                <c:pt idx="3573">
                  <c:v>0.15736040609137056</c:v>
                </c:pt>
                <c:pt idx="3574">
                  <c:v>6.6985645933014357E-2</c:v>
                </c:pt>
                <c:pt idx="3575">
                  <c:v>9.3137254901960786E-2</c:v>
                </c:pt>
                <c:pt idx="3576">
                  <c:v>8.9552238805970144E-2</c:v>
                </c:pt>
                <c:pt idx="3577">
                  <c:v>0.12053571428571429</c:v>
                </c:pt>
                <c:pt idx="3578">
                  <c:v>9.9056603773584911E-2</c:v>
                </c:pt>
                <c:pt idx="3579">
                  <c:v>8.1218274111675121E-2</c:v>
                </c:pt>
                <c:pt idx="3580">
                  <c:v>0.11792452830188679</c:v>
                </c:pt>
                <c:pt idx="3581">
                  <c:v>6.7632850241545889E-2</c:v>
                </c:pt>
                <c:pt idx="3582">
                  <c:v>8.5427135678391955E-2</c:v>
                </c:pt>
                <c:pt idx="3583">
                  <c:v>9.8130841121495324E-2</c:v>
                </c:pt>
                <c:pt idx="3584">
                  <c:v>0.10052910052910052</c:v>
                </c:pt>
                <c:pt idx="3585">
                  <c:v>0.10160427807486631</c:v>
                </c:pt>
                <c:pt idx="3586">
                  <c:v>0.12980769230769232</c:v>
                </c:pt>
                <c:pt idx="3587">
                  <c:v>0.1</c:v>
                </c:pt>
                <c:pt idx="3588">
                  <c:v>0.11931818181818182</c:v>
                </c:pt>
                <c:pt idx="3589">
                  <c:v>0.11176470588235295</c:v>
                </c:pt>
                <c:pt idx="3590">
                  <c:v>9.8039215686274508E-2</c:v>
                </c:pt>
                <c:pt idx="3591">
                  <c:v>0.11442786069651742</c:v>
                </c:pt>
                <c:pt idx="3592">
                  <c:v>0.10638297872340426</c:v>
                </c:pt>
                <c:pt idx="3593">
                  <c:v>0.11764705882352941</c:v>
                </c:pt>
                <c:pt idx="3594">
                  <c:v>0.10407239819004525</c:v>
                </c:pt>
                <c:pt idx="3595">
                  <c:v>9.5652173913043481E-2</c:v>
                </c:pt>
                <c:pt idx="3596">
                  <c:v>0.11682242990654206</c:v>
                </c:pt>
                <c:pt idx="3597">
                  <c:v>8.4507042253521125E-2</c:v>
                </c:pt>
                <c:pt idx="3598">
                  <c:v>0.13609467455621302</c:v>
                </c:pt>
                <c:pt idx="3599">
                  <c:v>6.1611374407582936E-2</c:v>
                </c:pt>
                <c:pt idx="3600">
                  <c:v>9.0909090909090912E-2</c:v>
                </c:pt>
                <c:pt idx="3601">
                  <c:v>9.3457943925233641E-2</c:v>
                </c:pt>
                <c:pt idx="3602">
                  <c:v>9.5022624434389136E-2</c:v>
                </c:pt>
                <c:pt idx="3603">
                  <c:v>0.10476190476190476</c:v>
                </c:pt>
                <c:pt idx="3604">
                  <c:v>0.10152284263959391</c:v>
                </c:pt>
                <c:pt idx="3605">
                  <c:v>9.8130841121495324E-2</c:v>
                </c:pt>
                <c:pt idx="3606">
                  <c:v>9.2511013215859028E-2</c:v>
                </c:pt>
                <c:pt idx="3607">
                  <c:v>9.5477386934673364E-2</c:v>
                </c:pt>
                <c:pt idx="3608">
                  <c:v>0.10043668122270742</c:v>
                </c:pt>
                <c:pt idx="3609">
                  <c:v>8.9947089947089942E-2</c:v>
                </c:pt>
                <c:pt idx="3610">
                  <c:v>0.11538461538461539</c:v>
                </c:pt>
                <c:pt idx="3611">
                  <c:v>0.11219512195121951</c:v>
                </c:pt>
                <c:pt idx="3612">
                  <c:v>9.2592592592592587E-2</c:v>
                </c:pt>
                <c:pt idx="3613">
                  <c:v>0.1152073732718894</c:v>
                </c:pt>
                <c:pt idx="3614">
                  <c:v>8.673469387755102E-2</c:v>
                </c:pt>
                <c:pt idx="3615">
                  <c:v>0.12745098039215685</c:v>
                </c:pt>
                <c:pt idx="3616">
                  <c:v>8.9201877934272297E-2</c:v>
                </c:pt>
                <c:pt idx="3617">
                  <c:v>0.12682926829268293</c:v>
                </c:pt>
                <c:pt idx="3618">
                  <c:v>0.10900473933649289</c:v>
                </c:pt>
                <c:pt idx="3619">
                  <c:v>6.1904761904761907E-2</c:v>
                </c:pt>
                <c:pt idx="3620">
                  <c:v>9.3896713615023469E-2</c:v>
                </c:pt>
                <c:pt idx="3621">
                  <c:v>0.11961722488038277</c:v>
                </c:pt>
                <c:pt idx="3622">
                  <c:v>8.4745762711864403E-2</c:v>
                </c:pt>
                <c:pt idx="3623">
                  <c:v>7.6923076923076927E-2</c:v>
                </c:pt>
                <c:pt idx="3624">
                  <c:v>0.1542056074766355</c:v>
                </c:pt>
                <c:pt idx="3625">
                  <c:v>0.11627906976744186</c:v>
                </c:pt>
                <c:pt idx="3626">
                  <c:v>9.0452261306532666E-2</c:v>
                </c:pt>
                <c:pt idx="3627">
                  <c:v>9.3596059113300489E-2</c:v>
                </c:pt>
                <c:pt idx="3628">
                  <c:v>0.11061946902654868</c:v>
                </c:pt>
                <c:pt idx="3629">
                  <c:v>0.11267605633802817</c:v>
                </c:pt>
                <c:pt idx="3630">
                  <c:v>0.11382113821138211</c:v>
                </c:pt>
                <c:pt idx="3631">
                  <c:v>0.12173913043478261</c:v>
                </c:pt>
                <c:pt idx="3632">
                  <c:v>0.14473684210526316</c:v>
                </c:pt>
                <c:pt idx="3633">
                  <c:v>0.1091703056768559</c:v>
                </c:pt>
                <c:pt idx="3634">
                  <c:v>0.11574074074074074</c:v>
                </c:pt>
                <c:pt idx="3635">
                  <c:v>0.10344827586206896</c:v>
                </c:pt>
                <c:pt idx="3636">
                  <c:v>0.1271186440677966</c:v>
                </c:pt>
                <c:pt idx="3637">
                  <c:v>9.5454545454545459E-2</c:v>
                </c:pt>
                <c:pt idx="3638">
                  <c:v>0.14732142857142858</c:v>
                </c:pt>
                <c:pt idx="3639">
                  <c:v>0.12935323383084577</c:v>
                </c:pt>
                <c:pt idx="3640">
                  <c:v>8.9552238805970144E-2</c:v>
                </c:pt>
                <c:pt idx="3641">
                  <c:v>0.12254901960784313</c:v>
                </c:pt>
                <c:pt idx="3642">
                  <c:v>0.1228813559322034</c:v>
                </c:pt>
                <c:pt idx="3643">
                  <c:v>0.12093023255813953</c:v>
                </c:pt>
                <c:pt idx="3644">
                  <c:v>9.8591549295774641E-2</c:v>
                </c:pt>
                <c:pt idx="3645">
                  <c:v>0.10550458715596331</c:v>
                </c:pt>
                <c:pt idx="3646">
                  <c:v>9.0090090090090086E-2</c:v>
                </c:pt>
                <c:pt idx="3647">
                  <c:v>0.11057692307692307</c:v>
                </c:pt>
                <c:pt idx="3648">
                  <c:v>0.14678899082568808</c:v>
                </c:pt>
                <c:pt idx="3649">
                  <c:v>0.15319148936170213</c:v>
                </c:pt>
                <c:pt idx="3650">
                  <c:v>0.11522633744855967</c:v>
                </c:pt>
                <c:pt idx="3651">
                  <c:v>0.13278008298755187</c:v>
                </c:pt>
                <c:pt idx="3652">
                  <c:v>7.7551020408163265E-2</c:v>
                </c:pt>
                <c:pt idx="3653">
                  <c:v>7.421875E-2</c:v>
                </c:pt>
                <c:pt idx="3654">
                  <c:v>7.4688796680497924E-2</c:v>
                </c:pt>
                <c:pt idx="3655">
                  <c:v>8.1632653061224483E-2</c:v>
                </c:pt>
                <c:pt idx="3656">
                  <c:v>6.7193675889328064E-2</c:v>
                </c:pt>
                <c:pt idx="3657">
                  <c:v>7.5949367088607597E-2</c:v>
                </c:pt>
                <c:pt idx="3658">
                  <c:v>9.2920353982300891E-2</c:v>
                </c:pt>
                <c:pt idx="3659">
                  <c:v>8.3333333333333329E-2</c:v>
                </c:pt>
                <c:pt idx="3660">
                  <c:v>7.1748878923766815E-2</c:v>
                </c:pt>
                <c:pt idx="3661">
                  <c:v>6.5217391304347824E-2</c:v>
                </c:pt>
                <c:pt idx="3662">
                  <c:v>7.3770491803278687E-2</c:v>
                </c:pt>
                <c:pt idx="3663">
                  <c:v>9.9137931034482762E-2</c:v>
                </c:pt>
                <c:pt idx="3664">
                  <c:v>7.9497907949790794E-2</c:v>
                </c:pt>
                <c:pt idx="3665">
                  <c:v>6.6037735849056603E-2</c:v>
                </c:pt>
                <c:pt idx="3666">
                  <c:v>9.8290598290598288E-2</c:v>
                </c:pt>
                <c:pt idx="3667">
                  <c:v>6.7193675889328064E-2</c:v>
                </c:pt>
                <c:pt idx="3668">
                  <c:v>9.2920353982300891E-2</c:v>
                </c:pt>
                <c:pt idx="3669">
                  <c:v>0.12719298245614036</c:v>
                </c:pt>
                <c:pt idx="3670">
                  <c:v>7.0175438596491224E-2</c:v>
                </c:pt>
                <c:pt idx="3671">
                  <c:v>9.6330275229357804E-2</c:v>
                </c:pt>
                <c:pt idx="3672">
                  <c:v>7.5630252100840331E-2</c:v>
                </c:pt>
                <c:pt idx="3673">
                  <c:v>6.741573033707865E-2</c:v>
                </c:pt>
                <c:pt idx="3674">
                  <c:v>6.25E-2</c:v>
                </c:pt>
                <c:pt idx="3675">
                  <c:v>0.10043668122270742</c:v>
                </c:pt>
                <c:pt idx="3676">
                  <c:v>6.8965517241379309E-2</c:v>
                </c:pt>
                <c:pt idx="3677">
                  <c:v>8.7962962962962965E-2</c:v>
                </c:pt>
                <c:pt idx="3678">
                  <c:v>7.5117370892018781E-2</c:v>
                </c:pt>
                <c:pt idx="3679">
                  <c:v>9.0497737556561084E-2</c:v>
                </c:pt>
                <c:pt idx="3680">
                  <c:v>5.8333333333333334E-2</c:v>
                </c:pt>
                <c:pt idx="3681">
                  <c:v>0.12552301255230125</c:v>
                </c:pt>
                <c:pt idx="3682">
                  <c:v>8.755760368663594E-2</c:v>
                </c:pt>
                <c:pt idx="3683">
                  <c:v>7.3684210526315783E-2</c:v>
                </c:pt>
                <c:pt idx="3684">
                  <c:v>7.9497907949790794E-2</c:v>
                </c:pt>
                <c:pt idx="3685">
                  <c:v>8.8607594936708861E-2</c:v>
                </c:pt>
                <c:pt idx="3686">
                  <c:v>6.0465116279069767E-2</c:v>
                </c:pt>
                <c:pt idx="3687">
                  <c:v>7.8602620087336247E-2</c:v>
                </c:pt>
                <c:pt idx="3688">
                  <c:v>0.12558139534883722</c:v>
                </c:pt>
                <c:pt idx="3689">
                  <c:v>9.1324200913242004E-2</c:v>
                </c:pt>
                <c:pt idx="3690">
                  <c:v>8.8372093023255813E-2</c:v>
                </c:pt>
                <c:pt idx="3691">
                  <c:v>7.8260869565217397E-2</c:v>
                </c:pt>
                <c:pt idx="3692">
                  <c:v>7.4889867841409691E-2</c:v>
                </c:pt>
                <c:pt idx="3693">
                  <c:v>5.5555555555555552E-2</c:v>
                </c:pt>
                <c:pt idx="3694">
                  <c:v>4.7244094488188976E-2</c:v>
                </c:pt>
                <c:pt idx="3695">
                  <c:v>8.2352941176470587E-2</c:v>
                </c:pt>
                <c:pt idx="3696">
                  <c:v>8.3333333333333329E-2</c:v>
                </c:pt>
                <c:pt idx="3697">
                  <c:v>6.363636363636363E-2</c:v>
                </c:pt>
                <c:pt idx="3698">
                  <c:v>7.9365079365079361E-2</c:v>
                </c:pt>
                <c:pt idx="3699">
                  <c:v>6.8493150684931503E-2</c:v>
                </c:pt>
                <c:pt idx="3700">
                  <c:v>8.9552238805970144E-2</c:v>
                </c:pt>
                <c:pt idx="3701">
                  <c:v>9.2920353982300891E-2</c:v>
                </c:pt>
                <c:pt idx="3702">
                  <c:v>0.1111111111111111</c:v>
                </c:pt>
                <c:pt idx="3703">
                  <c:v>0.1</c:v>
                </c:pt>
                <c:pt idx="3704">
                  <c:v>7.8431372549019607E-2</c:v>
                </c:pt>
                <c:pt idx="3705">
                  <c:v>0.10160427807486631</c:v>
                </c:pt>
                <c:pt idx="3706">
                  <c:v>0.11057692307692307</c:v>
                </c:pt>
                <c:pt idx="3707">
                  <c:v>7.3059360730593603E-2</c:v>
                </c:pt>
                <c:pt idx="3708">
                  <c:v>7.9646017699115043E-2</c:v>
                </c:pt>
                <c:pt idx="3709">
                  <c:v>5.5793991416309016E-2</c:v>
                </c:pt>
                <c:pt idx="3710">
                  <c:v>7.1698113207547168E-2</c:v>
                </c:pt>
                <c:pt idx="3711">
                  <c:v>0.11914893617021277</c:v>
                </c:pt>
                <c:pt idx="3712">
                  <c:v>7.7253218884120178E-2</c:v>
                </c:pt>
                <c:pt idx="3713">
                  <c:v>0.11555555555555555</c:v>
                </c:pt>
                <c:pt idx="3714">
                  <c:v>0.1050228310502283</c:v>
                </c:pt>
                <c:pt idx="3715">
                  <c:v>0.11382113821138211</c:v>
                </c:pt>
                <c:pt idx="3716">
                  <c:v>7.7253218884120178E-2</c:v>
                </c:pt>
                <c:pt idx="3717">
                  <c:v>6.0913705583756347E-2</c:v>
                </c:pt>
                <c:pt idx="3718">
                  <c:v>0.10040160642570281</c:v>
                </c:pt>
                <c:pt idx="3719">
                  <c:v>9.7938144329896906E-2</c:v>
                </c:pt>
                <c:pt idx="3720">
                  <c:v>8.7155963302752298E-2</c:v>
                </c:pt>
                <c:pt idx="3721">
                  <c:v>6.7307692307692304E-2</c:v>
                </c:pt>
                <c:pt idx="3722">
                  <c:v>8.6206896551724144E-2</c:v>
                </c:pt>
                <c:pt idx="3723">
                  <c:v>7.3643410852713184E-2</c:v>
                </c:pt>
                <c:pt idx="3724">
                  <c:v>8.0321285140562249E-2</c:v>
                </c:pt>
                <c:pt idx="3725">
                  <c:v>9.0476190476190474E-2</c:v>
                </c:pt>
                <c:pt idx="3726">
                  <c:v>5.7522123893805309E-2</c:v>
                </c:pt>
                <c:pt idx="3727">
                  <c:v>7.3059360730593603E-2</c:v>
                </c:pt>
                <c:pt idx="3728">
                  <c:v>8.0357142857142863E-2</c:v>
                </c:pt>
                <c:pt idx="3729">
                  <c:v>0.10267857142857142</c:v>
                </c:pt>
                <c:pt idx="3730">
                  <c:v>8.755760368663594E-2</c:v>
                </c:pt>
                <c:pt idx="3731">
                  <c:v>6.7708333333333329E-2</c:v>
                </c:pt>
                <c:pt idx="3732">
                  <c:v>6.0747663551401869E-2</c:v>
                </c:pt>
                <c:pt idx="3733">
                  <c:v>0.11206896551724138</c:v>
                </c:pt>
                <c:pt idx="3734">
                  <c:v>7.4257425742574254E-2</c:v>
                </c:pt>
                <c:pt idx="3735">
                  <c:v>7.6190476190476197E-2</c:v>
                </c:pt>
                <c:pt idx="3736">
                  <c:v>7.0000000000000007E-2</c:v>
                </c:pt>
                <c:pt idx="3737">
                  <c:v>8.9622641509433956E-2</c:v>
                </c:pt>
                <c:pt idx="3738">
                  <c:v>7.2727272727272724E-2</c:v>
                </c:pt>
                <c:pt idx="3739">
                  <c:v>8.7136929460580909E-2</c:v>
                </c:pt>
                <c:pt idx="3740">
                  <c:v>7.6923076923076927E-2</c:v>
                </c:pt>
                <c:pt idx="3741">
                  <c:v>6.0747663551401869E-2</c:v>
                </c:pt>
                <c:pt idx="3742">
                  <c:v>7.7551020408163265E-2</c:v>
                </c:pt>
                <c:pt idx="3743">
                  <c:v>9.004739336492891E-2</c:v>
                </c:pt>
                <c:pt idx="3744">
                  <c:v>4.4247787610619468E-2</c:v>
                </c:pt>
                <c:pt idx="3745">
                  <c:v>8.2926829268292687E-2</c:v>
                </c:pt>
                <c:pt idx="3746">
                  <c:v>9.0909090909090912E-2</c:v>
                </c:pt>
                <c:pt idx="3747">
                  <c:v>0.12682926829268293</c:v>
                </c:pt>
                <c:pt idx="3748">
                  <c:v>7.8838174273858919E-2</c:v>
                </c:pt>
                <c:pt idx="3749">
                  <c:v>6.1983471074380167E-2</c:v>
                </c:pt>
                <c:pt idx="3750">
                  <c:v>7.8431372549019607E-2</c:v>
                </c:pt>
                <c:pt idx="3751">
                  <c:v>5.0458715596330278E-2</c:v>
                </c:pt>
                <c:pt idx="3752">
                  <c:v>3.5398230088495575E-2</c:v>
                </c:pt>
                <c:pt idx="3753">
                  <c:v>9.3333333333333338E-2</c:v>
                </c:pt>
                <c:pt idx="3754">
                  <c:v>5.9322033898305086E-2</c:v>
                </c:pt>
                <c:pt idx="3755">
                  <c:v>0.10344827586206896</c:v>
                </c:pt>
                <c:pt idx="3756">
                  <c:v>0.11004784688995216</c:v>
                </c:pt>
                <c:pt idx="3757">
                  <c:v>5.627705627705628E-2</c:v>
                </c:pt>
                <c:pt idx="3758">
                  <c:v>8.771929824561403E-2</c:v>
                </c:pt>
                <c:pt idx="3759">
                  <c:v>6.4516129032258063E-2</c:v>
                </c:pt>
                <c:pt idx="3760">
                  <c:v>9.569377990430622E-2</c:v>
                </c:pt>
                <c:pt idx="3761">
                  <c:v>9.1703056768558958E-2</c:v>
                </c:pt>
                <c:pt idx="3762">
                  <c:v>4.716981132075472E-2</c:v>
                </c:pt>
                <c:pt idx="3763">
                  <c:v>0.11214953271028037</c:v>
                </c:pt>
                <c:pt idx="3764">
                  <c:v>6.6666666666666666E-2</c:v>
                </c:pt>
                <c:pt idx="3765">
                  <c:v>9.5238095238095233E-2</c:v>
                </c:pt>
                <c:pt idx="3766">
                  <c:v>5.3921568627450983E-2</c:v>
                </c:pt>
                <c:pt idx="3767">
                  <c:v>8.4905660377358486E-2</c:v>
                </c:pt>
                <c:pt idx="3768">
                  <c:v>8.9108910891089105E-2</c:v>
                </c:pt>
                <c:pt idx="3769">
                  <c:v>7.0796460176991149E-2</c:v>
                </c:pt>
                <c:pt idx="3770">
                  <c:v>5.2132701421800945E-2</c:v>
                </c:pt>
                <c:pt idx="3771">
                  <c:v>6.1904761904761907E-2</c:v>
                </c:pt>
                <c:pt idx="3772">
                  <c:v>8.8785046728971959E-2</c:v>
                </c:pt>
                <c:pt idx="3773">
                  <c:v>6.4356435643564358E-2</c:v>
                </c:pt>
                <c:pt idx="3774">
                  <c:v>6.1032863849765258E-2</c:v>
                </c:pt>
                <c:pt idx="3775">
                  <c:v>4.3689320388349516E-2</c:v>
                </c:pt>
                <c:pt idx="3776">
                  <c:v>9.6330275229357804E-2</c:v>
                </c:pt>
                <c:pt idx="3777">
                  <c:v>9.1703056768558958E-2</c:v>
                </c:pt>
                <c:pt idx="3778">
                  <c:v>8.3333333333333329E-2</c:v>
                </c:pt>
                <c:pt idx="3779">
                  <c:v>9.569377990430622E-2</c:v>
                </c:pt>
                <c:pt idx="3780">
                  <c:v>8.5561497326203204E-2</c:v>
                </c:pt>
                <c:pt idx="3781">
                  <c:v>8.0568720379146919E-2</c:v>
                </c:pt>
                <c:pt idx="3782">
                  <c:v>5.8201058201058198E-2</c:v>
                </c:pt>
                <c:pt idx="3783">
                  <c:v>4.1860465116279069E-2</c:v>
                </c:pt>
                <c:pt idx="3784">
                  <c:v>8.2926829268292687E-2</c:v>
                </c:pt>
                <c:pt idx="3785">
                  <c:v>9.6618357487922704E-2</c:v>
                </c:pt>
                <c:pt idx="3786">
                  <c:v>9.4339622641509441E-2</c:v>
                </c:pt>
                <c:pt idx="3787">
                  <c:v>5.6872037914691941E-2</c:v>
                </c:pt>
                <c:pt idx="3788">
                  <c:v>6.8783068783068779E-2</c:v>
                </c:pt>
                <c:pt idx="3789">
                  <c:v>9.3457943925233641E-2</c:v>
                </c:pt>
                <c:pt idx="3790">
                  <c:v>7.7720207253886009E-2</c:v>
                </c:pt>
                <c:pt idx="3791">
                  <c:v>6.6298342541436461E-2</c:v>
                </c:pt>
                <c:pt idx="3792">
                  <c:v>7.2916666666666671E-2</c:v>
                </c:pt>
                <c:pt idx="3793">
                  <c:v>7.3446327683615822E-2</c:v>
                </c:pt>
                <c:pt idx="3794">
                  <c:v>6.4356435643564358E-2</c:v>
                </c:pt>
                <c:pt idx="3795">
                  <c:v>5.8201058201058198E-2</c:v>
                </c:pt>
                <c:pt idx="3796">
                  <c:v>5.8035714285714288E-2</c:v>
                </c:pt>
                <c:pt idx="3797">
                  <c:v>5.2884615384615384E-2</c:v>
                </c:pt>
                <c:pt idx="3798">
                  <c:v>8.0568720379146919E-2</c:v>
                </c:pt>
                <c:pt idx="3799">
                  <c:v>7.582938388625593E-2</c:v>
                </c:pt>
                <c:pt idx="3800">
                  <c:v>7.1428571428571425E-2</c:v>
                </c:pt>
                <c:pt idx="3801">
                  <c:v>6.25E-2</c:v>
                </c:pt>
                <c:pt idx="3802">
                  <c:v>5.2884615384615384E-2</c:v>
                </c:pt>
                <c:pt idx="3803">
                  <c:v>0.10204081632653061</c:v>
                </c:pt>
                <c:pt idx="3804">
                  <c:v>5.8252427184466021E-2</c:v>
                </c:pt>
                <c:pt idx="3805">
                  <c:v>6.9767441860465115E-2</c:v>
                </c:pt>
                <c:pt idx="3806">
                  <c:v>8.6124401913875603E-2</c:v>
                </c:pt>
                <c:pt idx="3807">
                  <c:v>0.10552763819095477</c:v>
                </c:pt>
                <c:pt idx="3808">
                  <c:v>0.09</c:v>
                </c:pt>
                <c:pt idx="3809">
                  <c:v>5.7851239669421489E-2</c:v>
                </c:pt>
                <c:pt idx="3810">
                  <c:v>6.1904761904761907E-2</c:v>
                </c:pt>
                <c:pt idx="3811">
                  <c:v>4.2328042328042326E-2</c:v>
                </c:pt>
                <c:pt idx="3812">
                  <c:v>5.3333333333333337E-2</c:v>
                </c:pt>
                <c:pt idx="3813">
                  <c:v>7.8651685393258425E-2</c:v>
                </c:pt>
                <c:pt idx="3814">
                  <c:v>9.8130841121495324E-2</c:v>
                </c:pt>
                <c:pt idx="3815">
                  <c:v>7.1065989847715741E-2</c:v>
                </c:pt>
                <c:pt idx="3816">
                  <c:v>7.6576576576576572E-2</c:v>
                </c:pt>
                <c:pt idx="3817">
                  <c:v>4.8387096774193547E-2</c:v>
                </c:pt>
                <c:pt idx="3818">
                  <c:v>7.6923076923076927E-2</c:v>
                </c:pt>
                <c:pt idx="3819">
                  <c:v>7.0000000000000007E-2</c:v>
                </c:pt>
                <c:pt idx="3820">
                  <c:v>7.650273224043716E-2</c:v>
                </c:pt>
                <c:pt idx="3821">
                  <c:v>7.8341013824884786E-2</c:v>
                </c:pt>
                <c:pt idx="3822">
                  <c:v>4.6153846153846156E-2</c:v>
                </c:pt>
                <c:pt idx="3823">
                  <c:v>5.5299539170506916E-2</c:v>
                </c:pt>
                <c:pt idx="3824">
                  <c:v>7.1856287425149698E-2</c:v>
                </c:pt>
                <c:pt idx="3825">
                  <c:v>8.9385474860335198E-2</c:v>
                </c:pt>
                <c:pt idx="3826">
                  <c:v>7.567567567567568E-2</c:v>
                </c:pt>
                <c:pt idx="3827">
                  <c:v>8.8372093023255813E-2</c:v>
                </c:pt>
                <c:pt idx="3828">
                  <c:v>6.9148936170212769E-2</c:v>
                </c:pt>
                <c:pt idx="3829">
                  <c:v>5.3921568627450983E-2</c:v>
                </c:pt>
                <c:pt idx="3830">
                  <c:v>4.1237113402061855E-2</c:v>
                </c:pt>
                <c:pt idx="3831">
                  <c:v>6.5116279069767441E-2</c:v>
                </c:pt>
                <c:pt idx="3832">
                  <c:v>6.097560975609756E-2</c:v>
                </c:pt>
                <c:pt idx="3833">
                  <c:v>0.10606060606060606</c:v>
                </c:pt>
                <c:pt idx="3834">
                  <c:v>7.3333333333333334E-2</c:v>
                </c:pt>
                <c:pt idx="3835">
                  <c:v>6.1224489795918366E-2</c:v>
                </c:pt>
                <c:pt idx="3836">
                  <c:v>5.6818181818181816E-2</c:v>
                </c:pt>
                <c:pt idx="3837">
                  <c:v>7.8817733990147784E-2</c:v>
                </c:pt>
                <c:pt idx="3838">
                  <c:v>5.8823529411764705E-2</c:v>
                </c:pt>
                <c:pt idx="3839">
                  <c:v>4.145077720207254E-2</c:v>
                </c:pt>
                <c:pt idx="3840">
                  <c:v>7.9787234042553196E-2</c:v>
                </c:pt>
                <c:pt idx="3841">
                  <c:v>7.4468085106382975E-2</c:v>
                </c:pt>
                <c:pt idx="3842">
                  <c:v>6.0913705583756347E-2</c:v>
                </c:pt>
                <c:pt idx="3843">
                  <c:v>4.9773755656108594E-2</c:v>
                </c:pt>
                <c:pt idx="3844">
                  <c:v>9.375E-2</c:v>
                </c:pt>
                <c:pt idx="3845">
                  <c:v>5.8558558558558557E-2</c:v>
                </c:pt>
                <c:pt idx="3846">
                  <c:v>5.7591623036649213E-2</c:v>
                </c:pt>
                <c:pt idx="3847">
                  <c:v>7.909604519774012E-2</c:v>
                </c:pt>
                <c:pt idx="3848">
                  <c:v>8.4210526315789472E-2</c:v>
                </c:pt>
                <c:pt idx="3849">
                  <c:v>7.3684210526315783E-2</c:v>
                </c:pt>
                <c:pt idx="3850">
                  <c:v>4.5685279187817257E-2</c:v>
                </c:pt>
                <c:pt idx="3851">
                  <c:v>4.5685279187817257E-2</c:v>
                </c:pt>
                <c:pt idx="3852">
                  <c:v>5.4054054054054057E-2</c:v>
                </c:pt>
                <c:pt idx="3853">
                  <c:v>8.0645161290322578E-2</c:v>
                </c:pt>
                <c:pt idx="3854">
                  <c:v>9.03954802259887E-2</c:v>
                </c:pt>
                <c:pt idx="3855">
                  <c:v>7.1065989847715741E-2</c:v>
                </c:pt>
                <c:pt idx="3856">
                  <c:v>5.3921568627450983E-2</c:v>
                </c:pt>
                <c:pt idx="3857">
                  <c:v>4.2553191489361701E-2</c:v>
                </c:pt>
                <c:pt idx="3858">
                  <c:v>9.3137254901960786E-2</c:v>
                </c:pt>
                <c:pt idx="3859">
                  <c:v>7.2916666666666671E-2</c:v>
                </c:pt>
                <c:pt idx="3860">
                  <c:v>9.2391304347826081E-2</c:v>
                </c:pt>
                <c:pt idx="3861">
                  <c:v>7.5117370892018781E-2</c:v>
                </c:pt>
                <c:pt idx="3862">
                  <c:v>4.4198895027624308E-2</c:v>
                </c:pt>
                <c:pt idx="3863">
                  <c:v>5.1020408163265307E-2</c:v>
                </c:pt>
                <c:pt idx="3864">
                  <c:v>7.2727272727272724E-2</c:v>
                </c:pt>
                <c:pt idx="3865">
                  <c:v>5.7291666666666664E-2</c:v>
                </c:pt>
                <c:pt idx="3866">
                  <c:v>5.5E-2</c:v>
                </c:pt>
                <c:pt idx="3867">
                  <c:v>3.8461538461538464E-2</c:v>
                </c:pt>
                <c:pt idx="3868">
                  <c:v>5.0251256281407038E-2</c:v>
                </c:pt>
                <c:pt idx="3869">
                  <c:v>7.0351758793969849E-2</c:v>
                </c:pt>
                <c:pt idx="3870">
                  <c:v>8.8541666666666671E-2</c:v>
                </c:pt>
                <c:pt idx="3871">
                  <c:v>6.8965517241379309E-2</c:v>
                </c:pt>
                <c:pt idx="3872">
                  <c:v>6.3157894736842107E-2</c:v>
                </c:pt>
                <c:pt idx="3873">
                  <c:v>5.6603773584905662E-2</c:v>
                </c:pt>
                <c:pt idx="3874">
                  <c:v>4.3478260869565216E-2</c:v>
                </c:pt>
                <c:pt idx="3875">
                  <c:v>7.6923076923076927E-2</c:v>
                </c:pt>
                <c:pt idx="3876">
                  <c:v>5.7291666666666664E-2</c:v>
                </c:pt>
                <c:pt idx="3877">
                  <c:v>7.7319587628865982E-2</c:v>
                </c:pt>
                <c:pt idx="3878">
                  <c:v>4.9079754601226995E-2</c:v>
                </c:pt>
                <c:pt idx="3879">
                  <c:v>6.1452513966480445E-2</c:v>
                </c:pt>
                <c:pt idx="3880">
                  <c:v>4.712041884816754E-2</c:v>
                </c:pt>
                <c:pt idx="3881">
                  <c:v>5.3763440860215055E-2</c:v>
                </c:pt>
                <c:pt idx="3882">
                  <c:v>6.9892473118279563E-2</c:v>
                </c:pt>
                <c:pt idx="3883">
                  <c:v>9.2307692307692313E-2</c:v>
                </c:pt>
                <c:pt idx="3884">
                  <c:v>6.358381502890173E-2</c:v>
                </c:pt>
                <c:pt idx="3885">
                  <c:v>7.6923076923076927E-2</c:v>
                </c:pt>
                <c:pt idx="3886">
                  <c:v>4.1884816753926704E-2</c:v>
                </c:pt>
                <c:pt idx="3887">
                  <c:v>7.7669902912621352E-2</c:v>
                </c:pt>
                <c:pt idx="3888">
                  <c:v>4.9261083743842367E-2</c:v>
                </c:pt>
                <c:pt idx="3889">
                  <c:v>7.281553398058252E-2</c:v>
                </c:pt>
                <c:pt idx="3890">
                  <c:v>4.6632124352331605E-2</c:v>
                </c:pt>
                <c:pt idx="3891">
                  <c:v>6.6666666666666666E-2</c:v>
                </c:pt>
                <c:pt idx="3892">
                  <c:v>0.06</c:v>
                </c:pt>
                <c:pt idx="3893">
                  <c:v>5.2083333333333336E-2</c:v>
                </c:pt>
                <c:pt idx="3894">
                  <c:v>5.3571428571428568E-2</c:v>
                </c:pt>
                <c:pt idx="3895">
                  <c:v>6.4676616915422883E-2</c:v>
                </c:pt>
                <c:pt idx="3896">
                  <c:v>3.1446540880503145E-2</c:v>
                </c:pt>
                <c:pt idx="3897">
                  <c:v>7.1428571428571425E-2</c:v>
                </c:pt>
                <c:pt idx="3898">
                  <c:v>0.04</c:v>
                </c:pt>
                <c:pt idx="3899">
                  <c:v>4.8484848484848485E-2</c:v>
                </c:pt>
                <c:pt idx="3900">
                  <c:v>7.6923076923076927E-2</c:v>
                </c:pt>
                <c:pt idx="3901">
                  <c:v>7.5268817204301078E-2</c:v>
                </c:pt>
                <c:pt idx="3902">
                  <c:v>7.0175438596491224E-2</c:v>
                </c:pt>
                <c:pt idx="3903">
                  <c:v>7.0652173913043473E-2</c:v>
                </c:pt>
                <c:pt idx="3904">
                  <c:v>7.1428571428571425E-2</c:v>
                </c:pt>
                <c:pt idx="3905">
                  <c:v>6.8062827225130892E-2</c:v>
                </c:pt>
                <c:pt idx="3906">
                  <c:v>4.3956043956043959E-2</c:v>
                </c:pt>
                <c:pt idx="3907">
                  <c:v>8.3798882681564241E-2</c:v>
                </c:pt>
                <c:pt idx="3908">
                  <c:v>3.6842105263157891E-2</c:v>
                </c:pt>
                <c:pt idx="3909">
                  <c:v>5.3892215568862277E-2</c:v>
                </c:pt>
                <c:pt idx="3910">
                  <c:v>6.6666666666666666E-2</c:v>
                </c:pt>
                <c:pt idx="3911">
                  <c:v>6.1538461538461542E-2</c:v>
                </c:pt>
                <c:pt idx="3912">
                  <c:v>3.5897435897435895E-2</c:v>
                </c:pt>
                <c:pt idx="3913">
                  <c:v>0.10285714285714286</c:v>
                </c:pt>
                <c:pt idx="3914">
                  <c:v>7.3891625615763554E-2</c:v>
                </c:pt>
                <c:pt idx="3915">
                  <c:v>6.6298342541436461E-2</c:v>
                </c:pt>
                <c:pt idx="3916">
                  <c:v>4.1860465116279069E-2</c:v>
                </c:pt>
                <c:pt idx="3917">
                  <c:v>5.4298642533936653E-2</c:v>
                </c:pt>
                <c:pt idx="3918">
                  <c:v>4.0816326530612242E-2</c:v>
                </c:pt>
                <c:pt idx="3919">
                  <c:v>4.712041884816754E-2</c:v>
                </c:pt>
                <c:pt idx="3920">
                  <c:v>7.4866310160427801E-2</c:v>
                </c:pt>
                <c:pt idx="3921">
                  <c:v>6.8783068783068779E-2</c:v>
                </c:pt>
                <c:pt idx="3922">
                  <c:v>0.109375</c:v>
                </c:pt>
                <c:pt idx="3923">
                  <c:v>4.4117647058823532E-2</c:v>
                </c:pt>
                <c:pt idx="3924">
                  <c:v>6.7796610169491525E-2</c:v>
                </c:pt>
                <c:pt idx="3925">
                  <c:v>6.9306930693069313E-2</c:v>
                </c:pt>
                <c:pt idx="3926">
                  <c:v>7.3891625615763554E-2</c:v>
                </c:pt>
                <c:pt idx="3927">
                  <c:v>8.8495575221238937E-2</c:v>
                </c:pt>
                <c:pt idx="3928">
                  <c:v>9.3596059113300489E-2</c:v>
                </c:pt>
                <c:pt idx="3929">
                  <c:v>4.6511627906976744E-2</c:v>
                </c:pt>
                <c:pt idx="3930">
                  <c:v>7.7720207253886009E-2</c:v>
                </c:pt>
                <c:pt idx="3931">
                  <c:v>6.1855670103092786E-2</c:v>
                </c:pt>
                <c:pt idx="3932">
                  <c:v>0.1</c:v>
                </c:pt>
                <c:pt idx="3933">
                  <c:v>5.5837563451776651E-2</c:v>
                </c:pt>
                <c:pt idx="3934">
                  <c:v>8.0459770114942528E-2</c:v>
                </c:pt>
                <c:pt idx="3935">
                  <c:v>5.4794520547945202E-2</c:v>
                </c:pt>
                <c:pt idx="3936">
                  <c:v>5.0925925925925923E-2</c:v>
                </c:pt>
                <c:pt idx="3937">
                  <c:v>0.12980769230769232</c:v>
                </c:pt>
                <c:pt idx="3938">
                  <c:v>7.7669902912621352E-2</c:v>
                </c:pt>
                <c:pt idx="3939">
                  <c:v>6.25E-2</c:v>
                </c:pt>
                <c:pt idx="3940">
                  <c:v>0.08</c:v>
                </c:pt>
                <c:pt idx="3941">
                  <c:v>7.2625698324022353E-2</c:v>
                </c:pt>
                <c:pt idx="3942">
                  <c:v>9.9447513812154692E-2</c:v>
                </c:pt>
                <c:pt idx="3943">
                  <c:v>7.9365079365079361E-2</c:v>
                </c:pt>
                <c:pt idx="3944">
                  <c:v>9.8591549295774641E-2</c:v>
                </c:pt>
                <c:pt idx="3945">
                  <c:v>8.1339712918660281E-2</c:v>
                </c:pt>
                <c:pt idx="3946">
                  <c:v>0.12244897959183673</c:v>
                </c:pt>
                <c:pt idx="3947">
                  <c:v>9.1324200913242004E-2</c:v>
                </c:pt>
                <c:pt idx="3948">
                  <c:v>7.9545454545454544E-2</c:v>
                </c:pt>
                <c:pt idx="3949">
                  <c:v>0.10326086956521739</c:v>
                </c:pt>
                <c:pt idx="3950">
                  <c:v>0.1125</c:v>
                </c:pt>
                <c:pt idx="3951">
                  <c:v>7.18232044198895E-2</c:v>
                </c:pt>
                <c:pt idx="3952">
                  <c:v>0.1044776119402985</c:v>
                </c:pt>
                <c:pt idx="3953">
                  <c:v>5.434782608695652E-2</c:v>
                </c:pt>
                <c:pt idx="3954">
                  <c:v>9.4527363184079602E-2</c:v>
                </c:pt>
                <c:pt idx="3955">
                  <c:v>5.6603773584905662E-2</c:v>
                </c:pt>
                <c:pt idx="3956">
                  <c:v>9.6446700507614211E-2</c:v>
                </c:pt>
                <c:pt idx="3957">
                  <c:v>7.8817733990147784E-2</c:v>
                </c:pt>
                <c:pt idx="3958">
                  <c:v>7.3529411764705885E-2</c:v>
                </c:pt>
                <c:pt idx="3959">
                  <c:v>8.9285714285714288E-2</c:v>
                </c:pt>
                <c:pt idx="3960">
                  <c:v>7.0796460176991149E-2</c:v>
                </c:pt>
                <c:pt idx="3961">
                  <c:v>6.25E-2</c:v>
                </c:pt>
                <c:pt idx="3962">
                  <c:v>6.8062827225130892E-2</c:v>
                </c:pt>
                <c:pt idx="3963">
                  <c:v>5.6410256410256411E-2</c:v>
                </c:pt>
                <c:pt idx="3964">
                  <c:v>8.1632653061224483E-2</c:v>
                </c:pt>
                <c:pt idx="3965">
                  <c:v>7.575757575757576E-2</c:v>
                </c:pt>
                <c:pt idx="3966">
                  <c:v>8.3333333333333329E-2</c:v>
                </c:pt>
                <c:pt idx="3967">
                  <c:v>9.4527363184079602E-2</c:v>
                </c:pt>
                <c:pt idx="3968">
                  <c:v>5.8823529411764705E-2</c:v>
                </c:pt>
                <c:pt idx="3969">
                  <c:v>7.8125E-2</c:v>
                </c:pt>
                <c:pt idx="3970">
                  <c:v>7.6595744680851063E-2</c:v>
                </c:pt>
                <c:pt idx="3971">
                  <c:v>0.11057692307692307</c:v>
                </c:pt>
                <c:pt idx="3972">
                  <c:v>8.4210526315789472E-2</c:v>
                </c:pt>
                <c:pt idx="3973">
                  <c:v>0.10377358490566038</c:v>
                </c:pt>
                <c:pt idx="3974">
                  <c:v>4.2780748663101602E-2</c:v>
                </c:pt>
                <c:pt idx="3975">
                  <c:v>7.8703703703703706E-2</c:v>
                </c:pt>
                <c:pt idx="3976">
                  <c:v>8.9005235602094238E-2</c:v>
                </c:pt>
                <c:pt idx="3977">
                  <c:v>5.9907834101382486E-2</c:v>
                </c:pt>
                <c:pt idx="3978">
                  <c:v>9.8522167487684734E-2</c:v>
                </c:pt>
                <c:pt idx="3979">
                  <c:v>8.5308056872037921E-2</c:v>
                </c:pt>
                <c:pt idx="3980">
                  <c:v>0.10859728506787331</c:v>
                </c:pt>
                <c:pt idx="3981">
                  <c:v>0.10731707317073171</c:v>
                </c:pt>
                <c:pt idx="3982">
                  <c:v>0.11196911196911197</c:v>
                </c:pt>
                <c:pt idx="3983">
                  <c:v>0.10185185185185185</c:v>
                </c:pt>
                <c:pt idx="3984">
                  <c:v>7.8703703703703706E-2</c:v>
                </c:pt>
                <c:pt idx="3985">
                  <c:v>5.9633027522935783E-2</c:v>
                </c:pt>
                <c:pt idx="3986">
                  <c:v>0.15246636771300448</c:v>
                </c:pt>
                <c:pt idx="3987">
                  <c:v>0.12206572769953052</c:v>
                </c:pt>
                <c:pt idx="3988">
                  <c:v>0.12446351931330472</c:v>
                </c:pt>
                <c:pt idx="3989">
                  <c:v>0.10526315789473684</c:v>
                </c:pt>
                <c:pt idx="3990">
                  <c:v>8.984375E-2</c:v>
                </c:pt>
                <c:pt idx="3991">
                  <c:v>0.13135593220338984</c:v>
                </c:pt>
                <c:pt idx="3992">
                  <c:v>0.12863070539419086</c:v>
                </c:pt>
                <c:pt idx="3993">
                  <c:v>0.11764705882352941</c:v>
                </c:pt>
                <c:pt idx="3994">
                  <c:v>0.12244897959183673</c:v>
                </c:pt>
                <c:pt idx="3995">
                  <c:v>0.13382899628252787</c:v>
                </c:pt>
                <c:pt idx="3996">
                  <c:v>0.12692307692307692</c:v>
                </c:pt>
                <c:pt idx="3997">
                  <c:v>0.11244979919678715</c:v>
                </c:pt>
                <c:pt idx="3998">
                  <c:v>0.11194029850746269</c:v>
                </c:pt>
                <c:pt idx="3999">
                  <c:v>9.6654275092936809E-2</c:v>
                </c:pt>
                <c:pt idx="4000">
                  <c:v>0.1198501872659176</c:v>
                </c:pt>
                <c:pt idx="4001">
                  <c:v>0.15972222222222221</c:v>
                </c:pt>
                <c:pt idx="4002">
                  <c:v>0.1</c:v>
                </c:pt>
                <c:pt idx="4003">
                  <c:v>0.12179487179487179</c:v>
                </c:pt>
                <c:pt idx="4004">
                  <c:v>0.11971830985915492</c:v>
                </c:pt>
                <c:pt idx="4005">
                  <c:v>0.17669172932330826</c:v>
                </c:pt>
                <c:pt idx="4006">
                  <c:v>0.13548387096774195</c:v>
                </c:pt>
                <c:pt idx="4007">
                  <c:v>0.14454277286135694</c:v>
                </c:pt>
                <c:pt idx="4008">
                  <c:v>0.15359477124183007</c:v>
                </c:pt>
                <c:pt idx="4009">
                  <c:v>0.15806451612903225</c:v>
                </c:pt>
                <c:pt idx="4010">
                  <c:v>0.13377926421404682</c:v>
                </c:pt>
                <c:pt idx="4011">
                  <c:v>0.17341040462427745</c:v>
                </c:pt>
                <c:pt idx="4012">
                  <c:v>0.16510903426791276</c:v>
                </c:pt>
                <c:pt idx="4013">
                  <c:v>0.14106583072100312</c:v>
                </c:pt>
                <c:pt idx="4014">
                  <c:v>0.14414414414414414</c:v>
                </c:pt>
                <c:pt idx="4015">
                  <c:v>0.17567567567567569</c:v>
                </c:pt>
                <c:pt idx="4016">
                  <c:v>0.14779874213836477</c:v>
                </c:pt>
                <c:pt idx="4017">
                  <c:v>0.14825581395348839</c:v>
                </c:pt>
                <c:pt idx="4018">
                  <c:v>0.15954415954415954</c:v>
                </c:pt>
                <c:pt idx="4019">
                  <c:v>0.13486842105263158</c:v>
                </c:pt>
                <c:pt idx="4020">
                  <c:v>0.14759036144578314</c:v>
                </c:pt>
                <c:pt idx="4021">
                  <c:v>0.15335463258785942</c:v>
                </c:pt>
                <c:pt idx="4022">
                  <c:v>0.17799352750809061</c:v>
                </c:pt>
                <c:pt idx="4023">
                  <c:v>0.17002881844380405</c:v>
                </c:pt>
                <c:pt idx="4024">
                  <c:v>0.17465753424657535</c:v>
                </c:pt>
                <c:pt idx="4025">
                  <c:v>0.17100371747211895</c:v>
                </c:pt>
                <c:pt idx="4026">
                  <c:v>0.15302491103202848</c:v>
                </c:pt>
                <c:pt idx="4027">
                  <c:v>0.19927536231884058</c:v>
                </c:pt>
                <c:pt idx="4028">
                  <c:v>0.15037593984962405</c:v>
                </c:pt>
                <c:pt idx="4029">
                  <c:v>0.17424242424242425</c:v>
                </c:pt>
                <c:pt idx="4030">
                  <c:v>0.18014705882352941</c:v>
                </c:pt>
                <c:pt idx="4031">
                  <c:v>0.15294117647058825</c:v>
                </c:pt>
                <c:pt idx="4032">
                  <c:v>0.16891891891891891</c:v>
                </c:pt>
                <c:pt idx="4033">
                  <c:v>0.13654618473895583</c:v>
                </c:pt>
                <c:pt idx="4034">
                  <c:v>0.1672473867595819</c:v>
                </c:pt>
                <c:pt idx="4035">
                  <c:v>0.11553784860557768</c:v>
                </c:pt>
                <c:pt idx="4036">
                  <c:v>0.1440329218106996</c:v>
                </c:pt>
                <c:pt idx="4037">
                  <c:v>0.17721518987341772</c:v>
                </c:pt>
                <c:pt idx="4038">
                  <c:v>0.16603773584905659</c:v>
                </c:pt>
                <c:pt idx="4039">
                  <c:v>7.582938388625593E-2</c:v>
                </c:pt>
                <c:pt idx="4040">
                  <c:v>0.14634146341463414</c:v>
                </c:pt>
                <c:pt idx="4041">
                  <c:v>0.14410480349344978</c:v>
                </c:pt>
                <c:pt idx="4042">
                  <c:v>0.1336206896551724</c:v>
                </c:pt>
                <c:pt idx="4043">
                  <c:v>0.12755102040816327</c:v>
                </c:pt>
                <c:pt idx="4044">
                  <c:v>0.10480349344978165</c:v>
                </c:pt>
                <c:pt idx="4045">
                  <c:v>0.1201923076923077</c:v>
                </c:pt>
                <c:pt idx="4046">
                  <c:v>0.16355140186915887</c:v>
                </c:pt>
                <c:pt idx="4047">
                  <c:v>9.5454545454545459E-2</c:v>
                </c:pt>
                <c:pt idx="4048">
                  <c:v>9.5744680851063829E-2</c:v>
                </c:pt>
                <c:pt idx="4049">
                  <c:v>9.6330275229357804E-2</c:v>
                </c:pt>
                <c:pt idx="4050">
                  <c:v>0.10810810810810811</c:v>
                </c:pt>
                <c:pt idx="4051">
                  <c:v>0.11353711790393013</c:v>
                </c:pt>
                <c:pt idx="4052">
                  <c:v>9.8360655737704916E-2</c:v>
                </c:pt>
                <c:pt idx="4053">
                  <c:v>9.6491228070175433E-2</c:v>
                </c:pt>
                <c:pt idx="4054">
                  <c:v>0.12820512820512819</c:v>
                </c:pt>
                <c:pt idx="4055">
                  <c:v>0.10043668122270742</c:v>
                </c:pt>
                <c:pt idx="4056">
                  <c:v>0.12</c:v>
                </c:pt>
                <c:pt idx="4057">
                  <c:v>8.8372093023255813E-2</c:v>
                </c:pt>
                <c:pt idx="4058">
                  <c:v>0.12380952380952381</c:v>
                </c:pt>
                <c:pt idx="4059">
                  <c:v>8.7804878048780483E-2</c:v>
                </c:pt>
                <c:pt idx="4060">
                  <c:v>7.0270270270270274E-2</c:v>
                </c:pt>
                <c:pt idx="4061">
                  <c:v>0.1013215859030837</c:v>
                </c:pt>
                <c:pt idx="4062">
                  <c:v>8.2987551867219914E-2</c:v>
                </c:pt>
                <c:pt idx="4063">
                  <c:v>7.3170731707317069E-2</c:v>
                </c:pt>
                <c:pt idx="4064">
                  <c:v>0.13846153846153847</c:v>
                </c:pt>
                <c:pt idx="4065">
                  <c:v>0.15137614678899083</c:v>
                </c:pt>
                <c:pt idx="4066">
                  <c:v>7.1111111111111111E-2</c:v>
                </c:pt>
                <c:pt idx="4067">
                  <c:v>0.10344827586206896</c:v>
                </c:pt>
                <c:pt idx="4068">
                  <c:v>7.407407407407407E-2</c:v>
                </c:pt>
                <c:pt idx="4069">
                  <c:v>0.11158798283261803</c:v>
                </c:pt>
                <c:pt idx="4070">
                  <c:v>8.4112149532710276E-2</c:v>
                </c:pt>
                <c:pt idx="4071">
                  <c:v>0.10945273631840796</c:v>
                </c:pt>
                <c:pt idx="4072">
                  <c:v>0.14423076923076922</c:v>
                </c:pt>
                <c:pt idx="4073">
                  <c:v>0.12719298245614036</c:v>
                </c:pt>
                <c:pt idx="4074">
                  <c:v>0.1134453781512605</c:v>
                </c:pt>
                <c:pt idx="4075">
                  <c:v>0.10267857142857142</c:v>
                </c:pt>
                <c:pt idx="4076">
                  <c:v>0.11214953271028037</c:v>
                </c:pt>
                <c:pt idx="4077">
                  <c:v>9.7674418604651161E-2</c:v>
                </c:pt>
                <c:pt idx="4078">
                  <c:v>8.8372093023255813E-2</c:v>
                </c:pt>
                <c:pt idx="4079">
                  <c:v>0.12888888888888889</c:v>
                </c:pt>
                <c:pt idx="4080">
                  <c:v>0.10762331838565023</c:v>
                </c:pt>
                <c:pt idx="4081">
                  <c:v>9.569377990430622E-2</c:v>
                </c:pt>
                <c:pt idx="4082">
                  <c:v>0.12863070539419086</c:v>
                </c:pt>
                <c:pt idx="4083">
                  <c:v>0.1134020618556701</c:v>
                </c:pt>
                <c:pt idx="4084">
                  <c:v>0.12987012987012986</c:v>
                </c:pt>
                <c:pt idx="4085">
                  <c:v>5.4298642533936653E-2</c:v>
                </c:pt>
                <c:pt idx="4086">
                  <c:v>0.11764705882352941</c:v>
                </c:pt>
                <c:pt idx="4087">
                  <c:v>0.10465116279069768</c:v>
                </c:pt>
                <c:pt idx="4088">
                  <c:v>9.6446700507614211E-2</c:v>
                </c:pt>
                <c:pt idx="4089">
                  <c:v>0.10775862068965517</c:v>
                </c:pt>
                <c:pt idx="4090">
                  <c:v>0.10407239819004525</c:v>
                </c:pt>
                <c:pt idx="4091">
                  <c:v>9.0452261306532666E-2</c:v>
                </c:pt>
                <c:pt idx="4092">
                  <c:v>0.11618257261410789</c:v>
                </c:pt>
                <c:pt idx="4093">
                  <c:v>0.13145539906103287</c:v>
                </c:pt>
                <c:pt idx="4094">
                  <c:v>9.8591549295774641E-2</c:v>
                </c:pt>
                <c:pt idx="4095">
                  <c:v>8.296943231441048E-2</c:v>
                </c:pt>
                <c:pt idx="4096">
                  <c:v>8.9108910891089105E-2</c:v>
                </c:pt>
                <c:pt idx="4097">
                  <c:v>0.10762331838565023</c:v>
                </c:pt>
                <c:pt idx="4098">
                  <c:v>0.12149532710280374</c:v>
                </c:pt>
                <c:pt idx="4099">
                  <c:v>0.11203319502074689</c:v>
                </c:pt>
                <c:pt idx="4100">
                  <c:v>9.3896713615023469E-2</c:v>
                </c:pt>
                <c:pt idx="4101">
                  <c:v>9.1836734693877556E-2</c:v>
                </c:pt>
                <c:pt idx="4102">
                  <c:v>9.004739336492891E-2</c:v>
                </c:pt>
                <c:pt idx="4103">
                  <c:v>0.12820512820512819</c:v>
                </c:pt>
                <c:pt idx="4104">
                  <c:v>0.1326530612244898</c:v>
                </c:pt>
                <c:pt idx="4105">
                  <c:v>0.10880829015544041</c:v>
                </c:pt>
                <c:pt idx="4106">
                  <c:v>9.5454545454545459E-2</c:v>
                </c:pt>
                <c:pt idx="4107">
                  <c:v>0.1111111111111111</c:v>
                </c:pt>
                <c:pt idx="4108">
                  <c:v>7.0484581497797363E-2</c:v>
                </c:pt>
                <c:pt idx="4109">
                  <c:v>0.11981566820276497</c:v>
                </c:pt>
                <c:pt idx="4110">
                  <c:v>0.10869565217391304</c:v>
                </c:pt>
                <c:pt idx="4111">
                  <c:v>0.1050228310502283</c:v>
                </c:pt>
                <c:pt idx="4112">
                  <c:v>9.9009900990099015E-2</c:v>
                </c:pt>
                <c:pt idx="4113">
                  <c:v>6.9767441860465115E-2</c:v>
                </c:pt>
                <c:pt idx="4114">
                  <c:v>0.1</c:v>
                </c:pt>
                <c:pt idx="4115">
                  <c:v>0.12429378531073447</c:v>
                </c:pt>
                <c:pt idx="4116">
                  <c:v>9.3896713615023469E-2</c:v>
                </c:pt>
                <c:pt idx="4117">
                  <c:v>0.1134020618556701</c:v>
                </c:pt>
                <c:pt idx="4118">
                  <c:v>8.45771144278607E-2</c:v>
                </c:pt>
                <c:pt idx="4119">
                  <c:v>7.9207920792079209E-2</c:v>
                </c:pt>
                <c:pt idx="4120">
                  <c:v>8.1896551724137928E-2</c:v>
                </c:pt>
                <c:pt idx="4121">
                  <c:v>5.9113300492610835E-2</c:v>
                </c:pt>
                <c:pt idx="4122">
                  <c:v>0.1201923076923077</c:v>
                </c:pt>
                <c:pt idx="4123">
                  <c:v>9.4240837696335081E-2</c:v>
                </c:pt>
                <c:pt idx="4124">
                  <c:v>8.3769633507853408E-2</c:v>
                </c:pt>
                <c:pt idx="4125">
                  <c:v>7.8947368421052627E-2</c:v>
                </c:pt>
                <c:pt idx="4126">
                  <c:v>0.10185185185185185</c:v>
                </c:pt>
                <c:pt idx="4127">
                  <c:v>0.1013215859030837</c:v>
                </c:pt>
                <c:pt idx="4128">
                  <c:v>9.3023255813953487E-2</c:v>
                </c:pt>
                <c:pt idx="4129">
                  <c:v>0.10176991150442478</c:v>
                </c:pt>
                <c:pt idx="4130">
                  <c:v>8.6538461538461536E-2</c:v>
                </c:pt>
                <c:pt idx="4131">
                  <c:v>0.11666666666666667</c:v>
                </c:pt>
                <c:pt idx="4132">
                  <c:v>0.10526315789473684</c:v>
                </c:pt>
                <c:pt idx="4133">
                  <c:v>6.1904761904761907E-2</c:v>
                </c:pt>
                <c:pt idx="4134">
                  <c:v>6.5000000000000002E-2</c:v>
                </c:pt>
                <c:pt idx="4135">
                  <c:v>0.10326086956521739</c:v>
                </c:pt>
                <c:pt idx="4136">
                  <c:v>9.9526066350710901E-2</c:v>
                </c:pt>
                <c:pt idx="4137">
                  <c:v>9.9526066350710901E-2</c:v>
                </c:pt>
                <c:pt idx="4138">
                  <c:v>6.8181818181818177E-2</c:v>
                </c:pt>
                <c:pt idx="4139">
                  <c:v>6.3492063492063489E-2</c:v>
                </c:pt>
                <c:pt idx="4140">
                  <c:v>0.13612565445026178</c:v>
                </c:pt>
                <c:pt idx="4141">
                  <c:v>8.9622641509433956E-2</c:v>
                </c:pt>
                <c:pt idx="4142">
                  <c:v>8.3769633507853408E-2</c:v>
                </c:pt>
                <c:pt idx="4143">
                  <c:v>6.7357512953367879E-2</c:v>
                </c:pt>
                <c:pt idx="4144">
                  <c:v>0.1091703056768559</c:v>
                </c:pt>
                <c:pt idx="4145">
                  <c:v>0.1065989847715736</c:v>
                </c:pt>
                <c:pt idx="4146">
                  <c:v>0.11794871794871795</c:v>
                </c:pt>
                <c:pt idx="4147">
                  <c:v>7.2115384615384609E-2</c:v>
                </c:pt>
                <c:pt idx="4148">
                  <c:v>9.375E-2</c:v>
                </c:pt>
                <c:pt idx="4149">
                  <c:v>6.7708333333333329E-2</c:v>
                </c:pt>
                <c:pt idx="4150">
                  <c:v>6.4039408866995079E-2</c:v>
                </c:pt>
                <c:pt idx="4151">
                  <c:v>5.2884615384615384E-2</c:v>
                </c:pt>
                <c:pt idx="4152">
                  <c:v>9.7826086956521743E-2</c:v>
                </c:pt>
                <c:pt idx="4153">
                  <c:v>9.0909090909090912E-2</c:v>
                </c:pt>
                <c:pt idx="4154">
                  <c:v>0.10900473933649289</c:v>
                </c:pt>
                <c:pt idx="4155">
                  <c:v>0.10328638497652583</c:v>
                </c:pt>
                <c:pt idx="4156">
                  <c:v>9.45945945945946E-2</c:v>
                </c:pt>
                <c:pt idx="4157">
                  <c:v>8.7378640776699032E-2</c:v>
                </c:pt>
                <c:pt idx="4158">
                  <c:v>6.0913705583756347E-2</c:v>
                </c:pt>
                <c:pt idx="4159">
                  <c:v>6.8627450980392163E-2</c:v>
                </c:pt>
                <c:pt idx="4160">
                  <c:v>0.11848341232227488</c:v>
                </c:pt>
                <c:pt idx="4161">
                  <c:v>0.10194174757281553</c:v>
                </c:pt>
                <c:pt idx="4162">
                  <c:v>0.10138248847926268</c:v>
                </c:pt>
                <c:pt idx="4163">
                  <c:v>7.8212290502793297E-2</c:v>
                </c:pt>
                <c:pt idx="4164">
                  <c:v>0.10526315789473684</c:v>
                </c:pt>
                <c:pt idx="4165">
                  <c:v>7.179487179487179E-2</c:v>
                </c:pt>
                <c:pt idx="4166">
                  <c:v>6.5420560747663545E-2</c:v>
                </c:pt>
                <c:pt idx="4167">
                  <c:v>6.25E-2</c:v>
                </c:pt>
                <c:pt idx="4168">
                  <c:v>0.11320754716981132</c:v>
                </c:pt>
                <c:pt idx="4169">
                  <c:v>0.10945273631840796</c:v>
                </c:pt>
                <c:pt idx="4170">
                  <c:v>5.9701492537313432E-2</c:v>
                </c:pt>
                <c:pt idx="4171">
                  <c:v>5.3191489361702128E-2</c:v>
                </c:pt>
                <c:pt idx="4172">
                  <c:v>4.6153846153846156E-2</c:v>
                </c:pt>
                <c:pt idx="4173">
                  <c:v>0.11797752808988764</c:v>
                </c:pt>
                <c:pt idx="4174">
                  <c:v>0.12834224598930483</c:v>
                </c:pt>
                <c:pt idx="4175">
                  <c:v>9.49367088607595E-2</c:v>
                </c:pt>
                <c:pt idx="4176">
                  <c:v>9.8265895953757232E-2</c:v>
                </c:pt>
                <c:pt idx="4177">
                  <c:v>6.6666666666666666E-2</c:v>
                </c:pt>
                <c:pt idx="4178">
                  <c:v>9.8591549295774641E-2</c:v>
                </c:pt>
                <c:pt idx="4179">
                  <c:v>6.6326530612244902E-2</c:v>
                </c:pt>
                <c:pt idx="4180">
                  <c:v>6.3492063492063489E-2</c:v>
                </c:pt>
                <c:pt idx="4181">
                  <c:v>9.9526066350710901E-2</c:v>
                </c:pt>
                <c:pt idx="4182">
                  <c:v>0.10144927536231885</c:v>
                </c:pt>
                <c:pt idx="4183">
                  <c:v>6.1320754716981132E-2</c:v>
                </c:pt>
                <c:pt idx="4184">
                  <c:v>8.2125603864734303E-2</c:v>
                </c:pt>
                <c:pt idx="4185">
                  <c:v>6.965174129353234E-2</c:v>
                </c:pt>
                <c:pt idx="4186">
                  <c:v>8.5227272727272721E-2</c:v>
                </c:pt>
                <c:pt idx="4187">
                  <c:v>9.7435897435897437E-2</c:v>
                </c:pt>
                <c:pt idx="4188">
                  <c:v>9.8522167487684734E-2</c:v>
                </c:pt>
                <c:pt idx="4189">
                  <c:v>8.8397790055248615E-2</c:v>
                </c:pt>
                <c:pt idx="4190">
                  <c:v>7.9207920792079209E-2</c:v>
                </c:pt>
                <c:pt idx="4191">
                  <c:v>8.9473684210526316E-2</c:v>
                </c:pt>
                <c:pt idx="4192">
                  <c:v>6.5326633165829151E-2</c:v>
                </c:pt>
                <c:pt idx="4193">
                  <c:v>8.9552238805970144E-2</c:v>
                </c:pt>
                <c:pt idx="4194">
                  <c:v>9.1370558375634514E-2</c:v>
                </c:pt>
                <c:pt idx="4195">
                  <c:v>9.2233009708737865E-2</c:v>
                </c:pt>
                <c:pt idx="4196">
                  <c:v>6.8062827225130892E-2</c:v>
                </c:pt>
                <c:pt idx="4197">
                  <c:v>8.4070796460176997E-2</c:v>
                </c:pt>
                <c:pt idx="4198">
                  <c:v>9.1346153846153841E-2</c:v>
                </c:pt>
                <c:pt idx="4199">
                  <c:v>5.4054054054054057E-2</c:v>
                </c:pt>
                <c:pt idx="4200">
                  <c:v>8.8541666666666671E-2</c:v>
                </c:pt>
                <c:pt idx="4201">
                  <c:v>9.1370558375634514E-2</c:v>
                </c:pt>
                <c:pt idx="4202">
                  <c:v>7.9601990049751242E-2</c:v>
                </c:pt>
                <c:pt idx="4203">
                  <c:v>0.10731707317073171</c:v>
                </c:pt>
                <c:pt idx="4204">
                  <c:v>6.2857142857142861E-2</c:v>
                </c:pt>
                <c:pt idx="4205">
                  <c:v>8.4112149532710276E-2</c:v>
                </c:pt>
                <c:pt idx="4206">
                  <c:v>7.7844311377245512E-2</c:v>
                </c:pt>
                <c:pt idx="4207">
                  <c:v>0.10471204188481675</c:v>
                </c:pt>
                <c:pt idx="4208">
                  <c:v>0.15060240963855423</c:v>
                </c:pt>
                <c:pt idx="4209">
                  <c:v>8.3333333333333329E-2</c:v>
                </c:pt>
                <c:pt idx="4210">
                  <c:v>8.0246913580246909E-2</c:v>
                </c:pt>
                <c:pt idx="4211">
                  <c:v>5.6994818652849742E-2</c:v>
                </c:pt>
                <c:pt idx="4212">
                  <c:v>9.3406593406593408E-2</c:v>
                </c:pt>
                <c:pt idx="4213">
                  <c:v>5.7591623036649213E-2</c:v>
                </c:pt>
                <c:pt idx="4214">
                  <c:v>9.3922651933701654E-2</c:v>
                </c:pt>
                <c:pt idx="4215">
                  <c:v>8.1339712918660281E-2</c:v>
                </c:pt>
                <c:pt idx="4216">
                  <c:v>0.11616161616161616</c:v>
                </c:pt>
                <c:pt idx="4217">
                  <c:v>7.3170731707317069E-2</c:v>
                </c:pt>
                <c:pt idx="4218">
                  <c:v>6.6666666666666666E-2</c:v>
                </c:pt>
                <c:pt idx="4219">
                  <c:v>0.12871287128712872</c:v>
                </c:pt>
                <c:pt idx="4220">
                  <c:v>9.2307692307692313E-2</c:v>
                </c:pt>
                <c:pt idx="4221">
                  <c:v>7.8125E-2</c:v>
                </c:pt>
                <c:pt idx="4222">
                  <c:v>6.5000000000000002E-2</c:v>
                </c:pt>
                <c:pt idx="4223">
                  <c:v>9.3567251461988299E-2</c:v>
                </c:pt>
                <c:pt idx="4224">
                  <c:v>0.12865497076023391</c:v>
                </c:pt>
                <c:pt idx="4225">
                  <c:v>6.1855670103092786E-2</c:v>
                </c:pt>
                <c:pt idx="4226">
                  <c:v>8.7155963302752298E-2</c:v>
                </c:pt>
                <c:pt idx="4227">
                  <c:v>9.7938144329896906E-2</c:v>
                </c:pt>
                <c:pt idx="4228">
                  <c:v>7.476635514018691E-2</c:v>
                </c:pt>
                <c:pt idx="4229">
                  <c:v>5.8201058201058198E-2</c:v>
                </c:pt>
                <c:pt idx="4230">
                  <c:v>6.8783068783068779E-2</c:v>
                </c:pt>
                <c:pt idx="4231">
                  <c:v>0.10232558139534884</c:v>
                </c:pt>
                <c:pt idx="4232">
                  <c:v>8.4905660377358486E-2</c:v>
                </c:pt>
                <c:pt idx="4233">
                  <c:v>9.5238095238095233E-2</c:v>
                </c:pt>
                <c:pt idx="4234">
                  <c:v>0.1044776119402985</c:v>
                </c:pt>
                <c:pt idx="4235">
                  <c:v>7.2538860103626937E-2</c:v>
                </c:pt>
                <c:pt idx="4236">
                  <c:v>0.13142857142857142</c:v>
                </c:pt>
                <c:pt idx="4237">
                  <c:v>0.10714285714285714</c:v>
                </c:pt>
                <c:pt idx="4238">
                  <c:v>6.3829787234042548E-2</c:v>
                </c:pt>
                <c:pt idx="4239">
                  <c:v>8.9005235602094238E-2</c:v>
                </c:pt>
                <c:pt idx="4240">
                  <c:v>4.6875E-2</c:v>
                </c:pt>
                <c:pt idx="4241">
                  <c:v>9.1836734693877556E-2</c:v>
                </c:pt>
                <c:pt idx="4242">
                  <c:v>6.9124423963133647E-2</c:v>
                </c:pt>
                <c:pt idx="4243">
                  <c:v>7.281553398058252E-2</c:v>
                </c:pt>
                <c:pt idx="4244">
                  <c:v>0.12280701754385964</c:v>
                </c:pt>
                <c:pt idx="4245">
                  <c:v>4.807692307692308E-2</c:v>
                </c:pt>
                <c:pt idx="4246">
                  <c:v>6.5727699530516437E-2</c:v>
                </c:pt>
                <c:pt idx="4247">
                  <c:v>6.9444444444444448E-2</c:v>
                </c:pt>
                <c:pt idx="4248">
                  <c:v>9.815950920245399E-2</c:v>
                </c:pt>
                <c:pt idx="4249">
                  <c:v>5.6122448979591837E-2</c:v>
                </c:pt>
                <c:pt idx="4250">
                  <c:v>9.6774193548387094E-2</c:v>
                </c:pt>
                <c:pt idx="4251">
                  <c:v>0.10152284263959391</c:v>
                </c:pt>
                <c:pt idx="4252">
                  <c:v>9.950248756218906E-2</c:v>
                </c:pt>
                <c:pt idx="4253">
                  <c:v>9.0476190476190474E-2</c:v>
                </c:pt>
                <c:pt idx="4254">
                  <c:v>0.11702127659574468</c:v>
                </c:pt>
                <c:pt idx="4255">
                  <c:v>5.7291666666666664E-2</c:v>
                </c:pt>
                <c:pt idx="4256">
                  <c:v>0.1</c:v>
                </c:pt>
                <c:pt idx="4257">
                  <c:v>6.4356435643564358E-2</c:v>
                </c:pt>
                <c:pt idx="4258">
                  <c:v>7.3891625615763554E-2</c:v>
                </c:pt>
                <c:pt idx="4259">
                  <c:v>8.1081081081081086E-2</c:v>
                </c:pt>
                <c:pt idx="4260">
                  <c:v>7.5268817204301078E-2</c:v>
                </c:pt>
                <c:pt idx="4261">
                  <c:v>0.10052910052910052</c:v>
                </c:pt>
                <c:pt idx="4262">
                  <c:v>6.7010309278350513E-2</c:v>
                </c:pt>
                <c:pt idx="4263">
                  <c:v>6.0109289617486336E-2</c:v>
                </c:pt>
                <c:pt idx="4264">
                  <c:v>5.6521739130434782E-2</c:v>
                </c:pt>
                <c:pt idx="4265">
                  <c:v>8.247422680412371E-2</c:v>
                </c:pt>
                <c:pt idx="4266">
                  <c:v>9.6774193548387094E-2</c:v>
                </c:pt>
                <c:pt idx="4267">
                  <c:v>7.18232044198895E-2</c:v>
                </c:pt>
                <c:pt idx="4268">
                  <c:v>8.8757396449704137E-2</c:v>
                </c:pt>
                <c:pt idx="4269">
                  <c:v>0.10396039603960396</c:v>
                </c:pt>
                <c:pt idx="4270">
                  <c:v>0.1044776119402985</c:v>
                </c:pt>
                <c:pt idx="4271">
                  <c:v>0.11057692307692307</c:v>
                </c:pt>
                <c:pt idx="4272">
                  <c:v>6.3414634146341464E-2</c:v>
                </c:pt>
                <c:pt idx="4273">
                  <c:v>0.10747663551401869</c:v>
                </c:pt>
                <c:pt idx="4274">
                  <c:v>7.4999999999999997E-2</c:v>
                </c:pt>
                <c:pt idx="4275">
                  <c:v>6.8181818181818177E-2</c:v>
                </c:pt>
                <c:pt idx="4276">
                  <c:v>8.0459770114942528E-2</c:v>
                </c:pt>
                <c:pt idx="4277">
                  <c:v>9.9526066350710901E-2</c:v>
                </c:pt>
                <c:pt idx="4278">
                  <c:v>9.03954802259887E-2</c:v>
                </c:pt>
                <c:pt idx="4279">
                  <c:v>5.9459459459459463E-2</c:v>
                </c:pt>
                <c:pt idx="4280">
                  <c:v>9.1428571428571428E-2</c:v>
                </c:pt>
                <c:pt idx="4281">
                  <c:v>0.10752688172043011</c:v>
                </c:pt>
                <c:pt idx="4282">
                  <c:v>9.2307692307692313E-2</c:v>
                </c:pt>
                <c:pt idx="4283">
                  <c:v>9.8039215686274508E-2</c:v>
                </c:pt>
                <c:pt idx="4284">
                  <c:v>7.8534031413612565E-2</c:v>
                </c:pt>
                <c:pt idx="4285">
                  <c:v>0.11229946524064172</c:v>
                </c:pt>
                <c:pt idx="4286">
                  <c:v>9.9526066350710901E-2</c:v>
                </c:pt>
                <c:pt idx="4287">
                  <c:v>7.3891625615763554E-2</c:v>
                </c:pt>
                <c:pt idx="4288">
                  <c:v>5.2884615384615384E-2</c:v>
                </c:pt>
                <c:pt idx="4289">
                  <c:v>8.1081081081081086E-2</c:v>
                </c:pt>
                <c:pt idx="4290">
                  <c:v>7.7586206896551727E-2</c:v>
                </c:pt>
                <c:pt idx="4291">
                  <c:v>8.5106382978723402E-2</c:v>
                </c:pt>
                <c:pt idx="4292">
                  <c:v>8.0568720379146919E-2</c:v>
                </c:pt>
                <c:pt idx="4293">
                  <c:v>7.6555023923444973E-2</c:v>
                </c:pt>
                <c:pt idx="4294">
                  <c:v>8.2051282051282051E-2</c:v>
                </c:pt>
                <c:pt idx="4295">
                  <c:v>9.4972067039106142E-2</c:v>
                </c:pt>
                <c:pt idx="4296">
                  <c:v>0.1111111111111111</c:v>
                </c:pt>
                <c:pt idx="4297">
                  <c:v>7.9787234042553196E-2</c:v>
                </c:pt>
                <c:pt idx="4298">
                  <c:v>9.2233009708737865E-2</c:v>
                </c:pt>
                <c:pt idx="4299">
                  <c:v>7.8817733990147784E-2</c:v>
                </c:pt>
                <c:pt idx="4300">
                  <c:v>0.1</c:v>
                </c:pt>
                <c:pt idx="4301">
                  <c:v>8.9820359281437126E-2</c:v>
                </c:pt>
                <c:pt idx="4302">
                  <c:v>0.12299465240641712</c:v>
                </c:pt>
                <c:pt idx="4303">
                  <c:v>0.11165048543689321</c:v>
                </c:pt>
                <c:pt idx="4304">
                  <c:v>7.582938388625593E-2</c:v>
                </c:pt>
                <c:pt idx="4305">
                  <c:v>6.8965517241379309E-2</c:v>
                </c:pt>
                <c:pt idx="4306">
                  <c:v>7.7294685990338161E-2</c:v>
                </c:pt>
                <c:pt idx="4307">
                  <c:v>9.3896713615023469E-2</c:v>
                </c:pt>
                <c:pt idx="4308">
                  <c:v>8.8785046728971959E-2</c:v>
                </c:pt>
                <c:pt idx="4309">
                  <c:v>8.247422680412371E-2</c:v>
                </c:pt>
                <c:pt idx="4310">
                  <c:v>0.11931818181818182</c:v>
                </c:pt>
                <c:pt idx="4311">
                  <c:v>5.9459459459459463E-2</c:v>
                </c:pt>
                <c:pt idx="4312">
                  <c:v>0.10497237569060773</c:v>
                </c:pt>
                <c:pt idx="4313">
                  <c:v>9.4786729857819899E-2</c:v>
                </c:pt>
                <c:pt idx="4314">
                  <c:v>0.10548523206751055</c:v>
                </c:pt>
                <c:pt idx="4315">
                  <c:v>9.2896174863387984E-2</c:v>
                </c:pt>
                <c:pt idx="4316">
                  <c:v>7.6142131979695438E-2</c:v>
                </c:pt>
                <c:pt idx="4317">
                  <c:v>0.12041884816753927</c:v>
                </c:pt>
                <c:pt idx="4318">
                  <c:v>4.6511627906976744E-2</c:v>
                </c:pt>
                <c:pt idx="4319">
                  <c:v>8.0568720379146919E-2</c:v>
                </c:pt>
                <c:pt idx="4320">
                  <c:v>0.11790393013100436</c:v>
                </c:pt>
                <c:pt idx="4321">
                  <c:v>0.1044776119402985</c:v>
                </c:pt>
                <c:pt idx="4322">
                  <c:v>9.5454545454545459E-2</c:v>
                </c:pt>
                <c:pt idx="4323">
                  <c:v>9.5959595959595953E-2</c:v>
                </c:pt>
                <c:pt idx="4324">
                  <c:v>0.10426540284360189</c:v>
                </c:pt>
                <c:pt idx="4325">
                  <c:v>0.11165048543689321</c:v>
                </c:pt>
                <c:pt idx="4326">
                  <c:v>8.247422680412371E-2</c:v>
                </c:pt>
                <c:pt idx="4327">
                  <c:v>8.755760368663594E-2</c:v>
                </c:pt>
                <c:pt idx="4328">
                  <c:v>8.673469387755102E-2</c:v>
                </c:pt>
                <c:pt idx="4329">
                  <c:v>0.10576923076923077</c:v>
                </c:pt>
                <c:pt idx="4330">
                  <c:v>5.7416267942583733E-2</c:v>
                </c:pt>
                <c:pt idx="4331">
                  <c:v>9.0909090909090912E-2</c:v>
                </c:pt>
                <c:pt idx="4332">
                  <c:v>0.10714285714285714</c:v>
                </c:pt>
                <c:pt idx="4333">
                  <c:v>0.10106382978723404</c:v>
                </c:pt>
                <c:pt idx="4334">
                  <c:v>7.9439252336448593E-2</c:v>
                </c:pt>
                <c:pt idx="4335">
                  <c:v>8.1521739130434784E-2</c:v>
                </c:pt>
                <c:pt idx="4336">
                  <c:v>0.11711711711711711</c:v>
                </c:pt>
                <c:pt idx="4337">
                  <c:v>7.8431372549019607E-2</c:v>
                </c:pt>
                <c:pt idx="4338">
                  <c:v>0.1</c:v>
                </c:pt>
                <c:pt idx="4339">
                  <c:v>9.606986899563319E-2</c:v>
                </c:pt>
                <c:pt idx="4340">
                  <c:v>4.1474654377880185E-2</c:v>
                </c:pt>
                <c:pt idx="4341">
                  <c:v>8.6956521739130432E-2</c:v>
                </c:pt>
                <c:pt idx="4342">
                  <c:v>0.11210762331838565</c:v>
                </c:pt>
                <c:pt idx="4343">
                  <c:v>0.10497237569060773</c:v>
                </c:pt>
                <c:pt idx="4344">
                  <c:v>7.6555023923444973E-2</c:v>
                </c:pt>
                <c:pt idx="4345">
                  <c:v>9.3333333333333338E-2</c:v>
                </c:pt>
                <c:pt idx="4346">
                  <c:v>0.1148936170212766</c:v>
                </c:pt>
                <c:pt idx="4347">
                  <c:v>0.10152284263959391</c:v>
                </c:pt>
                <c:pt idx="4348">
                  <c:v>0.11052631578947368</c:v>
                </c:pt>
                <c:pt idx="4349">
                  <c:v>0.10526315789473684</c:v>
                </c:pt>
                <c:pt idx="4350">
                  <c:v>8.5714285714285715E-2</c:v>
                </c:pt>
                <c:pt idx="4351">
                  <c:v>0.12616822429906541</c:v>
                </c:pt>
                <c:pt idx="4352">
                  <c:v>0.1076923076923077</c:v>
                </c:pt>
                <c:pt idx="4353">
                  <c:v>8.6419753086419748E-2</c:v>
                </c:pt>
                <c:pt idx="4354">
                  <c:v>7.0833333333333331E-2</c:v>
                </c:pt>
                <c:pt idx="4355">
                  <c:v>0.10328638497652583</c:v>
                </c:pt>
                <c:pt idx="4356">
                  <c:v>7.7235772357723581E-2</c:v>
                </c:pt>
                <c:pt idx="4357">
                  <c:v>9.6938775510204078E-2</c:v>
                </c:pt>
                <c:pt idx="4358">
                  <c:v>8.6776859504132234E-2</c:v>
                </c:pt>
                <c:pt idx="4359">
                  <c:v>8.6956521739130432E-2</c:v>
                </c:pt>
                <c:pt idx="4360">
                  <c:v>0.10731707317073171</c:v>
                </c:pt>
                <c:pt idx="4361">
                  <c:v>0.10837438423645321</c:v>
                </c:pt>
                <c:pt idx="4362">
                  <c:v>7.9365079365079361E-2</c:v>
                </c:pt>
                <c:pt idx="4363">
                  <c:v>0.13170731707317074</c:v>
                </c:pt>
                <c:pt idx="4364">
                  <c:v>7.8534031413612565E-2</c:v>
                </c:pt>
                <c:pt idx="4365">
                  <c:v>5.9405940594059403E-2</c:v>
                </c:pt>
                <c:pt idx="4366">
                  <c:v>0.10328638497652583</c:v>
                </c:pt>
                <c:pt idx="4367">
                  <c:v>9.1743119266055051E-2</c:v>
                </c:pt>
                <c:pt idx="4368">
                  <c:v>5.9701492537313432E-2</c:v>
                </c:pt>
                <c:pt idx="4369">
                  <c:v>8.1896551724137928E-2</c:v>
                </c:pt>
                <c:pt idx="4370">
                  <c:v>9.4339622641509441E-2</c:v>
                </c:pt>
                <c:pt idx="4371">
                  <c:v>0.10526315789473684</c:v>
                </c:pt>
                <c:pt idx="4372">
                  <c:v>0.1152073732718894</c:v>
                </c:pt>
                <c:pt idx="4373">
                  <c:v>0.12182741116751269</c:v>
                </c:pt>
                <c:pt idx="4374">
                  <c:v>0.11711711711711711</c:v>
                </c:pt>
                <c:pt idx="4375">
                  <c:v>0.13502109704641349</c:v>
                </c:pt>
                <c:pt idx="4376">
                  <c:v>0.10900473933649289</c:v>
                </c:pt>
                <c:pt idx="4377">
                  <c:v>0.12831858407079647</c:v>
                </c:pt>
                <c:pt idx="4378">
                  <c:v>0.14155251141552511</c:v>
                </c:pt>
                <c:pt idx="4379">
                  <c:v>0.11297071129707113</c:v>
                </c:pt>
                <c:pt idx="4380">
                  <c:v>0.12195121951219512</c:v>
                </c:pt>
                <c:pt idx="4381">
                  <c:v>0.12093023255813953</c:v>
                </c:pt>
                <c:pt idx="4382">
                  <c:v>0.11210762331838565</c:v>
                </c:pt>
                <c:pt idx="4383">
                  <c:v>8.5972850678733032E-2</c:v>
                </c:pt>
                <c:pt idx="4384">
                  <c:v>0.10416666666666667</c:v>
                </c:pt>
                <c:pt idx="4385">
                  <c:v>0.12663755458515283</c:v>
                </c:pt>
                <c:pt idx="4386">
                  <c:v>9.9236641221374045E-2</c:v>
                </c:pt>
                <c:pt idx="4387">
                  <c:v>0.12941176470588237</c:v>
                </c:pt>
                <c:pt idx="4388">
                  <c:v>0.11857707509881422</c:v>
                </c:pt>
                <c:pt idx="4389">
                  <c:v>0.10683760683760683</c:v>
                </c:pt>
                <c:pt idx="4390">
                  <c:v>0.11914893617021277</c:v>
                </c:pt>
                <c:pt idx="4391">
                  <c:v>0.1306122448979592</c:v>
                </c:pt>
                <c:pt idx="4392">
                  <c:v>9.0909090909090912E-2</c:v>
                </c:pt>
                <c:pt idx="4393">
                  <c:v>0.11894273127753303</c:v>
                </c:pt>
                <c:pt idx="4394">
                  <c:v>0.1134453781512605</c:v>
                </c:pt>
                <c:pt idx="4395">
                  <c:v>0.10332103321033211</c:v>
                </c:pt>
                <c:pt idx="4396">
                  <c:v>0.12307692307692308</c:v>
                </c:pt>
                <c:pt idx="4397">
                  <c:v>0.13503649635036497</c:v>
                </c:pt>
                <c:pt idx="4398">
                  <c:v>9.7872340425531917E-2</c:v>
                </c:pt>
                <c:pt idx="4399">
                  <c:v>0.11822660098522167</c:v>
                </c:pt>
                <c:pt idx="4400">
                  <c:v>9.3385214007782102E-2</c:v>
                </c:pt>
                <c:pt idx="4401">
                  <c:v>0.12931034482758622</c:v>
                </c:pt>
                <c:pt idx="4402">
                  <c:v>0.10084033613445378</c:v>
                </c:pt>
                <c:pt idx="4403">
                  <c:v>0.11155378486055777</c:v>
                </c:pt>
                <c:pt idx="4404">
                  <c:v>0.10548523206751055</c:v>
                </c:pt>
                <c:pt idx="4405">
                  <c:v>7.0754716981132074E-2</c:v>
                </c:pt>
                <c:pt idx="4406">
                  <c:v>0.10822510822510822</c:v>
                </c:pt>
                <c:pt idx="4407">
                  <c:v>0.11646586345381527</c:v>
                </c:pt>
                <c:pt idx="4408">
                  <c:v>0.12790697674418605</c:v>
                </c:pt>
                <c:pt idx="4409">
                  <c:v>8.9201877934272297E-2</c:v>
                </c:pt>
                <c:pt idx="4410">
                  <c:v>0.11965811965811966</c:v>
                </c:pt>
                <c:pt idx="4411">
                  <c:v>7.4688796680497924E-2</c:v>
                </c:pt>
                <c:pt idx="4412">
                  <c:v>0.11965811965811966</c:v>
                </c:pt>
                <c:pt idx="4413">
                  <c:v>9.012875536480687E-2</c:v>
                </c:pt>
                <c:pt idx="4414">
                  <c:v>0.12616822429906541</c:v>
                </c:pt>
                <c:pt idx="4415">
                  <c:v>0.11244979919678715</c:v>
                </c:pt>
                <c:pt idx="4416">
                  <c:v>0.12048192771084337</c:v>
                </c:pt>
                <c:pt idx="4417">
                  <c:v>9.1269841269841265E-2</c:v>
                </c:pt>
                <c:pt idx="4418">
                  <c:v>9.6385542168674704E-2</c:v>
                </c:pt>
                <c:pt idx="4419">
                  <c:v>8.6206896551724144E-2</c:v>
                </c:pt>
                <c:pt idx="4420">
                  <c:v>9.5454545454545459E-2</c:v>
                </c:pt>
                <c:pt idx="4421">
                  <c:v>7.5555555555555556E-2</c:v>
                </c:pt>
                <c:pt idx="4422">
                  <c:v>8.0168776371308023E-2</c:v>
                </c:pt>
                <c:pt idx="4423">
                  <c:v>9.6638655462184878E-2</c:v>
                </c:pt>
                <c:pt idx="4424">
                  <c:v>0.13114754098360656</c:v>
                </c:pt>
                <c:pt idx="4425">
                  <c:v>0.10588235294117647</c:v>
                </c:pt>
                <c:pt idx="4426">
                  <c:v>0.11627906976744186</c:v>
                </c:pt>
                <c:pt idx="4427">
                  <c:v>8.9068825910931168E-2</c:v>
                </c:pt>
                <c:pt idx="4428">
                  <c:v>0.125</c:v>
                </c:pt>
                <c:pt idx="4429">
                  <c:v>0.13551401869158877</c:v>
                </c:pt>
                <c:pt idx="4430">
                  <c:v>0.12322274881516587</c:v>
                </c:pt>
                <c:pt idx="4431">
                  <c:v>0.11428571428571428</c:v>
                </c:pt>
                <c:pt idx="4432">
                  <c:v>8.7786259541984726E-2</c:v>
                </c:pt>
                <c:pt idx="4433">
                  <c:v>9.2050209205020925E-2</c:v>
                </c:pt>
                <c:pt idx="4434">
                  <c:v>0.11439114391143912</c:v>
                </c:pt>
                <c:pt idx="4435">
                  <c:v>9.7560975609756101E-2</c:v>
                </c:pt>
                <c:pt idx="4436">
                  <c:v>0.10679611650485436</c:v>
                </c:pt>
                <c:pt idx="4437">
                  <c:v>0.1222707423580786</c:v>
                </c:pt>
                <c:pt idx="4438">
                  <c:v>0.12844036697247707</c:v>
                </c:pt>
                <c:pt idx="4439">
                  <c:v>0.14537444933920704</c:v>
                </c:pt>
                <c:pt idx="4440">
                  <c:v>0.10185185185185185</c:v>
                </c:pt>
                <c:pt idx="4441">
                  <c:v>0.1124031007751938</c:v>
                </c:pt>
                <c:pt idx="4442">
                  <c:v>0.16037735849056603</c:v>
                </c:pt>
                <c:pt idx="4443">
                  <c:v>6.9124423963133647E-2</c:v>
                </c:pt>
                <c:pt idx="4444">
                  <c:v>0.11067193675889328</c:v>
                </c:pt>
                <c:pt idx="4445">
                  <c:v>8.4821428571428575E-2</c:v>
                </c:pt>
                <c:pt idx="4446">
                  <c:v>9.4017094017094016E-2</c:v>
                </c:pt>
                <c:pt idx="4447">
                  <c:v>8.085106382978724E-2</c:v>
                </c:pt>
                <c:pt idx="4448">
                  <c:v>8.0357142857142863E-2</c:v>
                </c:pt>
                <c:pt idx="4449">
                  <c:v>0.12612612612612611</c:v>
                </c:pt>
                <c:pt idx="4450">
                  <c:v>0.11627906976744186</c:v>
                </c:pt>
                <c:pt idx="4451">
                  <c:v>9.4827586206896547E-2</c:v>
                </c:pt>
                <c:pt idx="4452">
                  <c:v>9.0909090909090912E-2</c:v>
                </c:pt>
                <c:pt idx="4453">
                  <c:v>0.1111111111111111</c:v>
                </c:pt>
                <c:pt idx="4454">
                  <c:v>0.11462450592885376</c:v>
                </c:pt>
                <c:pt idx="4455">
                  <c:v>9.3457943925233641E-2</c:v>
                </c:pt>
                <c:pt idx="4456">
                  <c:v>0.1067193675889328</c:v>
                </c:pt>
                <c:pt idx="4457">
                  <c:v>0.12442396313364056</c:v>
                </c:pt>
                <c:pt idx="4458">
                  <c:v>0.1388888888888889</c:v>
                </c:pt>
                <c:pt idx="4459">
                  <c:v>7.3891625615763554E-2</c:v>
                </c:pt>
                <c:pt idx="4460">
                  <c:v>0.10454545454545454</c:v>
                </c:pt>
                <c:pt idx="4461">
                  <c:v>0.1206896551724138</c:v>
                </c:pt>
                <c:pt idx="4462">
                  <c:v>0.10416666666666667</c:v>
                </c:pt>
                <c:pt idx="4463">
                  <c:v>0.18095238095238095</c:v>
                </c:pt>
                <c:pt idx="4464">
                  <c:v>9.2307692307692313E-2</c:v>
                </c:pt>
                <c:pt idx="4465">
                  <c:v>0.13461538461538461</c:v>
                </c:pt>
                <c:pt idx="4466">
                  <c:v>0.12322274881516587</c:v>
                </c:pt>
                <c:pt idx="4467">
                  <c:v>0.10294117647058823</c:v>
                </c:pt>
                <c:pt idx="4468">
                  <c:v>0.11981566820276497</c:v>
                </c:pt>
                <c:pt idx="4469">
                  <c:v>0.12053571428571429</c:v>
                </c:pt>
                <c:pt idx="4470">
                  <c:v>9.7674418604651161E-2</c:v>
                </c:pt>
                <c:pt idx="4471">
                  <c:v>7.9646017699115043E-2</c:v>
                </c:pt>
                <c:pt idx="4472">
                  <c:v>9.012875536480687E-2</c:v>
                </c:pt>
                <c:pt idx="4473">
                  <c:v>0.11797752808988764</c:v>
                </c:pt>
                <c:pt idx="4474">
                  <c:v>0.11330049261083744</c:v>
                </c:pt>
                <c:pt idx="4475">
                  <c:v>9.0909090909090912E-2</c:v>
                </c:pt>
                <c:pt idx="4476">
                  <c:v>9.7674418604651161E-2</c:v>
                </c:pt>
                <c:pt idx="4477">
                  <c:v>8.9743589743589744E-2</c:v>
                </c:pt>
                <c:pt idx="4478">
                  <c:v>7.1428571428571425E-2</c:v>
                </c:pt>
                <c:pt idx="4479">
                  <c:v>0.10152284263959391</c:v>
                </c:pt>
                <c:pt idx="4480">
                  <c:v>0.11063829787234042</c:v>
                </c:pt>
                <c:pt idx="4481">
                  <c:v>8.2304526748971193E-2</c:v>
                </c:pt>
                <c:pt idx="4482">
                  <c:v>0.1</c:v>
                </c:pt>
                <c:pt idx="4483">
                  <c:v>0.11864406779661017</c:v>
                </c:pt>
                <c:pt idx="4484">
                  <c:v>0.10891089108910891</c:v>
                </c:pt>
                <c:pt idx="4485">
                  <c:v>0.12444444444444444</c:v>
                </c:pt>
                <c:pt idx="4486">
                  <c:v>0.11020408163265306</c:v>
                </c:pt>
                <c:pt idx="4487">
                  <c:v>7.2072072072072071E-2</c:v>
                </c:pt>
                <c:pt idx="4488">
                  <c:v>0.13679245283018868</c:v>
                </c:pt>
                <c:pt idx="4489">
                  <c:v>0.1148936170212766</c:v>
                </c:pt>
                <c:pt idx="4490">
                  <c:v>0.1067193675889328</c:v>
                </c:pt>
                <c:pt idx="4491">
                  <c:v>0.13934426229508196</c:v>
                </c:pt>
                <c:pt idx="4492">
                  <c:v>9.1787439613526575E-2</c:v>
                </c:pt>
                <c:pt idx="4493">
                  <c:v>0.11297071129707113</c:v>
                </c:pt>
                <c:pt idx="4494">
                  <c:v>9.45945945945946E-2</c:v>
                </c:pt>
                <c:pt idx="4495">
                  <c:v>0.1091703056768559</c:v>
                </c:pt>
                <c:pt idx="4496">
                  <c:v>0.10526315789473684</c:v>
                </c:pt>
                <c:pt idx="4497">
                  <c:v>0.11790393013100436</c:v>
                </c:pt>
                <c:pt idx="4498">
                  <c:v>0.10952380952380952</c:v>
                </c:pt>
                <c:pt idx="4499">
                  <c:v>0.11065573770491803</c:v>
                </c:pt>
                <c:pt idx="4500">
                  <c:v>9.9567099567099568E-2</c:v>
                </c:pt>
                <c:pt idx="4501">
                  <c:v>8.3743842364532015E-2</c:v>
                </c:pt>
                <c:pt idx="4502">
                  <c:v>0.12380952380952381</c:v>
                </c:pt>
                <c:pt idx="4503">
                  <c:v>7.582938388625593E-2</c:v>
                </c:pt>
                <c:pt idx="4504">
                  <c:v>0.12735849056603774</c:v>
                </c:pt>
                <c:pt idx="4505">
                  <c:v>5.5045871559633031E-2</c:v>
                </c:pt>
                <c:pt idx="4506">
                  <c:v>0.1111111111111111</c:v>
                </c:pt>
                <c:pt idx="4507">
                  <c:v>8.2644628099173556E-2</c:v>
                </c:pt>
                <c:pt idx="4508">
                  <c:v>0.12735849056603774</c:v>
                </c:pt>
                <c:pt idx="4509">
                  <c:v>7.9646017699115043E-2</c:v>
                </c:pt>
                <c:pt idx="4510">
                  <c:v>0.12875536480686695</c:v>
                </c:pt>
                <c:pt idx="4511">
                  <c:v>9.8130841121495324E-2</c:v>
                </c:pt>
                <c:pt idx="4512">
                  <c:v>0.10344827586206896</c:v>
                </c:pt>
                <c:pt idx="4513">
                  <c:v>9.012875536480687E-2</c:v>
                </c:pt>
                <c:pt idx="4514">
                  <c:v>0.10204081632653061</c:v>
                </c:pt>
                <c:pt idx="4515">
                  <c:v>7.7981651376146793E-2</c:v>
                </c:pt>
                <c:pt idx="4516">
                  <c:v>0.10784313725490197</c:v>
                </c:pt>
                <c:pt idx="4517">
                  <c:v>0.11165048543689321</c:v>
                </c:pt>
                <c:pt idx="4518">
                  <c:v>7.2727272727272724E-2</c:v>
                </c:pt>
                <c:pt idx="4519">
                  <c:v>8.3720930232558138E-2</c:v>
                </c:pt>
                <c:pt idx="4520">
                  <c:v>0.15384615384615385</c:v>
                </c:pt>
                <c:pt idx="4521">
                  <c:v>7.9812206572769953E-2</c:v>
                </c:pt>
                <c:pt idx="4522">
                  <c:v>8.7336244541484712E-2</c:v>
                </c:pt>
                <c:pt idx="4523">
                  <c:v>9.5959595959595953E-2</c:v>
                </c:pt>
                <c:pt idx="4524">
                  <c:v>8.3333333333333329E-2</c:v>
                </c:pt>
                <c:pt idx="4525">
                  <c:v>0.11737089201877934</c:v>
                </c:pt>
                <c:pt idx="4526">
                  <c:v>0.10964912280701754</c:v>
                </c:pt>
                <c:pt idx="4527">
                  <c:v>0.14761904761904762</c:v>
                </c:pt>
                <c:pt idx="4528">
                  <c:v>9.9056603773584911E-2</c:v>
                </c:pt>
                <c:pt idx="4529">
                  <c:v>0.15979381443298968</c:v>
                </c:pt>
                <c:pt idx="4530">
                  <c:v>0.10160427807486631</c:v>
                </c:pt>
                <c:pt idx="4531">
                  <c:v>0.12135922330097088</c:v>
                </c:pt>
                <c:pt idx="4532">
                  <c:v>9.0909090909090912E-2</c:v>
                </c:pt>
                <c:pt idx="4533">
                  <c:v>0.10326086956521739</c:v>
                </c:pt>
                <c:pt idx="4534">
                  <c:v>0.11538461538461539</c:v>
                </c:pt>
                <c:pt idx="4535">
                  <c:v>9.8445595854922283E-2</c:v>
                </c:pt>
                <c:pt idx="4536">
                  <c:v>5.8823529411764705E-2</c:v>
                </c:pt>
                <c:pt idx="4537">
                  <c:v>8.1967213114754092E-2</c:v>
                </c:pt>
                <c:pt idx="4538">
                  <c:v>0.11004784688995216</c:v>
                </c:pt>
                <c:pt idx="4539">
                  <c:v>8.7431693989071038E-2</c:v>
                </c:pt>
                <c:pt idx="4540">
                  <c:v>7.5117370892018781E-2</c:v>
                </c:pt>
                <c:pt idx="4541">
                  <c:v>9.6618357487922704E-2</c:v>
                </c:pt>
                <c:pt idx="4542">
                  <c:v>0.13812154696132597</c:v>
                </c:pt>
                <c:pt idx="4543">
                  <c:v>8.4507042253521125E-2</c:v>
                </c:pt>
                <c:pt idx="4544">
                  <c:v>0.10837438423645321</c:v>
                </c:pt>
                <c:pt idx="4545">
                  <c:v>6.4516129032258063E-2</c:v>
                </c:pt>
                <c:pt idx="4546">
                  <c:v>0.11891891891891893</c:v>
                </c:pt>
                <c:pt idx="4547">
                  <c:v>0.116751269035533</c:v>
                </c:pt>
                <c:pt idx="4548">
                  <c:v>9.5022624434389136E-2</c:v>
                </c:pt>
                <c:pt idx="4549">
                  <c:v>6.4356435643564358E-2</c:v>
                </c:pt>
                <c:pt idx="4550">
                  <c:v>0.11206896551724138</c:v>
                </c:pt>
                <c:pt idx="4551">
                  <c:v>0.10697674418604651</c:v>
                </c:pt>
                <c:pt idx="4552">
                  <c:v>7.4999999999999997E-2</c:v>
                </c:pt>
                <c:pt idx="4553">
                  <c:v>8.8372093023255813E-2</c:v>
                </c:pt>
                <c:pt idx="4554">
                  <c:v>0.13861386138613863</c:v>
                </c:pt>
                <c:pt idx="4555">
                  <c:v>9.2233009708737865E-2</c:v>
                </c:pt>
                <c:pt idx="4556">
                  <c:v>6.6666666666666666E-2</c:v>
                </c:pt>
                <c:pt idx="4557">
                  <c:v>7.5268817204301078E-2</c:v>
                </c:pt>
                <c:pt idx="4558">
                  <c:v>0.10582010582010581</c:v>
                </c:pt>
                <c:pt idx="4559">
                  <c:v>7.3170731707317069E-2</c:v>
                </c:pt>
                <c:pt idx="4560">
                  <c:v>8.1339712918660281E-2</c:v>
                </c:pt>
                <c:pt idx="4561">
                  <c:v>0.10476190476190476</c:v>
                </c:pt>
                <c:pt idx="4562">
                  <c:v>0.1152073732718894</c:v>
                </c:pt>
                <c:pt idx="4563">
                  <c:v>0.11734693877551021</c:v>
                </c:pt>
                <c:pt idx="4564">
                  <c:v>9.7345132743362831E-2</c:v>
                </c:pt>
                <c:pt idx="4565">
                  <c:v>0.11737089201877934</c:v>
                </c:pt>
                <c:pt idx="4566">
                  <c:v>0.10309278350515463</c:v>
                </c:pt>
                <c:pt idx="4567">
                  <c:v>0.10952380952380952</c:v>
                </c:pt>
                <c:pt idx="4568">
                  <c:v>0.10377358490566038</c:v>
                </c:pt>
                <c:pt idx="4569">
                  <c:v>6.965174129353234E-2</c:v>
                </c:pt>
                <c:pt idx="4570">
                  <c:v>7.7720207253886009E-2</c:v>
                </c:pt>
                <c:pt idx="4571">
                  <c:v>0.11004784688995216</c:v>
                </c:pt>
                <c:pt idx="4572">
                  <c:v>6.1403508771929821E-2</c:v>
                </c:pt>
                <c:pt idx="4573">
                  <c:v>0.10824742268041238</c:v>
                </c:pt>
                <c:pt idx="4574">
                  <c:v>8.9947089947089942E-2</c:v>
                </c:pt>
                <c:pt idx="4575">
                  <c:v>6.6666666666666666E-2</c:v>
                </c:pt>
                <c:pt idx="4576">
                  <c:v>8.7804878048780483E-2</c:v>
                </c:pt>
                <c:pt idx="4577">
                  <c:v>0.13793103448275862</c:v>
                </c:pt>
                <c:pt idx="4578">
                  <c:v>0.12435233160621761</c:v>
                </c:pt>
                <c:pt idx="4579">
                  <c:v>5.5299539170506916E-2</c:v>
                </c:pt>
                <c:pt idx="4580">
                  <c:v>8.1521739130434784E-2</c:v>
                </c:pt>
                <c:pt idx="4581">
                  <c:v>9.569377990430622E-2</c:v>
                </c:pt>
                <c:pt idx="4582">
                  <c:v>0.11219512195121951</c:v>
                </c:pt>
                <c:pt idx="4583">
                  <c:v>8.771929824561403E-2</c:v>
                </c:pt>
                <c:pt idx="4584">
                  <c:v>8.2926829268292687E-2</c:v>
                </c:pt>
                <c:pt idx="4585">
                  <c:v>0.10404624277456648</c:v>
                </c:pt>
                <c:pt idx="4586">
                  <c:v>9.6446700507614211E-2</c:v>
                </c:pt>
                <c:pt idx="4587">
                  <c:v>9.0425531914893623E-2</c:v>
                </c:pt>
                <c:pt idx="4588">
                  <c:v>6.0773480662983423E-2</c:v>
                </c:pt>
                <c:pt idx="4589">
                  <c:v>0.1201923076923077</c:v>
                </c:pt>
                <c:pt idx="4590">
                  <c:v>9.9056603773584911E-2</c:v>
                </c:pt>
                <c:pt idx="4591">
                  <c:v>7.9646017699115043E-2</c:v>
                </c:pt>
                <c:pt idx="4592">
                  <c:v>6.0913705583756347E-2</c:v>
                </c:pt>
                <c:pt idx="4593">
                  <c:v>5.2631578947368418E-2</c:v>
                </c:pt>
                <c:pt idx="4594">
                  <c:v>7.3298429319371722E-2</c:v>
                </c:pt>
                <c:pt idx="4595">
                  <c:v>8.9947089947089942E-2</c:v>
                </c:pt>
                <c:pt idx="4596">
                  <c:v>8.2125603864734303E-2</c:v>
                </c:pt>
                <c:pt idx="4597">
                  <c:v>6.4039408866995079E-2</c:v>
                </c:pt>
                <c:pt idx="4598">
                  <c:v>6.1855670103092786E-2</c:v>
                </c:pt>
                <c:pt idx="4599">
                  <c:v>8.5427135678391955E-2</c:v>
                </c:pt>
                <c:pt idx="4600">
                  <c:v>0.10185185185185185</c:v>
                </c:pt>
                <c:pt idx="4601">
                  <c:v>0.1072961373390558</c:v>
                </c:pt>
                <c:pt idx="4602">
                  <c:v>9.9056603773584911E-2</c:v>
                </c:pt>
                <c:pt idx="4603">
                  <c:v>6.965174129353234E-2</c:v>
                </c:pt>
                <c:pt idx="4604">
                  <c:v>0.12060301507537688</c:v>
                </c:pt>
                <c:pt idx="4605">
                  <c:v>0.1</c:v>
                </c:pt>
                <c:pt idx="4606">
                  <c:v>8.0459770114942528E-2</c:v>
                </c:pt>
                <c:pt idx="4607">
                  <c:v>8.7378640776699032E-2</c:v>
                </c:pt>
                <c:pt idx="4608">
                  <c:v>5.0458715596330278E-2</c:v>
                </c:pt>
                <c:pt idx="4609">
                  <c:v>4.736842105263158E-2</c:v>
                </c:pt>
                <c:pt idx="4610">
                  <c:v>0.10152284263959391</c:v>
                </c:pt>
                <c:pt idx="4611">
                  <c:v>4.807692307692308E-2</c:v>
                </c:pt>
                <c:pt idx="4612">
                  <c:v>0.11055276381909548</c:v>
                </c:pt>
                <c:pt idx="4613">
                  <c:v>6.1855670103092786E-2</c:v>
                </c:pt>
                <c:pt idx="4614">
                  <c:v>7.9439252336448593E-2</c:v>
                </c:pt>
                <c:pt idx="4615">
                  <c:v>7.575757575757576E-2</c:v>
                </c:pt>
                <c:pt idx="4616">
                  <c:v>0.10967741935483871</c:v>
                </c:pt>
                <c:pt idx="4617">
                  <c:v>8.1730769230769232E-2</c:v>
                </c:pt>
                <c:pt idx="4618">
                  <c:v>7.0270270270270274E-2</c:v>
                </c:pt>
                <c:pt idx="4619">
                  <c:v>0.10697674418604651</c:v>
                </c:pt>
                <c:pt idx="4620">
                  <c:v>7.3033707865168537E-2</c:v>
                </c:pt>
                <c:pt idx="4621">
                  <c:v>7.1428571428571425E-2</c:v>
                </c:pt>
                <c:pt idx="4622">
                  <c:v>7.3619631901840496E-2</c:v>
                </c:pt>
                <c:pt idx="4623">
                  <c:v>6.8627450980392163E-2</c:v>
                </c:pt>
                <c:pt idx="4624">
                  <c:v>8.0808080808080815E-2</c:v>
                </c:pt>
                <c:pt idx="4625">
                  <c:v>8.8235294117647065E-2</c:v>
                </c:pt>
                <c:pt idx="4626">
                  <c:v>7.0422535211267609E-2</c:v>
                </c:pt>
                <c:pt idx="4627">
                  <c:v>7.582938388625593E-2</c:v>
                </c:pt>
                <c:pt idx="4628">
                  <c:v>7.5471698113207544E-2</c:v>
                </c:pt>
                <c:pt idx="4629">
                  <c:v>9.5000000000000001E-2</c:v>
                </c:pt>
                <c:pt idx="4630">
                  <c:v>9.1370558375634514E-2</c:v>
                </c:pt>
                <c:pt idx="4631">
                  <c:v>0.10552763819095477</c:v>
                </c:pt>
                <c:pt idx="4632">
                  <c:v>8.98876404494382E-2</c:v>
                </c:pt>
                <c:pt idx="4633">
                  <c:v>8.9005235602094238E-2</c:v>
                </c:pt>
                <c:pt idx="4634">
                  <c:v>0.10928961748633879</c:v>
                </c:pt>
                <c:pt idx="4635">
                  <c:v>9.03954802259887E-2</c:v>
                </c:pt>
                <c:pt idx="4636">
                  <c:v>8.0402010050251257E-2</c:v>
                </c:pt>
                <c:pt idx="4637">
                  <c:v>5.6994818652849742E-2</c:v>
                </c:pt>
                <c:pt idx="4638">
                  <c:v>8.1521739130434784E-2</c:v>
                </c:pt>
                <c:pt idx="4639">
                  <c:v>6.8627450980392163E-2</c:v>
                </c:pt>
                <c:pt idx="4640">
                  <c:v>8.8888888888888892E-2</c:v>
                </c:pt>
                <c:pt idx="4641">
                  <c:v>5.2631578947368418E-2</c:v>
                </c:pt>
                <c:pt idx="4642">
                  <c:v>7.3891625615763554E-2</c:v>
                </c:pt>
                <c:pt idx="4643">
                  <c:v>7.1428571428571425E-2</c:v>
                </c:pt>
                <c:pt idx="4644">
                  <c:v>8.0952380952380956E-2</c:v>
                </c:pt>
                <c:pt idx="4645">
                  <c:v>6.0773480662983423E-2</c:v>
                </c:pt>
                <c:pt idx="4646">
                  <c:v>6.8965517241379309E-2</c:v>
                </c:pt>
                <c:pt idx="4647">
                  <c:v>7.4866310160427801E-2</c:v>
                </c:pt>
                <c:pt idx="4648">
                  <c:v>9.1787439613526575E-2</c:v>
                </c:pt>
                <c:pt idx="4649">
                  <c:v>7.3033707865168537E-2</c:v>
                </c:pt>
                <c:pt idx="4650">
                  <c:v>8.4905660377358486E-2</c:v>
                </c:pt>
                <c:pt idx="4651">
                  <c:v>9.1954022988505746E-2</c:v>
                </c:pt>
                <c:pt idx="4652">
                  <c:v>6.6326530612244902E-2</c:v>
                </c:pt>
                <c:pt idx="4653">
                  <c:v>7.43801652892562E-2</c:v>
                </c:pt>
                <c:pt idx="4654">
                  <c:v>9.004739336492891E-2</c:v>
                </c:pt>
                <c:pt idx="4655">
                  <c:v>7.5376884422110546E-2</c:v>
                </c:pt>
                <c:pt idx="4656">
                  <c:v>5.128205128205128E-2</c:v>
                </c:pt>
                <c:pt idx="4657">
                  <c:v>8.5308056872037921E-2</c:v>
                </c:pt>
                <c:pt idx="4658">
                  <c:v>7.3732718894009217E-2</c:v>
                </c:pt>
                <c:pt idx="4659">
                  <c:v>6.5727699530516437E-2</c:v>
                </c:pt>
                <c:pt idx="4660">
                  <c:v>5.6122448979591837E-2</c:v>
                </c:pt>
                <c:pt idx="4661">
                  <c:v>0.1076923076923077</c:v>
                </c:pt>
                <c:pt idx="4662">
                  <c:v>6.7039106145251395E-2</c:v>
                </c:pt>
                <c:pt idx="4663">
                  <c:v>5.5555555555555552E-2</c:v>
                </c:pt>
                <c:pt idx="4664">
                  <c:v>0.11594202898550725</c:v>
                </c:pt>
                <c:pt idx="4665">
                  <c:v>0.1043956043956044</c:v>
                </c:pt>
                <c:pt idx="4666">
                  <c:v>8.2901554404145081E-2</c:v>
                </c:pt>
                <c:pt idx="4667">
                  <c:v>8.0808080808080815E-2</c:v>
                </c:pt>
                <c:pt idx="4668">
                  <c:v>8.2872928176795577E-2</c:v>
                </c:pt>
                <c:pt idx="4669">
                  <c:v>6.1797752808988762E-2</c:v>
                </c:pt>
                <c:pt idx="4670">
                  <c:v>6.1611374407582936E-2</c:v>
                </c:pt>
                <c:pt idx="4671">
                  <c:v>6.9767441860465115E-2</c:v>
                </c:pt>
                <c:pt idx="4672">
                  <c:v>0.13664596273291926</c:v>
                </c:pt>
                <c:pt idx="4673">
                  <c:v>7.4235807860262015E-2</c:v>
                </c:pt>
                <c:pt idx="4674">
                  <c:v>7.0754716981132074E-2</c:v>
                </c:pt>
                <c:pt idx="4675">
                  <c:v>7.1428571428571425E-2</c:v>
                </c:pt>
                <c:pt idx="4676">
                  <c:v>8.4905660377358486E-2</c:v>
                </c:pt>
                <c:pt idx="4677">
                  <c:v>7.4285714285714288E-2</c:v>
                </c:pt>
                <c:pt idx="4678">
                  <c:v>9.375E-2</c:v>
                </c:pt>
                <c:pt idx="4679">
                  <c:v>6.7632850241545889E-2</c:v>
                </c:pt>
                <c:pt idx="4680">
                  <c:v>0.105</c:v>
                </c:pt>
                <c:pt idx="4681">
                  <c:v>6.25E-2</c:v>
                </c:pt>
                <c:pt idx="4682">
                  <c:v>8.247422680412371E-2</c:v>
                </c:pt>
                <c:pt idx="4683">
                  <c:v>8.8669950738916259E-2</c:v>
                </c:pt>
                <c:pt idx="4684">
                  <c:v>0.10674157303370786</c:v>
                </c:pt>
                <c:pt idx="4685">
                  <c:v>9.0909090909090912E-2</c:v>
                </c:pt>
                <c:pt idx="4686">
                  <c:v>0.12745098039215685</c:v>
                </c:pt>
                <c:pt idx="4687">
                  <c:v>0.10731707317073171</c:v>
                </c:pt>
                <c:pt idx="4688">
                  <c:v>0.10552763819095477</c:v>
                </c:pt>
                <c:pt idx="4689">
                  <c:v>0.1</c:v>
                </c:pt>
                <c:pt idx="4690">
                  <c:v>8.3333333333333329E-2</c:v>
                </c:pt>
                <c:pt idx="4691">
                  <c:v>6.0606060606060608E-2</c:v>
                </c:pt>
                <c:pt idx="4692">
                  <c:v>8.755760368663594E-2</c:v>
                </c:pt>
                <c:pt idx="4693">
                  <c:v>6.030150753768844E-2</c:v>
                </c:pt>
                <c:pt idx="4694">
                  <c:v>0.12272727272727273</c:v>
                </c:pt>
                <c:pt idx="4695">
                  <c:v>8.9201877934272297E-2</c:v>
                </c:pt>
                <c:pt idx="4696">
                  <c:v>7.9497907949790794E-2</c:v>
                </c:pt>
                <c:pt idx="4697">
                  <c:v>7.4468085106382975E-2</c:v>
                </c:pt>
                <c:pt idx="4698">
                  <c:v>7.650273224043716E-2</c:v>
                </c:pt>
                <c:pt idx="4699">
                  <c:v>8.0924855491329481E-2</c:v>
                </c:pt>
                <c:pt idx="4700">
                  <c:v>9.0476190476190474E-2</c:v>
                </c:pt>
                <c:pt idx="4701">
                  <c:v>9.0909090909090912E-2</c:v>
                </c:pt>
                <c:pt idx="4702">
                  <c:v>0.14499999999999999</c:v>
                </c:pt>
                <c:pt idx="4703">
                  <c:v>9.2436974789915971E-2</c:v>
                </c:pt>
                <c:pt idx="4704">
                  <c:v>0.12807881773399016</c:v>
                </c:pt>
                <c:pt idx="4705">
                  <c:v>0.11004784688995216</c:v>
                </c:pt>
                <c:pt idx="4706">
                  <c:v>0.11428571428571428</c:v>
                </c:pt>
                <c:pt idx="4707">
                  <c:v>6.6298342541436461E-2</c:v>
                </c:pt>
                <c:pt idx="4708">
                  <c:v>7.4235807860262015E-2</c:v>
                </c:pt>
                <c:pt idx="4709">
                  <c:v>0.11475409836065574</c:v>
                </c:pt>
                <c:pt idx="4710">
                  <c:v>7.6923076923076927E-2</c:v>
                </c:pt>
                <c:pt idx="4711">
                  <c:v>0.1</c:v>
                </c:pt>
                <c:pt idx="4712">
                  <c:v>6.4356435643564358E-2</c:v>
                </c:pt>
                <c:pt idx="4713">
                  <c:v>0.12077294685990338</c:v>
                </c:pt>
                <c:pt idx="4714">
                  <c:v>7.9207920792079209E-2</c:v>
                </c:pt>
                <c:pt idx="4715">
                  <c:v>0.1111111111111111</c:v>
                </c:pt>
                <c:pt idx="4716">
                  <c:v>6.6350710900473939E-2</c:v>
                </c:pt>
                <c:pt idx="4717">
                  <c:v>8.6580086580086577E-2</c:v>
                </c:pt>
                <c:pt idx="4718">
                  <c:v>8.2191780821917804E-2</c:v>
                </c:pt>
                <c:pt idx="4719">
                  <c:v>0.1276595744680851</c:v>
                </c:pt>
                <c:pt idx="4720">
                  <c:v>0.12206572769953052</c:v>
                </c:pt>
                <c:pt idx="4721">
                  <c:v>7.9069767441860464E-2</c:v>
                </c:pt>
                <c:pt idx="4722">
                  <c:v>0.10087719298245613</c:v>
                </c:pt>
                <c:pt idx="4723">
                  <c:v>9.3220338983050849E-2</c:v>
                </c:pt>
                <c:pt idx="4724">
                  <c:v>9.0909090909090912E-2</c:v>
                </c:pt>
                <c:pt idx="4725">
                  <c:v>0.10317460317460317</c:v>
                </c:pt>
                <c:pt idx="4726">
                  <c:v>9.3457943925233641E-2</c:v>
                </c:pt>
                <c:pt idx="4727">
                  <c:v>0.1111111111111111</c:v>
                </c:pt>
                <c:pt idx="4728">
                  <c:v>8.085106382978724E-2</c:v>
                </c:pt>
                <c:pt idx="4729">
                  <c:v>8.4070796460176997E-2</c:v>
                </c:pt>
                <c:pt idx="4730">
                  <c:v>0.12669683257918551</c:v>
                </c:pt>
                <c:pt idx="4731">
                  <c:v>0.10116731517509728</c:v>
                </c:pt>
                <c:pt idx="4732">
                  <c:v>5.9360730593607303E-2</c:v>
                </c:pt>
                <c:pt idx="4733">
                  <c:v>6.8965517241379309E-2</c:v>
                </c:pt>
                <c:pt idx="4734">
                  <c:v>9.375E-2</c:v>
                </c:pt>
                <c:pt idx="4735">
                  <c:v>0.10679611650485436</c:v>
                </c:pt>
                <c:pt idx="4736">
                  <c:v>0.10043668122270742</c:v>
                </c:pt>
                <c:pt idx="4737">
                  <c:v>6.9230769230769235E-2</c:v>
                </c:pt>
                <c:pt idx="4738">
                  <c:v>6.5116279069767441E-2</c:v>
                </c:pt>
                <c:pt idx="4739">
                  <c:v>0.10434782608695652</c:v>
                </c:pt>
                <c:pt idx="4740">
                  <c:v>0.12903225806451613</c:v>
                </c:pt>
                <c:pt idx="4741">
                  <c:v>9.6916299559471369E-2</c:v>
                </c:pt>
                <c:pt idx="4742">
                  <c:v>9.4339622641509441E-2</c:v>
                </c:pt>
                <c:pt idx="4743">
                  <c:v>0.11914893617021277</c:v>
                </c:pt>
                <c:pt idx="4744">
                  <c:v>0.10276679841897234</c:v>
                </c:pt>
                <c:pt idx="4745">
                  <c:v>0.11567164179104478</c:v>
                </c:pt>
                <c:pt idx="4746">
                  <c:v>8.2125603864734303E-2</c:v>
                </c:pt>
                <c:pt idx="4747">
                  <c:v>0.12236286919831224</c:v>
                </c:pt>
                <c:pt idx="4748">
                  <c:v>9.6774193548387094E-2</c:v>
                </c:pt>
                <c:pt idx="4749">
                  <c:v>0.128099173553719</c:v>
                </c:pt>
                <c:pt idx="4750">
                  <c:v>0.14847161572052403</c:v>
                </c:pt>
                <c:pt idx="4751">
                  <c:v>0.10714285714285714</c:v>
                </c:pt>
                <c:pt idx="4752">
                  <c:v>9.3333333333333338E-2</c:v>
                </c:pt>
                <c:pt idx="4753">
                  <c:v>0.1059322033898305</c:v>
                </c:pt>
                <c:pt idx="4754">
                  <c:v>0.11320754716981132</c:v>
                </c:pt>
                <c:pt idx="4755">
                  <c:v>0.13100436681222707</c:v>
                </c:pt>
                <c:pt idx="4756">
                  <c:v>0.13215859030837004</c:v>
                </c:pt>
                <c:pt idx="4757">
                  <c:v>0.10833333333333334</c:v>
                </c:pt>
                <c:pt idx="4758">
                  <c:v>0.10878661087866109</c:v>
                </c:pt>
                <c:pt idx="4759">
                  <c:v>7.3275862068965511E-2</c:v>
                </c:pt>
                <c:pt idx="4760">
                  <c:v>6.6390041493775934E-2</c:v>
                </c:pt>
                <c:pt idx="4761">
                  <c:v>9.5041322314049589E-2</c:v>
                </c:pt>
                <c:pt idx="4762">
                  <c:v>9.0909090909090912E-2</c:v>
                </c:pt>
                <c:pt idx="4763">
                  <c:v>8.9743589743589744E-2</c:v>
                </c:pt>
                <c:pt idx="4764">
                  <c:v>0.12727272727272726</c:v>
                </c:pt>
                <c:pt idx="4765">
                  <c:v>9.9567099567099568E-2</c:v>
                </c:pt>
                <c:pt idx="4766">
                  <c:v>0.11538461538461539</c:v>
                </c:pt>
                <c:pt idx="4767">
                  <c:v>8.7136929460580909E-2</c:v>
                </c:pt>
                <c:pt idx="4768">
                  <c:v>6.8548387096774188E-2</c:v>
                </c:pt>
                <c:pt idx="4769">
                  <c:v>0.11688311688311688</c:v>
                </c:pt>
                <c:pt idx="4770">
                  <c:v>9.9264705882352935E-2</c:v>
                </c:pt>
                <c:pt idx="4771">
                  <c:v>0.12820512820512819</c:v>
                </c:pt>
                <c:pt idx="4772">
                  <c:v>8.9795918367346933E-2</c:v>
                </c:pt>
                <c:pt idx="4773">
                  <c:v>0.10245901639344263</c:v>
                </c:pt>
                <c:pt idx="4774">
                  <c:v>0.10683760683760683</c:v>
                </c:pt>
                <c:pt idx="4775">
                  <c:v>8.5585585585585586E-2</c:v>
                </c:pt>
                <c:pt idx="4776">
                  <c:v>0.10909090909090909</c:v>
                </c:pt>
                <c:pt idx="4777">
                  <c:v>9.9547511312217188E-2</c:v>
                </c:pt>
                <c:pt idx="4778">
                  <c:v>8.3682008368200833E-2</c:v>
                </c:pt>
                <c:pt idx="4779">
                  <c:v>0.12549019607843137</c:v>
                </c:pt>
                <c:pt idx="4780">
                  <c:v>0.11952191235059761</c:v>
                </c:pt>
                <c:pt idx="4781">
                  <c:v>0.10526315789473684</c:v>
                </c:pt>
                <c:pt idx="4782">
                  <c:v>8.3969465648854963E-2</c:v>
                </c:pt>
                <c:pt idx="4783">
                  <c:v>0.10747663551401869</c:v>
                </c:pt>
                <c:pt idx="4784">
                  <c:v>0.102880658436214</c:v>
                </c:pt>
                <c:pt idx="4785">
                  <c:v>8.2304526748971193E-2</c:v>
                </c:pt>
                <c:pt idx="4786">
                  <c:v>0.11600000000000001</c:v>
                </c:pt>
                <c:pt idx="4787">
                  <c:v>0.15044247787610621</c:v>
                </c:pt>
                <c:pt idx="4788">
                  <c:v>9.9585062240663894E-2</c:v>
                </c:pt>
                <c:pt idx="4789">
                  <c:v>0.11914893617021277</c:v>
                </c:pt>
                <c:pt idx="4790">
                  <c:v>0.10975609756097561</c:v>
                </c:pt>
                <c:pt idx="4791">
                  <c:v>0.10300429184549356</c:v>
                </c:pt>
                <c:pt idx="4792">
                  <c:v>0.11965811965811966</c:v>
                </c:pt>
                <c:pt idx="4793">
                  <c:v>0.13452914798206278</c:v>
                </c:pt>
                <c:pt idx="4794">
                  <c:v>0.10305343511450382</c:v>
                </c:pt>
                <c:pt idx="4795">
                  <c:v>6.6985645933014357E-2</c:v>
                </c:pt>
                <c:pt idx="4796">
                  <c:v>0.12851405622489959</c:v>
                </c:pt>
                <c:pt idx="4797">
                  <c:v>0.11790393013100436</c:v>
                </c:pt>
                <c:pt idx="4798">
                  <c:v>0.10504201680672269</c:v>
                </c:pt>
                <c:pt idx="4799">
                  <c:v>7.6305220883534142E-2</c:v>
                </c:pt>
                <c:pt idx="4800">
                  <c:v>0.14007782101167315</c:v>
                </c:pt>
                <c:pt idx="4801">
                  <c:v>0.10486891385767791</c:v>
                </c:pt>
                <c:pt idx="4802">
                  <c:v>0.11214953271028037</c:v>
                </c:pt>
                <c:pt idx="4803">
                  <c:v>0.13492063492063491</c:v>
                </c:pt>
                <c:pt idx="4804">
                  <c:v>8.0188679245283015E-2</c:v>
                </c:pt>
                <c:pt idx="4805">
                  <c:v>0.13306451612903225</c:v>
                </c:pt>
                <c:pt idx="4806">
                  <c:v>0.12385321100917432</c:v>
                </c:pt>
                <c:pt idx="4807">
                  <c:v>9.3495934959349589E-2</c:v>
                </c:pt>
                <c:pt idx="4808">
                  <c:v>9.8130841121495324E-2</c:v>
                </c:pt>
                <c:pt idx="4809">
                  <c:v>6.5116279069767441E-2</c:v>
                </c:pt>
                <c:pt idx="4810">
                  <c:v>0.16814159292035399</c:v>
                </c:pt>
                <c:pt idx="4811">
                  <c:v>0.1214574898785425</c:v>
                </c:pt>
                <c:pt idx="4812">
                  <c:v>0.10762331838565023</c:v>
                </c:pt>
                <c:pt idx="4813">
                  <c:v>9.2165898617511524E-2</c:v>
                </c:pt>
                <c:pt idx="4814">
                  <c:v>0.10762331838565023</c:v>
                </c:pt>
                <c:pt idx="4815">
                  <c:v>8.3665338645418322E-2</c:v>
                </c:pt>
                <c:pt idx="4816">
                  <c:v>8.6363636363636365E-2</c:v>
                </c:pt>
                <c:pt idx="4817">
                  <c:v>0.10084033613445378</c:v>
                </c:pt>
                <c:pt idx="4818">
                  <c:v>0.1228813559322034</c:v>
                </c:pt>
                <c:pt idx="4819">
                  <c:v>0.11583011583011583</c:v>
                </c:pt>
                <c:pt idx="4820">
                  <c:v>9.7345132743362831E-2</c:v>
                </c:pt>
                <c:pt idx="4821">
                  <c:v>0.1013215859030837</c:v>
                </c:pt>
                <c:pt idx="4822">
                  <c:v>0.10869565217391304</c:v>
                </c:pt>
                <c:pt idx="4823">
                  <c:v>9.8445595854922283E-2</c:v>
                </c:pt>
                <c:pt idx="4824">
                  <c:v>6.4638783269961975E-2</c:v>
                </c:pt>
                <c:pt idx="4825">
                  <c:v>0.10638297872340426</c:v>
                </c:pt>
                <c:pt idx="4826">
                  <c:v>0.10080645161290322</c:v>
                </c:pt>
                <c:pt idx="4827">
                  <c:v>7.8838174273858919E-2</c:v>
                </c:pt>
                <c:pt idx="4828">
                  <c:v>0.1152073732718894</c:v>
                </c:pt>
                <c:pt idx="4829">
                  <c:v>9.0517241379310345E-2</c:v>
                </c:pt>
                <c:pt idx="4830">
                  <c:v>0.10504201680672269</c:v>
                </c:pt>
                <c:pt idx="4831">
                  <c:v>0.10087719298245613</c:v>
                </c:pt>
                <c:pt idx="4832">
                  <c:v>0.11688311688311688</c:v>
                </c:pt>
                <c:pt idx="4833">
                  <c:v>0.12556053811659193</c:v>
                </c:pt>
                <c:pt idx="4834">
                  <c:v>0.11320754716981132</c:v>
                </c:pt>
                <c:pt idx="4835">
                  <c:v>7.8512396694214878E-2</c:v>
                </c:pt>
                <c:pt idx="4836">
                  <c:v>0.10212765957446808</c:v>
                </c:pt>
                <c:pt idx="4837">
                  <c:v>0.12444444444444444</c:v>
                </c:pt>
                <c:pt idx="4838">
                  <c:v>0.16129032258064516</c:v>
                </c:pt>
                <c:pt idx="4839">
                  <c:v>0.15486725663716813</c:v>
                </c:pt>
                <c:pt idx="4840">
                  <c:v>0.100418410041841</c:v>
                </c:pt>
                <c:pt idx="4841">
                  <c:v>6.6326530612244902E-2</c:v>
                </c:pt>
                <c:pt idx="4842">
                  <c:v>0.12931034482758622</c:v>
                </c:pt>
                <c:pt idx="4843">
                  <c:v>0.10599078341013825</c:v>
                </c:pt>
                <c:pt idx="4844">
                  <c:v>9.5454545454545459E-2</c:v>
                </c:pt>
                <c:pt idx="4845">
                  <c:v>0.15151515151515152</c:v>
                </c:pt>
                <c:pt idx="4846">
                  <c:v>0.13215859030837004</c:v>
                </c:pt>
                <c:pt idx="4847">
                  <c:v>0.13636363636363635</c:v>
                </c:pt>
                <c:pt idx="4848">
                  <c:v>0.100418410041841</c:v>
                </c:pt>
                <c:pt idx="4849">
                  <c:v>9.5477386934673364E-2</c:v>
                </c:pt>
                <c:pt idx="4850">
                  <c:v>8.5585585585585586E-2</c:v>
                </c:pt>
                <c:pt idx="4851">
                  <c:v>7.3913043478260873E-2</c:v>
                </c:pt>
                <c:pt idx="4852">
                  <c:v>9.569377990430622E-2</c:v>
                </c:pt>
                <c:pt idx="4853">
                  <c:v>8.7962962962962965E-2</c:v>
                </c:pt>
                <c:pt idx="4854">
                  <c:v>9.5454545454545459E-2</c:v>
                </c:pt>
                <c:pt idx="4855">
                  <c:v>7.7294685990338161E-2</c:v>
                </c:pt>
                <c:pt idx="4856">
                  <c:v>0.1024390243902439</c:v>
                </c:pt>
                <c:pt idx="4857">
                  <c:v>9.2165898617511524E-2</c:v>
                </c:pt>
                <c:pt idx="4858">
                  <c:v>9.5000000000000001E-2</c:v>
                </c:pt>
                <c:pt idx="4859">
                  <c:v>6.9264069264069264E-2</c:v>
                </c:pt>
                <c:pt idx="4860">
                  <c:v>9.45945945945946E-2</c:v>
                </c:pt>
                <c:pt idx="4861">
                  <c:v>0.135678391959799</c:v>
                </c:pt>
                <c:pt idx="4862">
                  <c:v>6.9306930693069313E-2</c:v>
                </c:pt>
                <c:pt idx="4863">
                  <c:v>8.9552238805970144E-2</c:v>
                </c:pt>
                <c:pt idx="4864">
                  <c:v>0.10476190476190476</c:v>
                </c:pt>
                <c:pt idx="4865">
                  <c:v>7.9601990049751242E-2</c:v>
                </c:pt>
                <c:pt idx="4866">
                  <c:v>8.3333333333333329E-2</c:v>
                </c:pt>
                <c:pt idx="4867">
                  <c:v>0.11981566820276497</c:v>
                </c:pt>
                <c:pt idx="4868">
                  <c:v>8.45771144278607E-2</c:v>
                </c:pt>
                <c:pt idx="4869">
                  <c:v>9.3596059113300489E-2</c:v>
                </c:pt>
                <c:pt idx="4870">
                  <c:v>8.4070796460176997E-2</c:v>
                </c:pt>
                <c:pt idx="4871">
                  <c:v>4.9019607843137254E-2</c:v>
                </c:pt>
                <c:pt idx="4872">
                  <c:v>6.25E-2</c:v>
                </c:pt>
                <c:pt idx="4873">
                  <c:v>7.8125E-2</c:v>
                </c:pt>
                <c:pt idx="4874">
                  <c:v>9.947643979057591E-2</c:v>
                </c:pt>
                <c:pt idx="4875">
                  <c:v>7.8602620087336247E-2</c:v>
                </c:pt>
                <c:pt idx="4876">
                  <c:v>9.2233009708737865E-2</c:v>
                </c:pt>
                <c:pt idx="4877">
                  <c:v>9.7777777777777783E-2</c:v>
                </c:pt>
                <c:pt idx="4878">
                  <c:v>8.3720930232558138E-2</c:v>
                </c:pt>
                <c:pt idx="4879">
                  <c:v>0.10222222222222223</c:v>
                </c:pt>
                <c:pt idx="4880">
                  <c:v>8.7499999999999994E-2</c:v>
                </c:pt>
                <c:pt idx="4881">
                  <c:v>8.8785046728971959E-2</c:v>
                </c:pt>
                <c:pt idx="4882">
                  <c:v>6.637168141592921E-2</c:v>
                </c:pt>
                <c:pt idx="4883">
                  <c:v>0.11009174311926606</c:v>
                </c:pt>
                <c:pt idx="4884">
                  <c:v>8.2125603864734303E-2</c:v>
                </c:pt>
                <c:pt idx="4885">
                  <c:v>0.12272727272727273</c:v>
                </c:pt>
                <c:pt idx="4886">
                  <c:v>9.5477386934673364E-2</c:v>
                </c:pt>
                <c:pt idx="4887">
                  <c:v>0.12435233160621761</c:v>
                </c:pt>
                <c:pt idx="4888">
                  <c:v>0.10552763819095477</c:v>
                </c:pt>
                <c:pt idx="4889">
                  <c:v>0.1004566210045662</c:v>
                </c:pt>
                <c:pt idx="4890">
                  <c:v>0.14611872146118721</c:v>
                </c:pt>
                <c:pt idx="4891">
                  <c:v>8.2191780821917804E-2</c:v>
                </c:pt>
                <c:pt idx="4892">
                  <c:v>9.5238095238095233E-2</c:v>
                </c:pt>
                <c:pt idx="4893">
                  <c:v>7.407407407407407E-2</c:v>
                </c:pt>
                <c:pt idx="4894">
                  <c:v>0.10526315789473684</c:v>
                </c:pt>
                <c:pt idx="4895">
                  <c:v>7.3529411764705885E-2</c:v>
                </c:pt>
                <c:pt idx="4896">
                  <c:v>0.10047846889952153</c:v>
                </c:pt>
                <c:pt idx="4897">
                  <c:v>7.1428571428571425E-2</c:v>
                </c:pt>
                <c:pt idx="4898">
                  <c:v>7.2115384615384609E-2</c:v>
                </c:pt>
                <c:pt idx="4899">
                  <c:v>0.12562814070351758</c:v>
                </c:pt>
                <c:pt idx="4900">
                  <c:v>9.8214285714285712E-2</c:v>
                </c:pt>
                <c:pt idx="4901">
                  <c:v>7.4999999999999997E-2</c:v>
                </c:pt>
                <c:pt idx="4902">
                  <c:v>7.1770334928229665E-2</c:v>
                </c:pt>
                <c:pt idx="4903">
                  <c:v>8.8541666666666671E-2</c:v>
                </c:pt>
                <c:pt idx="4904">
                  <c:v>0.10144927536231885</c:v>
                </c:pt>
                <c:pt idx="4905">
                  <c:v>9.7826086956521743E-2</c:v>
                </c:pt>
                <c:pt idx="4906">
                  <c:v>9.950248756218906E-2</c:v>
                </c:pt>
                <c:pt idx="4907">
                  <c:v>7.575757575757576E-2</c:v>
                </c:pt>
                <c:pt idx="4908">
                  <c:v>9.7087378640776698E-2</c:v>
                </c:pt>
                <c:pt idx="4909">
                  <c:v>7.6142131979695438E-2</c:v>
                </c:pt>
                <c:pt idx="4910">
                  <c:v>6.9124423963133647E-2</c:v>
                </c:pt>
                <c:pt idx="4911">
                  <c:v>9.4527363184079602E-2</c:v>
                </c:pt>
                <c:pt idx="4912">
                  <c:v>9.9526066350710901E-2</c:v>
                </c:pt>
                <c:pt idx="4913">
                  <c:v>7.8947368421052627E-2</c:v>
                </c:pt>
                <c:pt idx="4914">
                  <c:v>6.1538461538461542E-2</c:v>
                </c:pt>
                <c:pt idx="4915">
                  <c:v>6.222222222222222E-2</c:v>
                </c:pt>
                <c:pt idx="4916">
                  <c:v>0.11458333333333333</c:v>
                </c:pt>
                <c:pt idx="4917">
                  <c:v>8.7431693989071038E-2</c:v>
                </c:pt>
                <c:pt idx="4918">
                  <c:v>0.10837438423645321</c:v>
                </c:pt>
                <c:pt idx="4919">
                  <c:v>7.6086956521739135E-2</c:v>
                </c:pt>
                <c:pt idx="4920">
                  <c:v>3.8674033149171269E-2</c:v>
                </c:pt>
                <c:pt idx="4921">
                  <c:v>6.3725490196078427E-2</c:v>
                </c:pt>
                <c:pt idx="4922">
                  <c:v>8.3700440528634359E-2</c:v>
                </c:pt>
                <c:pt idx="4923">
                  <c:v>6.2176165803108807E-2</c:v>
                </c:pt>
                <c:pt idx="4924">
                  <c:v>0.11794871794871795</c:v>
                </c:pt>
                <c:pt idx="4925">
                  <c:v>6.3492063492063489E-2</c:v>
                </c:pt>
                <c:pt idx="4926">
                  <c:v>9.2592592592592587E-2</c:v>
                </c:pt>
                <c:pt idx="4927">
                  <c:v>8.3333333333333329E-2</c:v>
                </c:pt>
                <c:pt idx="4928">
                  <c:v>6.5000000000000002E-2</c:v>
                </c:pt>
                <c:pt idx="4929">
                  <c:v>7.9207920792079209E-2</c:v>
                </c:pt>
                <c:pt idx="4930">
                  <c:v>0.11792452830188679</c:v>
                </c:pt>
                <c:pt idx="4931">
                  <c:v>8.6294416243654817E-2</c:v>
                </c:pt>
                <c:pt idx="4932">
                  <c:v>0.10152284263959391</c:v>
                </c:pt>
                <c:pt idx="4933">
                  <c:v>5.9701492537313432E-2</c:v>
                </c:pt>
                <c:pt idx="4934">
                  <c:v>0.12676056338028169</c:v>
                </c:pt>
                <c:pt idx="4935">
                  <c:v>7.1770334928229665E-2</c:v>
                </c:pt>
                <c:pt idx="4936">
                  <c:v>5.9405940594059403E-2</c:v>
                </c:pt>
                <c:pt idx="4937">
                  <c:v>0.05</c:v>
                </c:pt>
                <c:pt idx="4938">
                  <c:v>8.8235294117647065E-2</c:v>
                </c:pt>
                <c:pt idx="4939">
                  <c:v>9.2783505154639179E-2</c:v>
                </c:pt>
                <c:pt idx="4940">
                  <c:v>8.3333333333333329E-2</c:v>
                </c:pt>
                <c:pt idx="4941">
                  <c:v>8.9201877934272297E-2</c:v>
                </c:pt>
                <c:pt idx="4942">
                  <c:v>0.1076923076923077</c:v>
                </c:pt>
                <c:pt idx="4943">
                  <c:v>6.4356435643564358E-2</c:v>
                </c:pt>
                <c:pt idx="4944">
                  <c:v>8.2051282051282051E-2</c:v>
                </c:pt>
                <c:pt idx="4945">
                  <c:v>7.281553398058252E-2</c:v>
                </c:pt>
                <c:pt idx="4946">
                  <c:v>7.1090047393364927E-2</c:v>
                </c:pt>
                <c:pt idx="4947">
                  <c:v>9.9526066350710901E-2</c:v>
                </c:pt>
                <c:pt idx="4948">
                  <c:v>7.2916666666666671E-2</c:v>
                </c:pt>
                <c:pt idx="4949">
                  <c:v>6.9148936170212769E-2</c:v>
                </c:pt>
                <c:pt idx="4950">
                  <c:v>0.10382513661202186</c:v>
                </c:pt>
                <c:pt idx="4951">
                  <c:v>7.6923076923076927E-2</c:v>
                </c:pt>
                <c:pt idx="4952">
                  <c:v>9.6446700507614211E-2</c:v>
                </c:pt>
                <c:pt idx="4953">
                  <c:v>7.4257425742574254E-2</c:v>
                </c:pt>
                <c:pt idx="4954">
                  <c:v>9.8654708520179366E-2</c:v>
                </c:pt>
                <c:pt idx="4955">
                  <c:v>9.45945945945946E-2</c:v>
                </c:pt>
                <c:pt idx="4956">
                  <c:v>8.6021505376344093E-2</c:v>
                </c:pt>
                <c:pt idx="4957">
                  <c:v>5.1546391752577317E-2</c:v>
                </c:pt>
                <c:pt idx="4958">
                  <c:v>0.12365591397849462</c:v>
                </c:pt>
                <c:pt idx="4959">
                  <c:v>3.6842105263157891E-2</c:v>
                </c:pt>
                <c:pt idx="4960">
                  <c:v>0.11518324607329843</c:v>
                </c:pt>
                <c:pt idx="4961">
                  <c:v>9.4674556213017749E-2</c:v>
                </c:pt>
                <c:pt idx="4962">
                  <c:v>9.4527363184079602E-2</c:v>
                </c:pt>
                <c:pt idx="4963">
                  <c:v>7.9601990049751242E-2</c:v>
                </c:pt>
                <c:pt idx="4964">
                  <c:v>8.8397790055248615E-2</c:v>
                </c:pt>
                <c:pt idx="4965">
                  <c:v>2.8169014084507043E-2</c:v>
                </c:pt>
                <c:pt idx="4966">
                  <c:v>7.4999999999999997E-2</c:v>
                </c:pt>
                <c:pt idx="4967">
                  <c:v>8.5561497326203204E-2</c:v>
                </c:pt>
                <c:pt idx="4968">
                  <c:v>9.4736842105263161E-2</c:v>
                </c:pt>
                <c:pt idx="4969">
                  <c:v>7.2463768115942032E-2</c:v>
                </c:pt>
                <c:pt idx="4970">
                  <c:v>7.1748878923766815E-2</c:v>
                </c:pt>
                <c:pt idx="4971">
                  <c:v>6.4039408866995079E-2</c:v>
                </c:pt>
                <c:pt idx="4972">
                  <c:v>7.7272727272727271E-2</c:v>
                </c:pt>
                <c:pt idx="4973">
                  <c:v>4.790419161676647E-2</c:v>
                </c:pt>
                <c:pt idx="4974">
                  <c:v>0.13736263736263737</c:v>
                </c:pt>
                <c:pt idx="4975">
                  <c:v>7.7720207253886009E-2</c:v>
                </c:pt>
                <c:pt idx="4976">
                  <c:v>5.9405940594059403E-2</c:v>
                </c:pt>
                <c:pt idx="4977">
                  <c:v>7.0000000000000007E-2</c:v>
                </c:pt>
                <c:pt idx="4978">
                  <c:v>8.5427135678391955E-2</c:v>
                </c:pt>
                <c:pt idx="4979">
                  <c:v>8.8757396449704137E-2</c:v>
                </c:pt>
                <c:pt idx="4980">
                  <c:v>0.10119047619047619</c:v>
                </c:pt>
                <c:pt idx="4981">
                  <c:v>0.05</c:v>
                </c:pt>
                <c:pt idx="4982">
                  <c:v>0.11057692307692307</c:v>
                </c:pt>
                <c:pt idx="4983">
                  <c:v>7.6190476190476197E-2</c:v>
                </c:pt>
                <c:pt idx="4984">
                  <c:v>8.9201877934272297E-2</c:v>
                </c:pt>
                <c:pt idx="4985">
                  <c:v>0.1134020618556701</c:v>
                </c:pt>
                <c:pt idx="4986">
                  <c:v>0.12307692307692308</c:v>
                </c:pt>
                <c:pt idx="4987">
                  <c:v>9.3023255813953487E-2</c:v>
                </c:pt>
                <c:pt idx="4988">
                  <c:v>8.5227272727272721E-2</c:v>
                </c:pt>
                <c:pt idx="4989">
                  <c:v>0.11398963730569948</c:v>
                </c:pt>
                <c:pt idx="4990">
                  <c:v>9.4527363184079602E-2</c:v>
                </c:pt>
                <c:pt idx="4991">
                  <c:v>0.10407239819004525</c:v>
                </c:pt>
                <c:pt idx="4992">
                  <c:v>9.7222222222222224E-2</c:v>
                </c:pt>
                <c:pt idx="4993">
                  <c:v>0.12328767123287671</c:v>
                </c:pt>
                <c:pt idx="4994">
                  <c:v>4.8484848484848485E-2</c:v>
                </c:pt>
                <c:pt idx="4995">
                  <c:v>7.6086956521739135E-2</c:v>
                </c:pt>
                <c:pt idx="4996">
                  <c:v>5.9405940594059403E-2</c:v>
                </c:pt>
                <c:pt idx="4997">
                  <c:v>6.4171122994652413E-2</c:v>
                </c:pt>
                <c:pt idx="4998">
                  <c:v>0.10106382978723404</c:v>
                </c:pt>
                <c:pt idx="4999">
                  <c:v>8.0402010050251257E-2</c:v>
                </c:pt>
                <c:pt idx="5000">
                  <c:v>7.9787234042553196E-2</c:v>
                </c:pt>
                <c:pt idx="5001">
                  <c:v>8.7628865979381437E-2</c:v>
                </c:pt>
                <c:pt idx="5002">
                  <c:v>7.5268817204301078E-2</c:v>
                </c:pt>
                <c:pt idx="5003">
                  <c:v>8.1447963800904979E-2</c:v>
                </c:pt>
                <c:pt idx="5004">
                  <c:v>9.3922651933701654E-2</c:v>
                </c:pt>
                <c:pt idx="5005">
                  <c:v>4.9504950495049507E-2</c:v>
                </c:pt>
                <c:pt idx="5006">
                  <c:v>8.2872928176795577E-2</c:v>
                </c:pt>
                <c:pt idx="5007">
                  <c:v>9.2592592592592587E-2</c:v>
                </c:pt>
                <c:pt idx="5008">
                  <c:v>0.11170212765957446</c:v>
                </c:pt>
                <c:pt idx="5009">
                  <c:v>0.10576923076923077</c:v>
                </c:pt>
                <c:pt idx="5010">
                  <c:v>0.10382513661202186</c:v>
                </c:pt>
                <c:pt idx="5011">
                  <c:v>0.12432432432432433</c:v>
                </c:pt>
                <c:pt idx="5012">
                  <c:v>7.3684210526315783E-2</c:v>
                </c:pt>
                <c:pt idx="5013">
                  <c:v>6.0913705583756347E-2</c:v>
                </c:pt>
                <c:pt idx="5014">
                  <c:v>8.8235294117647065E-2</c:v>
                </c:pt>
                <c:pt idx="5015">
                  <c:v>9.8837209302325577E-2</c:v>
                </c:pt>
                <c:pt idx="5016">
                  <c:v>9.3922651933701654E-2</c:v>
                </c:pt>
                <c:pt idx="5017">
                  <c:v>8.9005235602094238E-2</c:v>
                </c:pt>
                <c:pt idx="5018">
                  <c:v>7.0652173913043473E-2</c:v>
                </c:pt>
                <c:pt idx="5019">
                  <c:v>8.0645161290322578E-2</c:v>
                </c:pt>
                <c:pt idx="5020">
                  <c:v>0.13761467889908258</c:v>
                </c:pt>
                <c:pt idx="5021">
                  <c:v>0.10215053763440861</c:v>
                </c:pt>
                <c:pt idx="5022">
                  <c:v>0.11057692307692307</c:v>
                </c:pt>
                <c:pt idx="5023">
                  <c:v>6.8062827225130892E-2</c:v>
                </c:pt>
                <c:pt idx="5024">
                  <c:v>9.1370558375634514E-2</c:v>
                </c:pt>
                <c:pt idx="5025">
                  <c:v>8.3700440528634359E-2</c:v>
                </c:pt>
                <c:pt idx="5026">
                  <c:v>6.4102564102564097E-2</c:v>
                </c:pt>
                <c:pt idx="5027">
                  <c:v>0.10891089108910891</c:v>
                </c:pt>
                <c:pt idx="5028">
                  <c:v>0.13304721030042918</c:v>
                </c:pt>
                <c:pt idx="5029">
                  <c:v>9.5238095238095233E-2</c:v>
                </c:pt>
                <c:pt idx="5030">
                  <c:v>9.5022624434389136E-2</c:v>
                </c:pt>
                <c:pt idx="5031">
                  <c:v>0.10232558139534884</c:v>
                </c:pt>
                <c:pt idx="5032">
                  <c:v>0.11004784688995216</c:v>
                </c:pt>
                <c:pt idx="5033">
                  <c:v>9.0909090909090912E-2</c:v>
                </c:pt>
                <c:pt idx="5034">
                  <c:v>7.5376884422110546E-2</c:v>
                </c:pt>
                <c:pt idx="5035">
                  <c:v>0.11616161616161616</c:v>
                </c:pt>
                <c:pt idx="5036">
                  <c:v>7.0754716981132074E-2</c:v>
                </c:pt>
                <c:pt idx="5037">
                  <c:v>0.10303030303030303</c:v>
                </c:pt>
                <c:pt idx="5038">
                  <c:v>8.3333333333333329E-2</c:v>
                </c:pt>
                <c:pt idx="5039">
                  <c:v>0.14893617021276595</c:v>
                </c:pt>
                <c:pt idx="5040">
                  <c:v>7.8048780487804878E-2</c:v>
                </c:pt>
                <c:pt idx="5041">
                  <c:v>0.11059907834101383</c:v>
                </c:pt>
                <c:pt idx="5042">
                  <c:v>8.5106382978723402E-2</c:v>
                </c:pt>
                <c:pt idx="5043">
                  <c:v>0.1</c:v>
                </c:pt>
                <c:pt idx="5044">
                  <c:v>8.0568720379146919E-2</c:v>
                </c:pt>
                <c:pt idx="5045">
                  <c:v>0.11297071129707113</c:v>
                </c:pt>
                <c:pt idx="5046">
                  <c:v>9.5959595959595953E-2</c:v>
                </c:pt>
                <c:pt idx="5047">
                  <c:v>8.0952380952380956E-2</c:v>
                </c:pt>
                <c:pt idx="5048">
                  <c:v>6.1032863849765258E-2</c:v>
                </c:pt>
                <c:pt idx="5049">
                  <c:v>7.407407407407407E-2</c:v>
                </c:pt>
                <c:pt idx="5050">
                  <c:v>8.0568720379146919E-2</c:v>
                </c:pt>
                <c:pt idx="5051">
                  <c:v>6.2827225130890049E-2</c:v>
                </c:pt>
                <c:pt idx="5052">
                  <c:v>8.7804878048780483E-2</c:v>
                </c:pt>
                <c:pt idx="5053">
                  <c:v>9.8130841121495324E-2</c:v>
                </c:pt>
                <c:pt idx="5054">
                  <c:v>0.12182741116751269</c:v>
                </c:pt>
                <c:pt idx="5055">
                  <c:v>0.11267605633802817</c:v>
                </c:pt>
                <c:pt idx="5056">
                  <c:v>0.11764705882352941</c:v>
                </c:pt>
                <c:pt idx="5057">
                  <c:v>0.09</c:v>
                </c:pt>
                <c:pt idx="5058">
                  <c:v>9.0909090909090912E-2</c:v>
                </c:pt>
                <c:pt idx="5059">
                  <c:v>0.10576923076923077</c:v>
                </c:pt>
                <c:pt idx="5060">
                  <c:v>0.11981566820276497</c:v>
                </c:pt>
                <c:pt idx="5061">
                  <c:v>9.1324200913242004E-2</c:v>
                </c:pt>
                <c:pt idx="5062">
                  <c:v>0.11057692307692307</c:v>
                </c:pt>
                <c:pt idx="5063">
                  <c:v>0.10222222222222223</c:v>
                </c:pt>
                <c:pt idx="5064">
                  <c:v>6.7307692307692304E-2</c:v>
                </c:pt>
                <c:pt idx="5065">
                  <c:v>7.0484581497797363E-2</c:v>
                </c:pt>
                <c:pt idx="5066">
                  <c:v>0.107981220657277</c:v>
                </c:pt>
                <c:pt idx="5067">
                  <c:v>0.10280373831775701</c:v>
                </c:pt>
                <c:pt idx="5068">
                  <c:v>6.3725490196078427E-2</c:v>
                </c:pt>
                <c:pt idx="5069">
                  <c:v>6.8807339449541288E-2</c:v>
                </c:pt>
                <c:pt idx="5070">
                  <c:v>7.8431372549019607E-2</c:v>
                </c:pt>
                <c:pt idx="5071">
                  <c:v>0.1</c:v>
                </c:pt>
                <c:pt idx="5072">
                  <c:v>9.569377990430622E-2</c:v>
                </c:pt>
                <c:pt idx="5073">
                  <c:v>8.3333333333333329E-2</c:v>
                </c:pt>
                <c:pt idx="5074">
                  <c:v>9.2165898617511524E-2</c:v>
                </c:pt>
                <c:pt idx="5075">
                  <c:v>0.10599078341013825</c:v>
                </c:pt>
                <c:pt idx="5076">
                  <c:v>8.9285714285714288E-2</c:v>
                </c:pt>
                <c:pt idx="5077">
                  <c:v>8.4821428571428575E-2</c:v>
                </c:pt>
                <c:pt idx="5078">
                  <c:v>0.1</c:v>
                </c:pt>
                <c:pt idx="5079">
                  <c:v>0.11538461538461539</c:v>
                </c:pt>
                <c:pt idx="5080">
                  <c:v>0.10222222222222223</c:v>
                </c:pt>
                <c:pt idx="5081">
                  <c:v>0.1095890410958904</c:v>
                </c:pt>
                <c:pt idx="5082">
                  <c:v>7.2115384615384609E-2</c:v>
                </c:pt>
                <c:pt idx="5083">
                  <c:v>0.10952380952380952</c:v>
                </c:pt>
                <c:pt idx="5084">
                  <c:v>9.3457943925233641E-2</c:v>
                </c:pt>
                <c:pt idx="5085">
                  <c:v>9.8445595854922283E-2</c:v>
                </c:pt>
                <c:pt idx="5086">
                  <c:v>8.771929824561403E-2</c:v>
                </c:pt>
                <c:pt idx="5087">
                  <c:v>6.6964285714285712E-2</c:v>
                </c:pt>
                <c:pt idx="5088">
                  <c:v>7.0796460176991149E-2</c:v>
                </c:pt>
                <c:pt idx="5089">
                  <c:v>7.1428571428571425E-2</c:v>
                </c:pt>
                <c:pt idx="5090">
                  <c:v>8.294930875576037E-2</c:v>
                </c:pt>
                <c:pt idx="5091">
                  <c:v>0.10176991150442478</c:v>
                </c:pt>
                <c:pt idx="5092">
                  <c:v>0.1111111111111111</c:v>
                </c:pt>
                <c:pt idx="5093">
                  <c:v>0.10047846889952153</c:v>
                </c:pt>
                <c:pt idx="5094">
                  <c:v>0.12820512820512819</c:v>
                </c:pt>
                <c:pt idx="5095">
                  <c:v>0.1111111111111111</c:v>
                </c:pt>
                <c:pt idx="5096">
                  <c:v>0.13793103448275862</c:v>
                </c:pt>
                <c:pt idx="5097">
                  <c:v>0.11158798283261803</c:v>
                </c:pt>
                <c:pt idx="5098">
                  <c:v>9.3023255813953487E-2</c:v>
                </c:pt>
                <c:pt idx="5099">
                  <c:v>8.6956521739130432E-2</c:v>
                </c:pt>
                <c:pt idx="5100">
                  <c:v>0.10810810810810811</c:v>
                </c:pt>
                <c:pt idx="5101">
                  <c:v>8.2608695652173908E-2</c:v>
                </c:pt>
                <c:pt idx="5102">
                  <c:v>8.0717488789237665E-2</c:v>
                </c:pt>
                <c:pt idx="5103">
                  <c:v>0.10655737704918032</c:v>
                </c:pt>
                <c:pt idx="5104">
                  <c:v>9.2682926829268292E-2</c:v>
                </c:pt>
                <c:pt idx="5105">
                  <c:v>0.12077294685990338</c:v>
                </c:pt>
                <c:pt idx="5106">
                  <c:v>7.3469387755102047E-2</c:v>
                </c:pt>
                <c:pt idx="5107">
                  <c:v>8.050847457627118E-2</c:v>
                </c:pt>
                <c:pt idx="5108">
                  <c:v>8.8235294117647065E-2</c:v>
                </c:pt>
                <c:pt idx="5109">
                  <c:v>0.10043668122270742</c:v>
                </c:pt>
                <c:pt idx="5110">
                  <c:v>8.7804878048780483E-2</c:v>
                </c:pt>
                <c:pt idx="5111">
                  <c:v>8.9068825910931168E-2</c:v>
                </c:pt>
                <c:pt idx="5112">
                  <c:v>0.11255411255411256</c:v>
                </c:pt>
                <c:pt idx="5113">
                  <c:v>0.11214953271028037</c:v>
                </c:pt>
                <c:pt idx="5114">
                  <c:v>0.10040160642570281</c:v>
                </c:pt>
                <c:pt idx="5115">
                  <c:v>0.125</c:v>
                </c:pt>
                <c:pt idx="5116">
                  <c:v>8.2397003745318345E-2</c:v>
                </c:pt>
                <c:pt idx="5117">
                  <c:v>0.1044776119402985</c:v>
                </c:pt>
                <c:pt idx="5118">
                  <c:v>9.3984962406015032E-2</c:v>
                </c:pt>
                <c:pt idx="5119">
                  <c:v>8.727272727272728E-2</c:v>
                </c:pt>
                <c:pt idx="5120">
                  <c:v>0.10980392156862745</c:v>
                </c:pt>
                <c:pt idx="5121">
                  <c:v>0.11764705882352941</c:v>
                </c:pt>
                <c:pt idx="5122">
                  <c:v>9.8654708520179366E-2</c:v>
                </c:pt>
                <c:pt idx="5123">
                  <c:v>0.11440677966101695</c:v>
                </c:pt>
                <c:pt idx="5124">
                  <c:v>0.11538461538461539</c:v>
                </c:pt>
                <c:pt idx="5125">
                  <c:v>0.11818181818181818</c:v>
                </c:pt>
                <c:pt idx="5126">
                  <c:v>0.10900473933649289</c:v>
                </c:pt>
                <c:pt idx="5127">
                  <c:v>0.11415525114155251</c:v>
                </c:pt>
                <c:pt idx="5128">
                  <c:v>0.10714285714285714</c:v>
                </c:pt>
                <c:pt idx="5129">
                  <c:v>0.10820895522388059</c:v>
                </c:pt>
                <c:pt idx="5130">
                  <c:v>0.10909090909090909</c:v>
                </c:pt>
                <c:pt idx="5131">
                  <c:v>9.2920353982300891E-2</c:v>
                </c:pt>
                <c:pt idx="5132">
                  <c:v>7.7821011673151752E-2</c:v>
                </c:pt>
                <c:pt idx="5133">
                  <c:v>7.6271186440677971E-2</c:v>
                </c:pt>
                <c:pt idx="5134">
                  <c:v>9.0090090090090086E-2</c:v>
                </c:pt>
                <c:pt idx="5135">
                  <c:v>0.13223140495867769</c:v>
                </c:pt>
                <c:pt idx="5136">
                  <c:v>0.12133891213389121</c:v>
                </c:pt>
                <c:pt idx="5137">
                  <c:v>0.10822510822510822</c:v>
                </c:pt>
                <c:pt idx="5138">
                  <c:v>7.4999999999999997E-2</c:v>
                </c:pt>
                <c:pt idx="5139">
                  <c:v>8.8372093023255813E-2</c:v>
                </c:pt>
                <c:pt idx="5140">
                  <c:v>9.9056603773584911E-2</c:v>
                </c:pt>
                <c:pt idx="5141">
                  <c:v>0.1036036036036036</c:v>
                </c:pt>
                <c:pt idx="5142">
                  <c:v>9.8654708520179366E-2</c:v>
                </c:pt>
                <c:pt idx="5143">
                  <c:v>0.10328638497652583</c:v>
                </c:pt>
                <c:pt idx="5144">
                  <c:v>9.6774193548387094E-2</c:v>
                </c:pt>
                <c:pt idx="5145">
                  <c:v>8.9005235602094238E-2</c:v>
                </c:pt>
                <c:pt idx="5146">
                  <c:v>0.11428571428571428</c:v>
                </c:pt>
                <c:pt idx="5147">
                  <c:v>7.8260869565217397E-2</c:v>
                </c:pt>
                <c:pt idx="5148">
                  <c:v>6.3241106719367585E-2</c:v>
                </c:pt>
                <c:pt idx="5149">
                  <c:v>0.1201923076923077</c:v>
                </c:pt>
                <c:pt idx="5150">
                  <c:v>9.9567099567099568E-2</c:v>
                </c:pt>
                <c:pt idx="5151">
                  <c:v>0.1484375</c:v>
                </c:pt>
                <c:pt idx="5152">
                  <c:v>0.10267857142857142</c:v>
                </c:pt>
                <c:pt idx="5153">
                  <c:v>9.1703056768558958E-2</c:v>
                </c:pt>
                <c:pt idx="5154">
                  <c:v>0.11788617886178862</c:v>
                </c:pt>
                <c:pt idx="5155">
                  <c:v>9.606986899563319E-2</c:v>
                </c:pt>
                <c:pt idx="5156">
                  <c:v>0.11462450592885376</c:v>
                </c:pt>
                <c:pt idx="5157">
                  <c:v>6.6390041493775934E-2</c:v>
                </c:pt>
                <c:pt idx="5158">
                  <c:v>8.6580086580086577E-2</c:v>
                </c:pt>
                <c:pt idx="5159">
                  <c:v>0.1050228310502283</c:v>
                </c:pt>
                <c:pt idx="5160">
                  <c:v>0.10822510822510822</c:v>
                </c:pt>
                <c:pt idx="5161">
                  <c:v>9.7674418604651161E-2</c:v>
                </c:pt>
                <c:pt idx="5162">
                  <c:v>0.10344827586206896</c:v>
                </c:pt>
                <c:pt idx="5163">
                  <c:v>0.1059322033898305</c:v>
                </c:pt>
                <c:pt idx="5164">
                  <c:v>7.9295154185022032E-2</c:v>
                </c:pt>
                <c:pt idx="5165">
                  <c:v>0.12</c:v>
                </c:pt>
                <c:pt idx="5166">
                  <c:v>0.14678899082568808</c:v>
                </c:pt>
                <c:pt idx="5167">
                  <c:v>9.0909090909090912E-2</c:v>
                </c:pt>
                <c:pt idx="5168">
                  <c:v>9.6234309623430964E-2</c:v>
                </c:pt>
                <c:pt idx="5169">
                  <c:v>0.13270142180094788</c:v>
                </c:pt>
                <c:pt idx="5170">
                  <c:v>6.7729083665338641E-2</c:v>
                </c:pt>
                <c:pt idx="5171">
                  <c:v>0.11983471074380166</c:v>
                </c:pt>
                <c:pt idx="5172">
                  <c:v>0.10526315789473684</c:v>
                </c:pt>
                <c:pt idx="5173">
                  <c:v>0.1</c:v>
                </c:pt>
                <c:pt idx="5174">
                  <c:v>0.13513513513513514</c:v>
                </c:pt>
                <c:pt idx="5175">
                  <c:v>0.11637931034482758</c:v>
                </c:pt>
                <c:pt idx="5176">
                  <c:v>0.11946902654867257</c:v>
                </c:pt>
                <c:pt idx="5177">
                  <c:v>0.12442396313364056</c:v>
                </c:pt>
                <c:pt idx="5178">
                  <c:v>0.10176991150442478</c:v>
                </c:pt>
                <c:pt idx="5179">
                  <c:v>0.13168724279835392</c:v>
                </c:pt>
                <c:pt idx="5180">
                  <c:v>0.11063829787234042</c:v>
                </c:pt>
                <c:pt idx="5181">
                  <c:v>7.6305220883534142E-2</c:v>
                </c:pt>
                <c:pt idx="5182">
                  <c:v>0.10666666666666667</c:v>
                </c:pt>
                <c:pt idx="5183">
                  <c:v>9.1269841269841265E-2</c:v>
                </c:pt>
                <c:pt idx="5184">
                  <c:v>9.0909090909090912E-2</c:v>
                </c:pt>
                <c:pt idx="5185">
                  <c:v>0.11067193675889328</c:v>
                </c:pt>
                <c:pt idx="5186">
                  <c:v>0.11790393013100436</c:v>
                </c:pt>
                <c:pt idx="5187">
                  <c:v>7.9295154185022032E-2</c:v>
                </c:pt>
                <c:pt idx="5188">
                  <c:v>7.9497907949790794E-2</c:v>
                </c:pt>
                <c:pt idx="5189">
                  <c:v>0.13461538461538461</c:v>
                </c:pt>
                <c:pt idx="5190">
                  <c:v>7.2727272727272724E-2</c:v>
                </c:pt>
                <c:pt idx="5191">
                  <c:v>8.085106382978724E-2</c:v>
                </c:pt>
                <c:pt idx="5192">
                  <c:v>0.13924050632911392</c:v>
                </c:pt>
                <c:pt idx="5193">
                  <c:v>9.2436974789915971E-2</c:v>
                </c:pt>
                <c:pt idx="5194">
                  <c:v>0.11764705882352941</c:v>
                </c:pt>
                <c:pt idx="5195">
                  <c:v>0.12980769230769232</c:v>
                </c:pt>
                <c:pt idx="5196">
                  <c:v>9.2783505154639179E-2</c:v>
                </c:pt>
                <c:pt idx="5197">
                  <c:v>5.4455445544554455E-2</c:v>
                </c:pt>
                <c:pt idx="5198">
                  <c:v>0.11848341232227488</c:v>
                </c:pt>
                <c:pt idx="5199">
                  <c:v>0.16161616161616163</c:v>
                </c:pt>
                <c:pt idx="5200">
                  <c:v>0.10859728506787331</c:v>
                </c:pt>
                <c:pt idx="5201">
                  <c:v>8.8888888888888892E-2</c:v>
                </c:pt>
                <c:pt idx="5202">
                  <c:v>0.10894941634241245</c:v>
                </c:pt>
                <c:pt idx="5203">
                  <c:v>9.3023255813953487E-2</c:v>
                </c:pt>
                <c:pt idx="5204">
                  <c:v>8.5714285714285715E-2</c:v>
                </c:pt>
                <c:pt idx="5205">
                  <c:v>8.4821428571428575E-2</c:v>
                </c:pt>
                <c:pt idx="5206">
                  <c:v>0.12093023255813953</c:v>
                </c:pt>
                <c:pt idx="5207">
                  <c:v>0.11504424778761062</c:v>
                </c:pt>
                <c:pt idx="5208">
                  <c:v>9.4527363184079602E-2</c:v>
                </c:pt>
                <c:pt idx="5209">
                  <c:v>9.5238095238095233E-2</c:v>
                </c:pt>
                <c:pt idx="5210">
                  <c:v>0.09</c:v>
                </c:pt>
                <c:pt idx="5211">
                  <c:v>7.4999999999999997E-2</c:v>
                </c:pt>
                <c:pt idx="5212">
                  <c:v>0.12785388127853881</c:v>
                </c:pt>
                <c:pt idx="5213">
                  <c:v>8.4444444444444447E-2</c:v>
                </c:pt>
                <c:pt idx="5214">
                  <c:v>8.4444444444444447E-2</c:v>
                </c:pt>
                <c:pt idx="5215">
                  <c:v>7.3732718894009217E-2</c:v>
                </c:pt>
                <c:pt idx="5216">
                  <c:v>0.11165048543689321</c:v>
                </c:pt>
                <c:pt idx="5217">
                  <c:v>7.582938388625593E-2</c:v>
                </c:pt>
                <c:pt idx="5218">
                  <c:v>0.13215859030837004</c:v>
                </c:pt>
                <c:pt idx="5219">
                  <c:v>0.10555555555555556</c:v>
                </c:pt>
                <c:pt idx="5220">
                  <c:v>0.10648148148148148</c:v>
                </c:pt>
                <c:pt idx="5221">
                  <c:v>0.13716814159292035</c:v>
                </c:pt>
                <c:pt idx="5222">
                  <c:v>9.2783505154639179E-2</c:v>
                </c:pt>
                <c:pt idx="5223">
                  <c:v>0.11618257261410789</c:v>
                </c:pt>
                <c:pt idx="5224">
                  <c:v>0.12608695652173912</c:v>
                </c:pt>
                <c:pt idx="5225">
                  <c:v>0.11274509803921569</c:v>
                </c:pt>
                <c:pt idx="5226">
                  <c:v>5.2631578947368418E-2</c:v>
                </c:pt>
                <c:pt idx="5227">
                  <c:v>0.10734463276836158</c:v>
                </c:pt>
                <c:pt idx="5228">
                  <c:v>0.115</c:v>
                </c:pt>
                <c:pt idx="5229">
                  <c:v>8.7155963302752298E-2</c:v>
                </c:pt>
                <c:pt idx="5230">
                  <c:v>7.5555555555555556E-2</c:v>
                </c:pt>
                <c:pt idx="5231">
                  <c:v>9.6153846153846159E-2</c:v>
                </c:pt>
                <c:pt idx="5232">
                  <c:v>7.7981651376146793E-2</c:v>
                </c:pt>
                <c:pt idx="5233">
                  <c:v>0.10900473933649289</c:v>
                </c:pt>
                <c:pt idx="5234">
                  <c:v>0.10256410256410256</c:v>
                </c:pt>
                <c:pt idx="5235">
                  <c:v>9.2592592592592587E-2</c:v>
                </c:pt>
                <c:pt idx="5236">
                  <c:v>5.6994818652849742E-2</c:v>
                </c:pt>
                <c:pt idx="5237">
                  <c:v>9.0909090909090912E-2</c:v>
                </c:pt>
                <c:pt idx="5238">
                  <c:v>0.1152073732718894</c:v>
                </c:pt>
                <c:pt idx="5239">
                  <c:v>8.4507042253521125E-2</c:v>
                </c:pt>
                <c:pt idx="5240">
                  <c:v>0.10426540284360189</c:v>
                </c:pt>
                <c:pt idx="5241">
                  <c:v>0.11442786069651742</c:v>
                </c:pt>
                <c:pt idx="5242">
                  <c:v>8.7962962962962965E-2</c:v>
                </c:pt>
                <c:pt idx="5243">
                  <c:v>8.673469387755102E-2</c:v>
                </c:pt>
                <c:pt idx="5244">
                  <c:v>7.1729957805907171E-2</c:v>
                </c:pt>
                <c:pt idx="5245">
                  <c:v>0.12017167381974249</c:v>
                </c:pt>
                <c:pt idx="5246">
                  <c:v>7.792207792207792E-2</c:v>
                </c:pt>
                <c:pt idx="5247">
                  <c:v>0.10824742268041238</c:v>
                </c:pt>
                <c:pt idx="5248">
                  <c:v>6.3926940639269403E-2</c:v>
                </c:pt>
                <c:pt idx="5249">
                  <c:v>8.9361702127659579E-2</c:v>
                </c:pt>
                <c:pt idx="5250">
                  <c:v>7.4999999999999997E-2</c:v>
                </c:pt>
                <c:pt idx="5251">
                  <c:v>9.5238095238095233E-2</c:v>
                </c:pt>
                <c:pt idx="5252">
                  <c:v>9.5652173913043481E-2</c:v>
                </c:pt>
                <c:pt idx="5253">
                  <c:v>9.6491228070175433E-2</c:v>
                </c:pt>
                <c:pt idx="5254">
                  <c:v>9.4786729857819899E-2</c:v>
                </c:pt>
                <c:pt idx="5255">
                  <c:v>0.1</c:v>
                </c:pt>
                <c:pt idx="5256">
                  <c:v>7.0484581497797363E-2</c:v>
                </c:pt>
                <c:pt idx="5257">
                  <c:v>8.9686098654708515E-2</c:v>
                </c:pt>
                <c:pt idx="5258">
                  <c:v>0.12149532710280374</c:v>
                </c:pt>
                <c:pt idx="5259">
                  <c:v>7.3732718894009217E-2</c:v>
                </c:pt>
                <c:pt idx="5260">
                  <c:v>9.3220338983050849E-2</c:v>
                </c:pt>
                <c:pt idx="5261">
                  <c:v>9.8522167487684734E-2</c:v>
                </c:pt>
                <c:pt idx="5262">
                  <c:v>0.10138248847926268</c:v>
                </c:pt>
                <c:pt idx="5263">
                  <c:v>0.10599078341013825</c:v>
                </c:pt>
                <c:pt idx="5264">
                  <c:v>7.4626865671641784E-2</c:v>
                </c:pt>
                <c:pt idx="5265">
                  <c:v>7.179487179487179E-2</c:v>
                </c:pt>
                <c:pt idx="5266">
                  <c:v>6.741573033707865E-2</c:v>
                </c:pt>
                <c:pt idx="5267">
                  <c:v>0.10526315789473684</c:v>
                </c:pt>
                <c:pt idx="5268">
                  <c:v>6.280193236714976E-2</c:v>
                </c:pt>
                <c:pt idx="5269">
                  <c:v>9.2827004219409287E-2</c:v>
                </c:pt>
                <c:pt idx="5270">
                  <c:v>5.5555555555555552E-2</c:v>
                </c:pt>
                <c:pt idx="5271">
                  <c:v>8.6363636363636365E-2</c:v>
                </c:pt>
                <c:pt idx="5272">
                  <c:v>9.9526066350710901E-2</c:v>
                </c:pt>
                <c:pt idx="5273">
                  <c:v>0.10526315789473684</c:v>
                </c:pt>
                <c:pt idx="5274">
                  <c:v>7.9601990049751242E-2</c:v>
                </c:pt>
                <c:pt idx="5275">
                  <c:v>7.4468085106382975E-2</c:v>
                </c:pt>
                <c:pt idx="5276">
                  <c:v>0.12264150943396226</c:v>
                </c:pt>
                <c:pt idx="5277">
                  <c:v>4.8672566371681415E-2</c:v>
                </c:pt>
                <c:pt idx="5278">
                  <c:v>6.1797752808988762E-2</c:v>
                </c:pt>
                <c:pt idx="5279">
                  <c:v>8.7155963302752298E-2</c:v>
                </c:pt>
                <c:pt idx="5280">
                  <c:v>8.2125603864734303E-2</c:v>
                </c:pt>
                <c:pt idx="5281">
                  <c:v>8.5585585585585586E-2</c:v>
                </c:pt>
                <c:pt idx="5282">
                  <c:v>8.8235294117647065E-2</c:v>
                </c:pt>
                <c:pt idx="5283">
                  <c:v>7.6923076923076927E-2</c:v>
                </c:pt>
                <c:pt idx="5284">
                  <c:v>5.8823529411764705E-2</c:v>
                </c:pt>
                <c:pt idx="5285">
                  <c:v>0.12182741116751269</c:v>
                </c:pt>
                <c:pt idx="5286">
                  <c:v>7.5471698113207544E-2</c:v>
                </c:pt>
                <c:pt idx="5287">
                  <c:v>0.10869565217391304</c:v>
                </c:pt>
                <c:pt idx="5288">
                  <c:v>6.3725490196078427E-2</c:v>
                </c:pt>
                <c:pt idx="5289">
                  <c:v>9.4786729857819899E-2</c:v>
                </c:pt>
                <c:pt idx="5290">
                  <c:v>0.10909090909090909</c:v>
                </c:pt>
                <c:pt idx="5291">
                  <c:v>7.0351758793969849E-2</c:v>
                </c:pt>
                <c:pt idx="5292">
                  <c:v>5.8510638297872342E-2</c:v>
                </c:pt>
                <c:pt idx="5293">
                  <c:v>8.5427135678391955E-2</c:v>
                </c:pt>
                <c:pt idx="5294">
                  <c:v>0.10695187165775401</c:v>
                </c:pt>
                <c:pt idx="5295">
                  <c:v>9.7435897435897437E-2</c:v>
                </c:pt>
                <c:pt idx="5296">
                  <c:v>6.8965517241379309E-2</c:v>
                </c:pt>
                <c:pt idx="5297">
                  <c:v>8.0168776371308023E-2</c:v>
                </c:pt>
                <c:pt idx="5298">
                  <c:v>6.726457399103139E-2</c:v>
                </c:pt>
                <c:pt idx="5299">
                  <c:v>5.6872037914691941E-2</c:v>
                </c:pt>
                <c:pt idx="5300">
                  <c:v>8.9473684210526316E-2</c:v>
                </c:pt>
                <c:pt idx="5301">
                  <c:v>5.9405940594059403E-2</c:v>
                </c:pt>
                <c:pt idx="5302">
                  <c:v>9.3137254901960786E-2</c:v>
                </c:pt>
                <c:pt idx="5303">
                  <c:v>9.2783505154639179E-2</c:v>
                </c:pt>
                <c:pt idx="5304">
                  <c:v>7.7272727272727271E-2</c:v>
                </c:pt>
                <c:pt idx="5305">
                  <c:v>7.792207792207792E-2</c:v>
                </c:pt>
                <c:pt idx="5306">
                  <c:v>0.11453744493392071</c:v>
                </c:pt>
                <c:pt idx="5307">
                  <c:v>7.5555555555555556E-2</c:v>
                </c:pt>
                <c:pt idx="5308">
                  <c:v>9.8130841121495324E-2</c:v>
                </c:pt>
                <c:pt idx="5309">
                  <c:v>0.10152284263959391</c:v>
                </c:pt>
                <c:pt idx="5310">
                  <c:v>9.5959595959595953E-2</c:v>
                </c:pt>
                <c:pt idx="5311">
                  <c:v>0.1004566210045662</c:v>
                </c:pt>
                <c:pt idx="5312">
                  <c:v>0.12755102040816327</c:v>
                </c:pt>
                <c:pt idx="5313">
                  <c:v>0.10576923076923077</c:v>
                </c:pt>
                <c:pt idx="5314">
                  <c:v>7.3529411764705885E-2</c:v>
                </c:pt>
                <c:pt idx="5315">
                  <c:v>5.6818181818181816E-2</c:v>
                </c:pt>
                <c:pt idx="5316">
                  <c:v>8.0357142857142863E-2</c:v>
                </c:pt>
                <c:pt idx="5317">
                  <c:v>9.2050209205020925E-2</c:v>
                </c:pt>
                <c:pt idx="5318">
                  <c:v>8.4112149532710276E-2</c:v>
                </c:pt>
                <c:pt idx="5319">
                  <c:v>8.5106382978723402E-2</c:v>
                </c:pt>
                <c:pt idx="5320">
                  <c:v>6.0606060606060608E-2</c:v>
                </c:pt>
                <c:pt idx="5321">
                  <c:v>9.3264248704663211E-2</c:v>
                </c:pt>
                <c:pt idx="5322">
                  <c:v>0.10471204188481675</c:v>
                </c:pt>
                <c:pt idx="5323">
                  <c:v>8.5714285714285715E-2</c:v>
                </c:pt>
                <c:pt idx="5324">
                  <c:v>9.5744680851063829E-2</c:v>
                </c:pt>
                <c:pt idx="5325">
                  <c:v>9.8214285714285712E-2</c:v>
                </c:pt>
                <c:pt idx="5326">
                  <c:v>6.7567567567567571E-2</c:v>
                </c:pt>
                <c:pt idx="5327">
                  <c:v>0.1164021164021164</c:v>
                </c:pt>
                <c:pt idx="5328">
                  <c:v>7.7669902912621352E-2</c:v>
                </c:pt>
                <c:pt idx="5329">
                  <c:v>8.5308056872037921E-2</c:v>
                </c:pt>
                <c:pt idx="5330">
                  <c:v>9.0909090909090912E-2</c:v>
                </c:pt>
                <c:pt idx="5331">
                  <c:v>0.105</c:v>
                </c:pt>
                <c:pt idx="5332">
                  <c:v>8.6124401913875603E-2</c:v>
                </c:pt>
                <c:pt idx="5333">
                  <c:v>0.10869565217391304</c:v>
                </c:pt>
                <c:pt idx="5334">
                  <c:v>8.0808080808080815E-2</c:v>
                </c:pt>
                <c:pt idx="5335">
                  <c:v>8.3769633507853408E-2</c:v>
                </c:pt>
                <c:pt idx="5336">
                  <c:v>8.7378640776699032E-2</c:v>
                </c:pt>
                <c:pt idx="5337">
                  <c:v>6.0240963855421686E-2</c:v>
                </c:pt>
                <c:pt idx="5338">
                  <c:v>9.2682926829268292E-2</c:v>
                </c:pt>
                <c:pt idx="5339">
                  <c:v>7.7253218884120178E-2</c:v>
                </c:pt>
                <c:pt idx="5340">
                  <c:v>0.1099476439790576</c:v>
                </c:pt>
                <c:pt idx="5341">
                  <c:v>7.2340425531914887E-2</c:v>
                </c:pt>
                <c:pt idx="5342">
                  <c:v>4.2857142857142858E-2</c:v>
                </c:pt>
                <c:pt idx="5343">
                  <c:v>9.6153846153846159E-2</c:v>
                </c:pt>
                <c:pt idx="5344">
                  <c:v>0.10752688172043011</c:v>
                </c:pt>
                <c:pt idx="5345">
                  <c:v>7.7720207253886009E-2</c:v>
                </c:pt>
                <c:pt idx="5346">
                  <c:v>7.8125E-2</c:v>
                </c:pt>
                <c:pt idx="5347">
                  <c:v>0.10628019323671498</c:v>
                </c:pt>
                <c:pt idx="5348">
                  <c:v>7.5555555555555556E-2</c:v>
                </c:pt>
                <c:pt idx="5349">
                  <c:v>5.5299539170506916E-2</c:v>
                </c:pt>
                <c:pt idx="5350">
                  <c:v>9.7087378640776698E-2</c:v>
                </c:pt>
                <c:pt idx="5351">
                  <c:v>9.0425531914893623E-2</c:v>
                </c:pt>
                <c:pt idx="5352">
                  <c:v>0.11351351351351352</c:v>
                </c:pt>
                <c:pt idx="5353">
                  <c:v>8.6956521739130432E-2</c:v>
                </c:pt>
                <c:pt idx="5354">
                  <c:v>7.567567567567568E-2</c:v>
                </c:pt>
                <c:pt idx="5355">
                  <c:v>8.98876404494382E-2</c:v>
                </c:pt>
                <c:pt idx="5356">
                  <c:v>8.3720930232558138E-2</c:v>
                </c:pt>
                <c:pt idx="5357">
                  <c:v>9.5744680851063829E-2</c:v>
                </c:pt>
                <c:pt idx="5358">
                  <c:v>0.11961722488038277</c:v>
                </c:pt>
                <c:pt idx="5359">
                  <c:v>6.7226890756302518E-2</c:v>
                </c:pt>
                <c:pt idx="5360">
                  <c:v>9.5454545454545459E-2</c:v>
                </c:pt>
                <c:pt idx="5361">
                  <c:v>9.0476190476190474E-2</c:v>
                </c:pt>
                <c:pt idx="5362">
                  <c:v>9.6446700507614211E-2</c:v>
                </c:pt>
                <c:pt idx="5363">
                  <c:v>8.4158415841584164E-2</c:v>
                </c:pt>
                <c:pt idx="5364">
                  <c:v>7.3170731707317069E-2</c:v>
                </c:pt>
                <c:pt idx="5365">
                  <c:v>8.4905660377358486E-2</c:v>
                </c:pt>
                <c:pt idx="5366">
                  <c:v>0.10859728506787331</c:v>
                </c:pt>
                <c:pt idx="5367">
                  <c:v>0.11224489795918367</c:v>
                </c:pt>
                <c:pt idx="5368">
                  <c:v>8.294930875576037E-2</c:v>
                </c:pt>
                <c:pt idx="5369">
                  <c:v>0.11734693877551021</c:v>
                </c:pt>
                <c:pt idx="5370">
                  <c:v>0.12626262626262627</c:v>
                </c:pt>
                <c:pt idx="5371">
                  <c:v>0.10280373831775701</c:v>
                </c:pt>
                <c:pt idx="5372">
                  <c:v>7.8534031413612565E-2</c:v>
                </c:pt>
                <c:pt idx="5373">
                  <c:v>8.0568720379146919E-2</c:v>
                </c:pt>
                <c:pt idx="5374">
                  <c:v>0.1050228310502283</c:v>
                </c:pt>
                <c:pt idx="5375">
                  <c:v>6.8965517241379309E-2</c:v>
                </c:pt>
                <c:pt idx="5376">
                  <c:v>4.736842105263158E-2</c:v>
                </c:pt>
                <c:pt idx="5377">
                  <c:v>6.5989847715736044E-2</c:v>
                </c:pt>
                <c:pt idx="5378">
                  <c:v>9.4786729857819899E-2</c:v>
                </c:pt>
                <c:pt idx="5379">
                  <c:v>0.10270270270270271</c:v>
                </c:pt>
                <c:pt idx="5380">
                  <c:v>8.9285714285714288E-2</c:v>
                </c:pt>
                <c:pt idx="5381">
                  <c:v>7.5376884422110546E-2</c:v>
                </c:pt>
                <c:pt idx="5382">
                  <c:v>7.9439252336448593E-2</c:v>
                </c:pt>
                <c:pt idx="5383">
                  <c:v>6.7010309278350513E-2</c:v>
                </c:pt>
                <c:pt idx="5384">
                  <c:v>8.8082901554404139E-2</c:v>
                </c:pt>
                <c:pt idx="5385">
                  <c:v>6.2200956937799042E-2</c:v>
                </c:pt>
                <c:pt idx="5386">
                  <c:v>7.5144508670520235E-2</c:v>
                </c:pt>
                <c:pt idx="5387">
                  <c:v>8.3333333333333329E-2</c:v>
                </c:pt>
                <c:pt idx="5388">
                  <c:v>0.13432835820895522</c:v>
                </c:pt>
                <c:pt idx="5389">
                  <c:v>0.11330049261083744</c:v>
                </c:pt>
                <c:pt idx="5390">
                  <c:v>7.8651685393258425E-2</c:v>
                </c:pt>
                <c:pt idx="5391">
                  <c:v>6.3492063492063489E-2</c:v>
                </c:pt>
                <c:pt idx="5392">
                  <c:v>0.1</c:v>
                </c:pt>
                <c:pt idx="5393">
                  <c:v>9.405940594059406E-2</c:v>
                </c:pt>
                <c:pt idx="5394">
                  <c:v>9.8039215686274508E-2</c:v>
                </c:pt>
                <c:pt idx="5395">
                  <c:v>6.741573033707865E-2</c:v>
                </c:pt>
                <c:pt idx="5396">
                  <c:v>8.3743842364532015E-2</c:v>
                </c:pt>
                <c:pt idx="5397">
                  <c:v>8.7804878048780483E-2</c:v>
                </c:pt>
                <c:pt idx="5398">
                  <c:v>8.7378640776699032E-2</c:v>
                </c:pt>
                <c:pt idx="5399">
                  <c:v>8.2926829268292687E-2</c:v>
                </c:pt>
                <c:pt idx="5400">
                  <c:v>6.363636363636363E-2</c:v>
                </c:pt>
                <c:pt idx="5401">
                  <c:v>7.5117370892018781E-2</c:v>
                </c:pt>
                <c:pt idx="5402">
                  <c:v>7.6923076923076927E-2</c:v>
                </c:pt>
                <c:pt idx="5403">
                  <c:v>7.5268817204301078E-2</c:v>
                </c:pt>
                <c:pt idx="5404">
                  <c:v>5.181347150259067E-2</c:v>
                </c:pt>
                <c:pt idx="5405">
                  <c:v>0.11165048543689321</c:v>
                </c:pt>
                <c:pt idx="5406">
                  <c:v>8.7499999999999994E-2</c:v>
                </c:pt>
                <c:pt idx="5407">
                  <c:v>8.0357142857142863E-2</c:v>
                </c:pt>
                <c:pt idx="5408">
                  <c:v>8.5561497326203204E-2</c:v>
                </c:pt>
                <c:pt idx="5409">
                  <c:v>9.0909090909090912E-2</c:v>
                </c:pt>
                <c:pt idx="5410">
                  <c:v>0.10160427807486631</c:v>
                </c:pt>
                <c:pt idx="5411">
                  <c:v>4.6413502109704644E-2</c:v>
                </c:pt>
                <c:pt idx="5412">
                  <c:v>9.4527363184079602E-2</c:v>
                </c:pt>
                <c:pt idx="5413">
                  <c:v>8.8105726872246701E-2</c:v>
                </c:pt>
                <c:pt idx="5414">
                  <c:v>0.1076923076923077</c:v>
                </c:pt>
                <c:pt idx="5415">
                  <c:v>0.09</c:v>
                </c:pt>
                <c:pt idx="5416">
                  <c:v>7.7625570776255703E-2</c:v>
                </c:pt>
                <c:pt idx="5417">
                  <c:v>8.5972850678733032E-2</c:v>
                </c:pt>
                <c:pt idx="5418">
                  <c:v>6.1855670103092786E-2</c:v>
                </c:pt>
                <c:pt idx="5419">
                  <c:v>9.8445595854922283E-2</c:v>
                </c:pt>
                <c:pt idx="5420">
                  <c:v>0.11165048543689321</c:v>
                </c:pt>
                <c:pt idx="5421">
                  <c:v>0.10849056603773585</c:v>
                </c:pt>
                <c:pt idx="5422">
                  <c:v>8.2125603864734303E-2</c:v>
                </c:pt>
                <c:pt idx="5423">
                  <c:v>0.11274509803921569</c:v>
                </c:pt>
                <c:pt idx="5424">
                  <c:v>0.10869565217391304</c:v>
                </c:pt>
                <c:pt idx="5425">
                  <c:v>8.9622641509433956E-2</c:v>
                </c:pt>
                <c:pt idx="5426">
                  <c:v>9.2165898617511524E-2</c:v>
                </c:pt>
                <c:pt idx="5427">
                  <c:v>8.0952380952380956E-2</c:v>
                </c:pt>
                <c:pt idx="5428">
                  <c:v>9.8958333333333329E-2</c:v>
                </c:pt>
                <c:pt idx="5429">
                  <c:v>9.4786729857819899E-2</c:v>
                </c:pt>
                <c:pt idx="5430">
                  <c:v>7.2340425531914887E-2</c:v>
                </c:pt>
                <c:pt idx="5431">
                  <c:v>8.2251082251082255E-2</c:v>
                </c:pt>
                <c:pt idx="5432">
                  <c:v>9.9009900990099015E-2</c:v>
                </c:pt>
                <c:pt idx="5433">
                  <c:v>7.2033898305084748E-2</c:v>
                </c:pt>
                <c:pt idx="5434">
                  <c:v>0.10050251256281408</c:v>
                </c:pt>
                <c:pt idx="5435">
                  <c:v>7.9295154185022032E-2</c:v>
                </c:pt>
                <c:pt idx="5436">
                  <c:v>8.6065573770491802E-2</c:v>
                </c:pt>
                <c:pt idx="5437">
                  <c:v>0.10476190476190476</c:v>
                </c:pt>
                <c:pt idx="5438">
                  <c:v>5.8252427184466021E-2</c:v>
                </c:pt>
                <c:pt idx="5439">
                  <c:v>8.7649402390438252E-2</c:v>
                </c:pt>
                <c:pt idx="5440">
                  <c:v>5.1162790697674418E-2</c:v>
                </c:pt>
                <c:pt idx="5441">
                  <c:v>9.3333333333333338E-2</c:v>
                </c:pt>
                <c:pt idx="5442">
                  <c:v>8.5106382978723402E-2</c:v>
                </c:pt>
                <c:pt idx="5443">
                  <c:v>8.4821428571428575E-2</c:v>
                </c:pt>
                <c:pt idx="5444">
                  <c:v>9.5238095238095233E-2</c:v>
                </c:pt>
                <c:pt idx="5445">
                  <c:v>9.4545454545454544E-2</c:v>
                </c:pt>
                <c:pt idx="5446">
                  <c:v>0.11923076923076924</c:v>
                </c:pt>
                <c:pt idx="5447">
                  <c:v>0.13425925925925927</c:v>
                </c:pt>
                <c:pt idx="5448">
                  <c:v>0.10077519379844961</c:v>
                </c:pt>
                <c:pt idx="5449">
                  <c:v>8.3665338645418322E-2</c:v>
                </c:pt>
                <c:pt idx="5450">
                  <c:v>0.1111111111111111</c:v>
                </c:pt>
                <c:pt idx="5451">
                  <c:v>8.2987551867219914E-2</c:v>
                </c:pt>
                <c:pt idx="5452">
                  <c:v>9.3385214007782102E-2</c:v>
                </c:pt>
                <c:pt idx="5453">
                  <c:v>9.5652173913043481E-2</c:v>
                </c:pt>
                <c:pt idx="5454">
                  <c:v>0.125</c:v>
                </c:pt>
                <c:pt idx="5455">
                  <c:v>0.10280373831775701</c:v>
                </c:pt>
                <c:pt idx="5456">
                  <c:v>0.11067193675889328</c:v>
                </c:pt>
                <c:pt idx="5457">
                  <c:v>0.12162162162162163</c:v>
                </c:pt>
                <c:pt idx="5458">
                  <c:v>0.11715481171548117</c:v>
                </c:pt>
                <c:pt idx="5459">
                  <c:v>0.12033195020746888</c:v>
                </c:pt>
                <c:pt idx="5460">
                  <c:v>6.910569105691057E-2</c:v>
                </c:pt>
                <c:pt idx="5461">
                  <c:v>0.11462450592885376</c:v>
                </c:pt>
                <c:pt idx="5462">
                  <c:v>9.5238095238095233E-2</c:v>
                </c:pt>
                <c:pt idx="5463">
                  <c:v>0.10545454545454545</c:v>
                </c:pt>
                <c:pt idx="5464">
                  <c:v>9.3385214007782102E-2</c:v>
                </c:pt>
                <c:pt idx="5465">
                  <c:v>0.1276595744680851</c:v>
                </c:pt>
                <c:pt idx="5466">
                  <c:v>0.1299638989169675</c:v>
                </c:pt>
                <c:pt idx="5467">
                  <c:v>0.11610486891385768</c:v>
                </c:pt>
                <c:pt idx="5468">
                  <c:v>0.14606741573033707</c:v>
                </c:pt>
                <c:pt idx="5469">
                  <c:v>0.14396887159533073</c:v>
                </c:pt>
                <c:pt idx="5470">
                  <c:v>0.1552346570397112</c:v>
                </c:pt>
                <c:pt idx="5471">
                  <c:v>0.10040160642570281</c:v>
                </c:pt>
                <c:pt idx="5472">
                  <c:v>0.1328125</c:v>
                </c:pt>
                <c:pt idx="5473">
                  <c:v>0.10505836575875487</c:v>
                </c:pt>
                <c:pt idx="5474">
                  <c:v>0.10266159695817491</c:v>
                </c:pt>
                <c:pt idx="5475">
                  <c:v>0.12014134275618374</c:v>
                </c:pt>
                <c:pt idx="5476">
                  <c:v>0.17328519855595667</c:v>
                </c:pt>
                <c:pt idx="5477">
                  <c:v>0.12727272727272726</c:v>
                </c:pt>
                <c:pt idx="5478">
                  <c:v>0.16387959866220736</c:v>
                </c:pt>
                <c:pt idx="5479">
                  <c:v>0.15932203389830507</c:v>
                </c:pt>
                <c:pt idx="5480">
                  <c:v>0.13385826771653545</c:v>
                </c:pt>
                <c:pt idx="5481">
                  <c:v>0.12236286919831224</c:v>
                </c:pt>
                <c:pt idx="5482">
                  <c:v>0.13309352517985612</c:v>
                </c:pt>
                <c:pt idx="5483">
                  <c:v>0.12781954887218044</c:v>
                </c:pt>
                <c:pt idx="5484">
                  <c:v>0.13815789473684212</c:v>
                </c:pt>
                <c:pt idx="5485">
                  <c:v>0.11400651465798045</c:v>
                </c:pt>
                <c:pt idx="5486">
                  <c:v>0.16988416988416988</c:v>
                </c:pt>
                <c:pt idx="5487">
                  <c:v>0.10638297872340426</c:v>
                </c:pt>
                <c:pt idx="5488">
                  <c:v>0.11290322580645161</c:v>
                </c:pt>
                <c:pt idx="5489">
                  <c:v>0.12258064516129032</c:v>
                </c:pt>
                <c:pt idx="5490">
                  <c:v>8.461538461538462E-2</c:v>
                </c:pt>
                <c:pt idx="5491">
                  <c:v>0.11328125</c:v>
                </c:pt>
                <c:pt idx="5492">
                  <c:v>0.11072664359861592</c:v>
                </c:pt>
                <c:pt idx="5493">
                  <c:v>8.8652482269503549E-2</c:v>
                </c:pt>
                <c:pt idx="5494">
                  <c:v>0.12598425196850394</c:v>
                </c:pt>
                <c:pt idx="5495">
                  <c:v>0.10546875</c:v>
                </c:pt>
                <c:pt idx="5496">
                  <c:v>9.9585062240663894E-2</c:v>
                </c:pt>
                <c:pt idx="5497">
                  <c:v>9.8712446351931327E-2</c:v>
                </c:pt>
                <c:pt idx="5498">
                  <c:v>0.11666666666666667</c:v>
                </c:pt>
                <c:pt idx="5499">
                  <c:v>0.10236220472440945</c:v>
                </c:pt>
                <c:pt idx="5500">
                  <c:v>0.1271186440677966</c:v>
                </c:pt>
                <c:pt idx="5501">
                  <c:v>0.14117647058823529</c:v>
                </c:pt>
                <c:pt idx="5502">
                  <c:v>0.1</c:v>
                </c:pt>
                <c:pt idx="5503">
                  <c:v>0.13698630136986301</c:v>
                </c:pt>
                <c:pt idx="5504">
                  <c:v>0.10572687224669604</c:v>
                </c:pt>
                <c:pt idx="5505">
                  <c:v>0.10245901639344263</c:v>
                </c:pt>
                <c:pt idx="5506">
                  <c:v>0.12757201646090535</c:v>
                </c:pt>
                <c:pt idx="5507">
                  <c:v>9.2920353982300891E-2</c:v>
                </c:pt>
                <c:pt idx="5508">
                  <c:v>0.12977099236641221</c:v>
                </c:pt>
                <c:pt idx="5509">
                  <c:v>9.166666666666666E-2</c:v>
                </c:pt>
                <c:pt idx="5510">
                  <c:v>8.15450643776824E-2</c:v>
                </c:pt>
                <c:pt idx="5511">
                  <c:v>8.1081081081081086E-2</c:v>
                </c:pt>
                <c:pt idx="5512">
                  <c:v>0.10909090909090909</c:v>
                </c:pt>
                <c:pt idx="5513">
                  <c:v>0.11627906976744186</c:v>
                </c:pt>
                <c:pt idx="5514">
                  <c:v>0.13084112149532709</c:v>
                </c:pt>
                <c:pt idx="5515">
                  <c:v>0.13043478260869565</c:v>
                </c:pt>
                <c:pt idx="5516">
                  <c:v>7.407407407407407E-2</c:v>
                </c:pt>
                <c:pt idx="5517">
                  <c:v>7.9365079365079361E-2</c:v>
                </c:pt>
                <c:pt idx="5518">
                  <c:v>0.1277533039647577</c:v>
                </c:pt>
                <c:pt idx="5519">
                  <c:v>0.10612244897959183</c:v>
                </c:pt>
                <c:pt idx="5520">
                  <c:v>0.1391304347826087</c:v>
                </c:pt>
                <c:pt idx="5521">
                  <c:v>0.12121212121212122</c:v>
                </c:pt>
                <c:pt idx="5522">
                  <c:v>8.5714285714285715E-2</c:v>
                </c:pt>
                <c:pt idx="5523">
                  <c:v>7.0539419087136929E-2</c:v>
                </c:pt>
                <c:pt idx="5524">
                  <c:v>0.11065573770491803</c:v>
                </c:pt>
                <c:pt idx="5525">
                  <c:v>0.1070110701107011</c:v>
                </c:pt>
                <c:pt idx="5526">
                  <c:v>0.13777777777777778</c:v>
                </c:pt>
                <c:pt idx="5527">
                  <c:v>0.10687022900763359</c:v>
                </c:pt>
                <c:pt idx="5528">
                  <c:v>7.0247933884297523E-2</c:v>
                </c:pt>
                <c:pt idx="5529">
                  <c:v>0.11475409836065574</c:v>
                </c:pt>
                <c:pt idx="5530">
                  <c:v>0.1115702479338843</c:v>
                </c:pt>
                <c:pt idx="5531">
                  <c:v>9.7472924187725629E-2</c:v>
                </c:pt>
                <c:pt idx="5532">
                  <c:v>8.9622641509433956E-2</c:v>
                </c:pt>
                <c:pt idx="5533">
                  <c:v>0.10849056603773585</c:v>
                </c:pt>
                <c:pt idx="5534">
                  <c:v>8.2644628099173556E-2</c:v>
                </c:pt>
                <c:pt idx="5535">
                  <c:v>0.11965811965811966</c:v>
                </c:pt>
                <c:pt idx="5536">
                  <c:v>0.12195121951219512</c:v>
                </c:pt>
                <c:pt idx="5537">
                  <c:v>0.14222222222222222</c:v>
                </c:pt>
                <c:pt idx="5538">
                  <c:v>9.8654708520179366E-2</c:v>
                </c:pt>
                <c:pt idx="5539">
                  <c:v>0.10084033613445378</c:v>
                </c:pt>
                <c:pt idx="5540">
                  <c:v>8.2706766917293228E-2</c:v>
                </c:pt>
                <c:pt idx="5541">
                  <c:v>0.11570247933884298</c:v>
                </c:pt>
                <c:pt idx="5542">
                  <c:v>7.4999999999999997E-2</c:v>
                </c:pt>
                <c:pt idx="5543">
                  <c:v>7.8602620087336247E-2</c:v>
                </c:pt>
                <c:pt idx="5544">
                  <c:v>9.7046413502109699E-2</c:v>
                </c:pt>
                <c:pt idx="5545">
                  <c:v>8.6642599277978335E-2</c:v>
                </c:pt>
                <c:pt idx="5546">
                  <c:v>0.1004566210045662</c:v>
                </c:pt>
                <c:pt idx="5547">
                  <c:v>0.10964912280701754</c:v>
                </c:pt>
                <c:pt idx="5548">
                  <c:v>0.1306532663316583</c:v>
                </c:pt>
                <c:pt idx="5549">
                  <c:v>0.1</c:v>
                </c:pt>
                <c:pt idx="5550">
                  <c:v>8.1818181818181818E-2</c:v>
                </c:pt>
                <c:pt idx="5551">
                  <c:v>0.12264150943396226</c:v>
                </c:pt>
                <c:pt idx="5552">
                  <c:v>9.5238095238095233E-2</c:v>
                </c:pt>
                <c:pt idx="5553">
                  <c:v>0.12053571428571429</c:v>
                </c:pt>
                <c:pt idx="5554">
                  <c:v>9.2105263157894732E-2</c:v>
                </c:pt>
                <c:pt idx="5555">
                  <c:v>9.5454545454545459E-2</c:v>
                </c:pt>
                <c:pt idx="5556">
                  <c:v>0.15137614678899083</c:v>
                </c:pt>
                <c:pt idx="5557">
                  <c:v>0.10869565217391304</c:v>
                </c:pt>
                <c:pt idx="5558">
                  <c:v>0.10714285714285714</c:v>
                </c:pt>
                <c:pt idx="5559">
                  <c:v>0.10964912280701754</c:v>
                </c:pt>
                <c:pt idx="5560">
                  <c:v>0.12980769230769232</c:v>
                </c:pt>
                <c:pt idx="5561">
                  <c:v>6.4516129032258063E-2</c:v>
                </c:pt>
                <c:pt idx="5562">
                  <c:v>7.8431372549019607E-2</c:v>
                </c:pt>
                <c:pt idx="5563">
                  <c:v>9.3922651933701654E-2</c:v>
                </c:pt>
                <c:pt idx="5564">
                  <c:v>0.15929203539823009</c:v>
                </c:pt>
                <c:pt idx="5565">
                  <c:v>8.9473684210526316E-2</c:v>
                </c:pt>
                <c:pt idx="5566">
                  <c:v>0.10504201680672269</c:v>
                </c:pt>
                <c:pt idx="5567">
                  <c:v>0.10256410256410256</c:v>
                </c:pt>
                <c:pt idx="5568">
                  <c:v>8.5714285714285715E-2</c:v>
                </c:pt>
                <c:pt idx="5569">
                  <c:v>9.6774193548387094E-2</c:v>
                </c:pt>
                <c:pt idx="5570">
                  <c:v>8.5836909871244635E-2</c:v>
                </c:pt>
                <c:pt idx="5571">
                  <c:v>8.9285714285714288E-2</c:v>
                </c:pt>
                <c:pt idx="5572">
                  <c:v>8.2051282051282051E-2</c:v>
                </c:pt>
                <c:pt idx="5573">
                  <c:v>6.9498069498069498E-2</c:v>
                </c:pt>
                <c:pt idx="5574">
                  <c:v>8.771929824561403E-2</c:v>
                </c:pt>
                <c:pt idx="5575">
                  <c:v>0.11917098445595854</c:v>
                </c:pt>
                <c:pt idx="5576">
                  <c:v>0.10232558139534884</c:v>
                </c:pt>
                <c:pt idx="5577">
                  <c:v>9.3896713615023469E-2</c:v>
                </c:pt>
                <c:pt idx="5578">
                  <c:v>0.10144927536231885</c:v>
                </c:pt>
                <c:pt idx="5579">
                  <c:v>9.9585062240663894E-2</c:v>
                </c:pt>
                <c:pt idx="5580">
                  <c:v>9.4786729857819899E-2</c:v>
                </c:pt>
                <c:pt idx="5581">
                  <c:v>7.8125E-2</c:v>
                </c:pt>
                <c:pt idx="5582">
                  <c:v>0.11764705882352941</c:v>
                </c:pt>
                <c:pt idx="5583">
                  <c:v>9.5959595959595953E-2</c:v>
                </c:pt>
                <c:pt idx="5584">
                  <c:v>0.1</c:v>
                </c:pt>
                <c:pt idx="5585">
                  <c:v>0.10344827586206896</c:v>
                </c:pt>
                <c:pt idx="5586">
                  <c:v>7.7380952380952384E-2</c:v>
                </c:pt>
                <c:pt idx="5587">
                  <c:v>5.0761421319796954E-2</c:v>
                </c:pt>
                <c:pt idx="5588">
                  <c:v>7.4235807860262015E-2</c:v>
                </c:pt>
                <c:pt idx="5589">
                  <c:v>0.12621359223300971</c:v>
                </c:pt>
                <c:pt idx="5590">
                  <c:v>7.6470588235294124E-2</c:v>
                </c:pt>
                <c:pt idx="5591">
                  <c:v>9.0909090909090912E-2</c:v>
                </c:pt>
                <c:pt idx="5592">
                  <c:v>0.14349775784753363</c:v>
                </c:pt>
                <c:pt idx="5593">
                  <c:v>0.10407239819004525</c:v>
                </c:pt>
                <c:pt idx="5594">
                  <c:v>0.12558139534883722</c:v>
                </c:pt>
                <c:pt idx="5595">
                  <c:v>7.0796460176991149E-2</c:v>
                </c:pt>
                <c:pt idx="5596">
                  <c:v>7.281553398058252E-2</c:v>
                </c:pt>
                <c:pt idx="5597">
                  <c:v>0.1111111111111111</c:v>
                </c:pt>
                <c:pt idx="5598">
                  <c:v>8.9473684210526316E-2</c:v>
                </c:pt>
                <c:pt idx="5599">
                  <c:v>0.10909090909090909</c:v>
                </c:pt>
                <c:pt idx="5600">
                  <c:v>9.1324200913242004E-2</c:v>
                </c:pt>
                <c:pt idx="5601">
                  <c:v>6.1904761904761907E-2</c:v>
                </c:pt>
                <c:pt idx="5602">
                  <c:v>0.11065573770491803</c:v>
                </c:pt>
                <c:pt idx="5603">
                  <c:v>0.10606060606060606</c:v>
                </c:pt>
                <c:pt idx="5604">
                  <c:v>0.10849056603773585</c:v>
                </c:pt>
                <c:pt idx="5605">
                  <c:v>0.10194174757281553</c:v>
                </c:pt>
                <c:pt idx="5606">
                  <c:v>6.8627450980392163E-2</c:v>
                </c:pt>
                <c:pt idx="5607">
                  <c:v>0.10138248847926268</c:v>
                </c:pt>
                <c:pt idx="5608">
                  <c:v>4.5662100456621002E-2</c:v>
                </c:pt>
                <c:pt idx="5609">
                  <c:v>9.6446700507614211E-2</c:v>
                </c:pt>
                <c:pt idx="5610">
                  <c:v>0.10638297872340426</c:v>
                </c:pt>
                <c:pt idx="5611">
                  <c:v>0.1044776119402985</c:v>
                </c:pt>
                <c:pt idx="5612">
                  <c:v>9.7087378640776698E-2</c:v>
                </c:pt>
                <c:pt idx="5613">
                  <c:v>8.4656084656084651E-2</c:v>
                </c:pt>
                <c:pt idx="5614">
                  <c:v>7.9365079365079361E-2</c:v>
                </c:pt>
                <c:pt idx="5615">
                  <c:v>8.6538461538461536E-2</c:v>
                </c:pt>
                <c:pt idx="5616">
                  <c:v>8.0645161290322578E-2</c:v>
                </c:pt>
                <c:pt idx="5617">
                  <c:v>9.8522167487684734E-2</c:v>
                </c:pt>
                <c:pt idx="5618">
                  <c:v>7.2538860103626937E-2</c:v>
                </c:pt>
                <c:pt idx="5619">
                  <c:v>0.11210762331838565</c:v>
                </c:pt>
                <c:pt idx="5620">
                  <c:v>7.5117370892018781E-2</c:v>
                </c:pt>
                <c:pt idx="5621">
                  <c:v>8.7804878048780483E-2</c:v>
                </c:pt>
                <c:pt idx="5622">
                  <c:v>0.10215053763440861</c:v>
                </c:pt>
                <c:pt idx="5623">
                  <c:v>7.9787234042553196E-2</c:v>
                </c:pt>
                <c:pt idx="5624">
                  <c:v>0.1065989847715736</c:v>
                </c:pt>
                <c:pt idx="5625">
                  <c:v>7.8431372549019607E-2</c:v>
                </c:pt>
                <c:pt idx="5626">
                  <c:v>6.4039408866995079E-2</c:v>
                </c:pt>
                <c:pt idx="5627">
                  <c:v>5.2083333333333336E-2</c:v>
                </c:pt>
                <c:pt idx="5628">
                  <c:v>0.13500000000000001</c:v>
                </c:pt>
                <c:pt idx="5629">
                  <c:v>0.11848341232227488</c:v>
                </c:pt>
                <c:pt idx="5630">
                  <c:v>6.9892473118279563E-2</c:v>
                </c:pt>
                <c:pt idx="5631">
                  <c:v>0.1004566210045662</c:v>
                </c:pt>
                <c:pt idx="5632">
                  <c:v>9.1370558375634514E-2</c:v>
                </c:pt>
                <c:pt idx="5633">
                  <c:v>0.1</c:v>
                </c:pt>
                <c:pt idx="5634">
                  <c:v>5.7471264367816091E-2</c:v>
                </c:pt>
                <c:pt idx="5635">
                  <c:v>6.7796610169491525E-2</c:v>
                </c:pt>
                <c:pt idx="5636">
                  <c:v>9.4240837696335081E-2</c:v>
                </c:pt>
                <c:pt idx="5637">
                  <c:v>6.3106796116504854E-2</c:v>
                </c:pt>
                <c:pt idx="5638">
                  <c:v>0.1076923076923077</c:v>
                </c:pt>
                <c:pt idx="5639">
                  <c:v>6.9518716577540107E-2</c:v>
                </c:pt>
                <c:pt idx="5640">
                  <c:v>9.6446700507614211E-2</c:v>
                </c:pt>
                <c:pt idx="5641">
                  <c:v>9.4527363184079602E-2</c:v>
                </c:pt>
                <c:pt idx="5642">
                  <c:v>4.4843049327354258E-2</c:v>
                </c:pt>
                <c:pt idx="5643">
                  <c:v>4.712041884816754E-2</c:v>
                </c:pt>
                <c:pt idx="5644">
                  <c:v>8.1730769230769232E-2</c:v>
                </c:pt>
                <c:pt idx="5645">
                  <c:v>5.2631578947368418E-2</c:v>
                </c:pt>
                <c:pt idx="5646">
                  <c:v>9.3922651933701654E-2</c:v>
                </c:pt>
                <c:pt idx="5647">
                  <c:v>0.14925373134328357</c:v>
                </c:pt>
                <c:pt idx="5648">
                  <c:v>0.10857142857142857</c:v>
                </c:pt>
                <c:pt idx="5649">
                  <c:v>8.7431693989071038E-2</c:v>
                </c:pt>
                <c:pt idx="5650">
                  <c:v>8.7378640776699032E-2</c:v>
                </c:pt>
                <c:pt idx="5651">
                  <c:v>7.5268817204301078E-2</c:v>
                </c:pt>
                <c:pt idx="5652">
                  <c:v>8.4507042253521125E-2</c:v>
                </c:pt>
                <c:pt idx="5653">
                  <c:v>8.1218274111675121E-2</c:v>
                </c:pt>
                <c:pt idx="5654">
                  <c:v>0.11475409836065574</c:v>
                </c:pt>
                <c:pt idx="5655">
                  <c:v>9.2682926829268292E-2</c:v>
                </c:pt>
                <c:pt idx="5656">
                  <c:v>9.375E-2</c:v>
                </c:pt>
                <c:pt idx="5657">
                  <c:v>5.7142857142857141E-2</c:v>
                </c:pt>
                <c:pt idx="5658">
                  <c:v>6.7708333333333329E-2</c:v>
                </c:pt>
                <c:pt idx="5659">
                  <c:v>4.6632124352331605E-2</c:v>
                </c:pt>
                <c:pt idx="5660">
                  <c:v>7.8947368421052627E-2</c:v>
                </c:pt>
                <c:pt idx="5661">
                  <c:v>8.8397790055248615E-2</c:v>
                </c:pt>
                <c:pt idx="5662">
                  <c:v>5.0228310502283102E-2</c:v>
                </c:pt>
                <c:pt idx="5663">
                  <c:v>6.5989847715736044E-2</c:v>
                </c:pt>
                <c:pt idx="5664">
                  <c:v>8.6956521739130432E-2</c:v>
                </c:pt>
                <c:pt idx="5665">
                  <c:v>6.5573770491803282E-2</c:v>
                </c:pt>
                <c:pt idx="5666">
                  <c:v>8.9385474860335198E-2</c:v>
                </c:pt>
                <c:pt idx="5667">
                  <c:v>7.7294685990338161E-2</c:v>
                </c:pt>
                <c:pt idx="5668">
                  <c:v>0.10952380952380952</c:v>
                </c:pt>
                <c:pt idx="5669">
                  <c:v>8.7209302325581398E-2</c:v>
                </c:pt>
                <c:pt idx="5670">
                  <c:v>8.1730769230769232E-2</c:v>
                </c:pt>
                <c:pt idx="5671">
                  <c:v>5.627705627705628E-2</c:v>
                </c:pt>
                <c:pt idx="5672">
                  <c:v>8.5858585858585856E-2</c:v>
                </c:pt>
                <c:pt idx="5673">
                  <c:v>4.6153846153846156E-2</c:v>
                </c:pt>
                <c:pt idx="5674">
                  <c:v>9.0909090909090912E-2</c:v>
                </c:pt>
                <c:pt idx="5675">
                  <c:v>9.03954802259887E-2</c:v>
                </c:pt>
                <c:pt idx="5676">
                  <c:v>0.11475409836065574</c:v>
                </c:pt>
                <c:pt idx="5677">
                  <c:v>7.6086956521739135E-2</c:v>
                </c:pt>
                <c:pt idx="5678">
                  <c:v>9.8765432098765427E-2</c:v>
                </c:pt>
                <c:pt idx="5679">
                  <c:v>6.9767441860465115E-2</c:v>
                </c:pt>
                <c:pt idx="5680">
                  <c:v>7.575757575757576E-2</c:v>
                </c:pt>
                <c:pt idx="5681">
                  <c:v>8.0924855491329481E-2</c:v>
                </c:pt>
                <c:pt idx="5682">
                  <c:v>6.4171122994652413E-2</c:v>
                </c:pt>
                <c:pt idx="5683">
                  <c:v>8.7431693989071038E-2</c:v>
                </c:pt>
                <c:pt idx="5684">
                  <c:v>7.6923076923076927E-2</c:v>
                </c:pt>
                <c:pt idx="5685">
                  <c:v>7.3732718894009217E-2</c:v>
                </c:pt>
                <c:pt idx="5686">
                  <c:v>3.2085561497326207E-2</c:v>
                </c:pt>
                <c:pt idx="5687">
                  <c:v>8.9385474860335198E-2</c:v>
                </c:pt>
                <c:pt idx="5688">
                  <c:v>7.6923076923076927E-2</c:v>
                </c:pt>
                <c:pt idx="5689">
                  <c:v>0.11176470588235295</c:v>
                </c:pt>
                <c:pt idx="5690">
                  <c:v>6.7708333333333329E-2</c:v>
                </c:pt>
                <c:pt idx="5691">
                  <c:v>4.784688995215311E-2</c:v>
                </c:pt>
                <c:pt idx="5692">
                  <c:v>8.2417582417582416E-2</c:v>
                </c:pt>
                <c:pt idx="5693">
                  <c:v>7.4866310160427801E-2</c:v>
                </c:pt>
                <c:pt idx="5694">
                  <c:v>0.10294117647058823</c:v>
                </c:pt>
                <c:pt idx="5695">
                  <c:v>7.8947368421052627E-2</c:v>
                </c:pt>
                <c:pt idx="5696">
                  <c:v>8.45771144278607E-2</c:v>
                </c:pt>
                <c:pt idx="5697">
                  <c:v>9.5022624434389136E-2</c:v>
                </c:pt>
                <c:pt idx="5698">
                  <c:v>0.12315270935960591</c:v>
                </c:pt>
                <c:pt idx="5699">
                  <c:v>0.11299435028248588</c:v>
                </c:pt>
                <c:pt idx="5700">
                  <c:v>9.4339622641509441E-2</c:v>
                </c:pt>
                <c:pt idx="5701">
                  <c:v>9.3457943925233641E-2</c:v>
                </c:pt>
                <c:pt idx="5702">
                  <c:v>8.2840236686390539E-2</c:v>
                </c:pt>
                <c:pt idx="5703">
                  <c:v>0.14893617021276595</c:v>
                </c:pt>
                <c:pt idx="5704">
                  <c:v>8.7628865979381437E-2</c:v>
                </c:pt>
                <c:pt idx="5705">
                  <c:v>6.8421052631578952E-2</c:v>
                </c:pt>
                <c:pt idx="5706">
                  <c:v>8.9552238805970144E-2</c:v>
                </c:pt>
                <c:pt idx="5707">
                  <c:v>5.9405940594059403E-2</c:v>
                </c:pt>
                <c:pt idx="5708">
                  <c:v>9.1743119266055051E-2</c:v>
                </c:pt>
                <c:pt idx="5709">
                  <c:v>6.2146892655367235E-2</c:v>
                </c:pt>
                <c:pt idx="5710">
                  <c:v>0.11702127659574468</c:v>
                </c:pt>
                <c:pt idx="5711">
                  <c:v>8.5227272727272721E-2</c:v>
                </c:pt>
                <c:pt idx="5712">
                  <c:v>8.6757990867579904E-2</c:v>
                </c:pt>
                <c:pt idx="5713">
                  <c:v>7.1428571428571425E-2</c:v>
                </c:pt>
                <c:pt idx="5714">
                  <c:v>9.1397849462365593E-2</c:v>
                </c:pt>
                <c:pt idx="5715">
                  <c:v>9.4240837696335081E-2</c:v>
                </c:pt>
                <c:pt idx="5716">
                  <c:v>6.7796610169491525E-2</c:v>
                </c:pt>
                <c:pt idx="5717">
                  <c:v>0.10837438423645321</c:v>
                </c:pt>
                <c:pt idx="5718">
                  <c:v>5.8479532163742687E-2</c:v>
                </c:pt>
                <c:pt idx="5719">
                  <c:v>9.5744680851063829E-2</c:v>
                </c:pt>
                <c:pt idx="5720">
                  <c:v>6.3348416289592757E-2</c:v>
                </c:pt>
                <c:pt idx="5721">
                  <c:v>0.1276595744680851</c:v>
                </c:pt>
                <c:pt idx="5722">
                  <c:v>6.637168141592921E-2</c:v>
                </c:pt>
                <c:pt idx="5723">
                  <c:v>7.3732718894009217E-2</c:v>
                </c:pt>
                <c:pt idx="5724">
                  <c:v>9.3137254901960786E-2</c:v>
                </c:pt>
                <c:pt idx="5725">
                  <c:v>9.8445595854922283E-2</c:v>
                </c:pt>
                <c:pt idx="5726">
                  <c:v>6.0344827586206899E-2</c:v>
                </c:pt>
                <c:pt idx="5727">
                  <c:v>8.3743842364532015E-2</c:v>
                </c:pt>
                <c:pt idx="5728">
                  <c:v>0.13397129186602871</c:v>
                </c:pt>
                <c:pt idx="5729">
                  <c:v>0.11926605504587157</c:v>
                </c:pt>
                <c:pt idx="5730">
                  <c:v>7.4712643678160925E-2</c:v>
                </c:pt>
                <c:pt idx="5731">
                  <c:v>8.2417582417582416E-2</c:v>
                </c:pt>
                <c:pt idx="5732">
                  <c:v>7.7625570776255703E-2</c:v>
                </c:pt>
                <c:pt idx="5733">
                  <c:v>7.0588235294117646E-2</c:v>
                </c:pt>
                <c:pt idx="5734">
                  <c:v>0.10344827586206896</c:v>
                </c:pt>
                <c:pt idx="5735">
                  <c:v>4.9450549450549448E-2</c:v>
                </c:pt>
                <c:pt idx="5736">
                  <c:v>9.8039215686274508E-2</c:v>
                </c:pt>
                <c:pt idx="5737">
                  <c:v>9.5238095238095233E-2</c:v>
                </c:pt>
                <c:pt idx="5738">
                  <c:v>0.12169312169312169</c:v>
                </c:pt>
                <c:pt idx="5739">
                  <c:v>6.1032863849765258E-2</c:v>
                </c:pt>
                <c:pt idx="5740">
                  <c:v>6.5088757396449703E-2</c:v>
                </c:pt>
                <c:pt idx="5741">
                  <c:v>8.9552238805970144E-2</c:v>
                </c:pt>
                <c:pt idx="5742">
                  <c:v>9.03954802259887E-2</c:v>
                </c:pt>
                <c:pt idx="5743">
                  <c:v>8.7336244541484712E-2</c:v>
                </c:pt>
                <c:pt idx="5744">
                  <c:v>0.11764705882352941</c:v>
                </c:pt>
                <c:pt idx="5745">
                  <c:v>7.5555555555555556E-2</c:v>
                </c:pt>
                <c:pt idx="5746">
                  <c:v>6.9518716577540107E-2</c:v>
                </c:pt>
                <c:pt idx="5747">
                  <c:v>8.2051282051282051E-2</c:v>
                </c:pt>
                <c:pt idx="5748">
                  <c:v>0.10795454545454546</c:v>
                </c:pt>
                <c:pt idx="5749">
                  <c:v>8.8888888888888892E-2</c:v>
                </c:pt>
                <c:pt idx="5750">
                  <c:v>0.10052910052910052</c:v>
                </c:pt>
                <c:pt idx="5751">
                  <c:v>8.5714285714285715E-2</c:v>
                </c:pt>
                <c:pt idx="5752">
                  <c:v>9.5238095238095233E-2</c:v>
                </c:pt>
                <c:pt idx="5753">
                  <c:v>8.6956521739130432E-2</c:v>
                </c:pt>
                <c:pt idx="5754">
                  <c:v>5.9405940594059403E-2</c:v>
                </c:pt>
                <c:pt idx="5755">
                  <c:v>4.8543689320388349E-2</c:v>
                </c:pt>
                <c:pt idx="5756">
                  <c:v>9.1787439613526575E-2</c:v>
                </c:pt>
                <c:pt idx="5757">
                  <c:v>0.10382513661202186</c:v>
                </c:pt>
                <c:pt idx="5758">
                  <c:v>7.6923076923076927E-2</c:v>
                </c:pt>
                <c:pt idx="5759">
                  <c:v>7.9439252336448593E-2</c:v>
                </c:pt>
                <c:pt idx="5760">
                  <c:v>0.10555555555555556</c:v>
                </c:pt>
                <c:pt idx="5761">
                  <c:v>5.0761421319796954E-2</c:v>
                </c:pt>
                <c:pt idx="5762">
                  <c:v>7.0652173913043473E-2</c:v>
                </c:pt>
                <c:pt idx="5763">
                  <c:v>8.7179487179487175E-2</c:v>
                </c:pt>
                <c:pt idx="5764">
                  <c:v>0.10555555555555556</c:v>
                </c:pt>
                <c:pt idx="5765">
                  <c:v>9.3264248704663211E-2</c:v>
                </c:pt>
                <c:pt idx="5766">
                  <c:v>7.8260869565217397E-2</c:v>
                </c:pt>
                <c:pt idx="5767">
                  <c:v>0.11363636363636363</c:v>
                </c:pt>
                <c:pt idx="5768">
                  <c:v>7.2916666666666671E-2</c:v>
                </c:pt>
                <c:pt idx="5769">
                  <c:v>8.9473684210526316E-2</c:v>
                </c:pt>
                <c:pt idx="5770">
                  <c:v>8.1967213114754092E-2</c:v>
                </c:pt>
                <c:pt idx="5771">
                  <c:v>6.5727699530516437E-2</c:v>
                </c:pt>
                <c:pt idx="5772">
                  <c:v>0.1065989847715736</c:v>
                </c:pt>
                <c:pt idx="5773">
                  <c:v>9.0909090909090912E-2</c:v>
                </c:pt>
                <c:pt idx="5774">
                  <c:v>6.8965517241379309E-2</c:v>
                </c:pt>
                <c:pt idx="5775">
                  <c:v>6.6666666666666666E-2</c:v>
                </c:pt>
                <c:pt idx="5776">
                  <c:v>8.1339712918660281E-2</c:v>
                </c:pt>
                <c:pt idx="5777">
                  <c:v>4.6082949308755762E-2</c:v>
                </c:pt>
                <c:pt idx="5778">
                  <c:v>0.10714285714285714</c:v>
                </c:pt>
                <c:pt idx="5779">
                  <c:v>9.2783505154639179E-2</c:v>
                </c:pt>
                <c:pt idx="5780">
                  <c:v>7.0270270270270274E-2</c:v>
                </c:pt>
                <c:pt idx="5781">
                  <c:v>4.4117647058823532E-2</c:v>
                </c:pt>
                <c:pt idx="5782">
                  <c:v>7.3891625615763554E-2</c:v>
                </c:pt>
                <c:pt idx="5783">
                  <c:v>7.7294685990338161E-2</c:v>
                </c:pt>
                <c:pt idx="5784">
                  <c:v>0.11219512195121951</c:v>
                </c:pt>
                <c:pt idx="5785">
                  <c:v>9.3137254901960786E-2</c:v>
                </c:pt>
                <c:pt idx="5786">
                  <c:v>0.14691943127962084</c:v>
                </c:pt>
                <c:pt idx="5787">
                  <c:v>8.6294416243654817E-2</c:v>
                </c:pt>
                <c:pt idx="5788">
                  <c:v>7.8341013824884786E-2</c:v>
                </c:pt>
                <c:pt idx="5789">
                  <c:v>8.3333333333333329E-2</c:v>
                </c:pt>
                <c:pt idx="5790">
                  <c:v>8.3333333333333329E-2</c:v>
                </c:pt>
                <c:pt idx="5791">
                  <c:v>0.1134020618556701</c:v>
                </c:pt>
                <c:pt idx="5792">
                  <c:v>9.0452261306532666E-2</c:v>
                </c:pt>
                <c:pt idx="5793">
                  <c:v>6.7961165048543687E-2</c:v>
                </c:pt>
                <c:pt idx="5794">
                  <c:v>0.10204081632653061</c:v>
                </c:pt>
                <c:pt idx="5795">
                  <c:v>0.10810810810810811</c:v>
                </c:pt>
                <c:pt idx="5796">
                  <c:v>7.5555555555555556E-2</c:v>
                </c:pt>
                <c:pt idx="5797">
                  <c:v>6.043956043956044E-2</c:v>
                </c:pt>
                <c:pt idx="5798">
                  <c:v>9.9526066350710901E-2</c:v>
                </c:pt>
                <c:pt idx="5799">
                  <c:v>7.0422535211267609E-2</c:v>
                </c:pt>
                <c:pt idx="5800">
                  <c:v>0.1111111111111111</c:v>
                </c:pt>
                <c:pt idx="5801">
                  <c:v>5.0251256281407038E-2</c:v>
                </c:pt>
                <c:pt idx="5802">
                  <c:v>9.1346153846153841E-2</c:v>
                </c:pt>
                <c:pt idx="5803">
                  <c:v>0.14917127071823205</c:v>
                </c:pt>
                <c:pt idx="5804">
                  <c:v>0.105</c:v>
                </c:pt>
                <c:pt idx="5805">
                  <c:v>9.3406593406593408E-2</c:v>
                </c:pt>
                <c:pt idx="5806">
                  <c:v>9.947643979057591E-2</c:v>
                </c:pt>
                <c:pt idx="5807">
                  <c:v>8.9552238805970144E-2</c:v>
                </c:pt>
                <c:pt idx="5808">
                  <c:v>0.1065989847715736</c:v>
                </c:pt>
                <c:pt idx="5809">
                  <c:v>0.12735849056603774</c:v>
                </c:pt>
                <c:pt idx="5810">
                  <c:v>0.1348314606741573</c:v>
                </c:pt>
                <c:pt idx="5811">
                  <c:v>9.0909090909090912E-2</c:v>
                </c:pt>
                <c:pt idx="5812">
                  <c:v>0.11057692307692307</c:v>
                </c:pt>
                <c:pt idx="5813">
                  <c:v>9.8522167487684734E-2</c:v>
                </c:pt>
                <c:pt idx="5814">
                  <c:v>0.11587982832618025</c:v>
                </c:pt>
                <c:pt idx="5815">
                  <c:v>6.25E-2</c:v>
                </c:pt>
                <c:pt idx="5816">
                  <c:v>7.1111111111111111E-2</c:v>
                </c:pt>
                <c:pt idx="5817">
                  <c:v>9.6330275229357804E-2</c:v>
                </c:pt>
                <c:pt idx="5818">
                  <c:v>0.1059322033898305</c:v>
                </c:pt>
                <c:pt idx="5819">
                  <c:v>6.7010309278350513E-2</c:v>
                </c:pt>
                <c:pt idx="5820">
                  <c:v>8.5972850678733032E-2</c:v>
                </c:pt>
                <c:pt idx="5821">
                  <c:v>8.4507042253521125E-2</c:v>
                </c:pt>
                <c:pt idx="5822">
                  <c:v>8.4905660377358486E-2</c:v>
                </c:pt>
                <c:pt idx="5823">
                  <c:v>9.5890410958904104E-2</c:v>
                </c:pt>
                <c:pt idx="5824">
                  <c:v>0.12280701754385964</c:v>
                </c:pt>
                <c:pt idx="5825">
                  <c:v>8.2926829268292687E-2</c:v>
                </c:pt>
                <c:pt idx="5826">
                  <c:v>0.11637931034482758</c:v>
                </c:pt>
                <c:pt idx="5827">
                  <c:v>9.1703056768558958E-2</c:v>
                </c:pt>
                <c:pt idx="5828">
                  <c:v>0.11</c:v>
                </c:pt>
                <c:pt idx="5829">
                  <c:v>9.7046413502109699E-2</c:v>
                </c:pt>
                <c:pt idx="5830">
                  <c:v>8.1818181818181818E-2</c:v>
                </c:pt>
                <c:pt idx="5831">
                  <c:v>8.11965811965812E-2</c:v>
                </c:pt>
                <c:pt idx="5832">
                  <c:v>9.0497737556561084E-2</c:v>
                </c:pt>
                <c:pt idx="5833">
                  <c:v>7.5221238938053103E-2</c:v>
                </c:pt>
                <c:pt idx="5834">
                  <c:v>8.8082901554404139E-2</c:v>
                </c:pt>
                <c:pt idx="5835">
                  <c:v>9.8130841121495324E-2</c:v>
                </c:pt>
                <c:pt idx="5836">
                  <c:v>0.107981220657277</c:v>
                </c:pt>
                <c:pt idx="5837">
                  <c:v>8.4158415841584164E-2</c:v>
                </c:pt>
                <c:pt idx="5838">
                  <c:v>0.11522633744855967</c:v>
                </c:pt>
                <c:pt idx="5839">
                  <c:v>8.0357142857142863E-2</c:v>
                </c:pt>
                <c:pt idx="5840">
                  <c:v>9.1703056768558958E-2</c:v>
                </c:pt>
                <c:pt idx="5841">
                  <c:v>9.4262295081967207E-2</c:v>
                </c:pt>
                <c:pt idx="5842">
                  <c:v>8.294930875576037E-2</c:v>
                </c:pt>
                <c:pt idx="5843">
                  <c:v>0.10194174757281553</c:v>
                </c:pt>
              </c:numCache>
            </c:numRef>
          </c:val>
          <c:smooth val="0"/>
        </c:ser>
        <c:dLbls>
          <c:showLegendKey val="0"/>
          <c:showVal val="0"/>
          <c:showCatName val="0"/>
          <c:showSerName val="0"/>
          <c:showPercent val="0"/>
          <c:showBubbleSize val="0"/>
        </c:dLbls>
        <c:marker val="1"/>
        <c:smooth val="0"/>
        <c:axId val="45184128"/>
        <c:axId val="45185664"/>
      </c:lineChart>
      <c:catAx>
        <c:axId val="45184128"/>
        <c:scaling>
          <c:orientation val="minMax"/>
        </c:scaling>
        <c:delete val="0"/>
        <c:axPos val="b"/>
        <c:numFmt formatCode="General" sourceLinked="1"/>
        <c:majorTickMark val="out"/>
        <c:minorTickMark val="none"/>
        <c:tickLblPos val="nextTo"/>
        <c:crossAx val="45185664"/>
        <c:crosses val="autoZero"/>
        <c:auto val="1"/>
        <c:lblAlgn val="ctr"/>
        <c:lblOffset val="100"/>
        <c:noMultiLvlLbl val="0"/>
      </c:catAx>
      <c:valAx>
        <c:axId val="45185664"/>
        <c:scaling>
          <c:orientation val="minMax"/>
        </c:scaling>
        <c:delete val="0"/>
        <c:axPos val="l"/>
        <c:majorGridlines/>
        <c:numFmt formatCode="0%" sourceLinked="1"/>
        <c:majorTickMark val="out"/>
        <c:minorTickMark val="none"/>
        <c:tickLblPos val="nextTo"/>
        <c:crossAx val="45184128"/>
        <c:crosses val="autoZero"/>
        <c:crossBetween val="between"/>
      </c:valAx>
    </c:plotArea>
    <c:plotVisOnly val="1"/>
    <c:dispBlanksAs val="gap"/>
    <c:showDLblsOverMax val="0"/>
  </c:chart>
  <c:externalData r:id="rId2">
    <c:autoUpdate val="0"/>
  </c:externalData>
  <c:userShapes r:id="rId3"/>
</c:chartSpace>
</file>

<file path=ppt/drawings/drawing1.xml><?xml version="1.0" encoding="utf-8"?>
<c:userShapes xmlns:c="http://schemas.openxmlformats.org/drawingml/2006/chart">
  <cdr:relSizeAnchor xmlns:cdr="http://schemas.openxmlformats.org/drawingml/2006/chartDrawing">
    <cdr:from>
      <cdr:x>0.5463</cdr:x>
      <cdr:y>0.22414</cdr:y>
    </cdr:from>
    <cdr:to>
      <cdr:x>0.61111</cdr:x>
      <cdr:y>0.48276</cdr:y>
    </cdr:to>
    <cdr:sp macro="" textlink="">
      <cdr:nvSpPr>
        <cdr:cNvPr id="2" name="Oval 1"/>
        <cdr:cNvSpPr/>
      </cdr:nvSpPr>
      <cdr:spPr>
        <a:xfrm xmlns:a="http://schemas.openxmlformats.org/drawingml/2006/main">
          <a:off x="4495800" y="990600"/>
          <a:ext cx="533400" cy="1143000"/>
        </a:xfrm>
        <a:prstGeom xmlns:a="http://schemas.openxmlformats.org/drawingml/2006/main" prst="ellipse">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0.67593</cdr:x>
      <cdr:y>0.37931</cdr:y>
    </cdr:from>
    <cdr:to>
      <cdr:x>0.71296</cdr:x>
      <cdr:y>0.51724</cdr:y>
    </cdr:to>
    <cdr:sp macro="" textlink="">
      <cdr:nvSpPr>
        <cdr:cNvPr id="3" name="Oval 2"/>
        <cdr:cNvSpPr/>
      </cdr:nvSpPr>
      <cdr:spPr>
        <a:xfrm xmlns:a="http://schemas.openxmlformats.org/drawingml/2006/main">
          <a:off x="5562600" y="1676400"/>
          <a:ext cx="304800" cy="609600"/>
        </a:xfrm>
        <a:prstGeom xmlns:a="http://schemas.openxmlformats.org/drawingml/2006/main" prst="ellipse">
          <a:avLst/>
        </a:prstGeom>
        <a:noFill xmlns:a="http://schemas.openxmlformats.org/drawingml/2006/mai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0E8445-BC51-415D-99D6-72D4196B15AC}" type="datetimeFigureOut">
              <a:rPr lang="en-US" smtClean="0"/>
              <a:t>7/9/2015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7F71C9-B2B0-4221-BC2C-F55C0004945C}" type="slidenum">
              <a:rPr lang="en-US" smtClean="0"/>
              <a:t>‹#›</a:t>
            </a:fld>
            <a:endParaRPr lang="en-US"/>
          </a:p>
        </p:txBody>
      </p:sp>
    </p:spTree>
    <p:extLst>
      <p:ext uri="{BB962C8B-B14F-4D97-AF65-F5344CB8AC3E}">
        <p14:creationId xmlns:p14="http://schemas.microsoft.com/office/powerpoint/2010/main" val="973954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r>
              <a:rPr lang="en-US" altLang="en-US" dirty="0" smtClean="0">
                <a:ea typeface="ＭＳ Ｐゴシック" charset="-128"/>
              </a:rPr>
              <a:t>The city of Los Angeles (LA), with 3.858 million residents, currently experiences a high number of hot days each year with a highly variable summer climate. </a:t>
            </a:r>
          </a:p>
          <a:p>
            <a:pPr lvl="1" eaLnBrk="1" hangingPunct="1">
              <a:spcBef>
                <a:spcPct val="0"/>
              </a:spcBef>
            </a:pPr>
            <a:r>
              <a:rPr lang="en-US" altLang="en-US" dirty="0" smtClean="0">
                <a:ea typeface="ＭＳ Ｐゴシック" charset="-128"/>
              </a:rPr>
              <a:t>Heat, air pollution, location set up </a:t>
            </a:r>
            <a:r>
              <a:rPr lang="en-US" altLang="en-US" dirty="0" err="1" smtClean="0">
                <a:ea typeface="ＭＳ Ｐゴシック" charset="-128"/>
              </a:rPr>
              <a:t>wrt</a:t>
            </a:r>
            <a:r>
              <a:rPr lang="en-US" altLang="en-US" dirty="0" smtClean="0">
                <a:ea typeface="ＭＳ Ｐゴシック" charset="-128"/>
              </a:rPr>
              <a:t> </a:t>
            </a:r>
            <a:r>
              <a:rPr lang="en-US" altLang="en-US" dirty="0" err="1" smtClean="0">
                <a:ea typeface="ＭＳ Ｐゴシック" charset="-128"/>
              </a:rPr>
              <a:t>meterology</a:t>
            </a:r>
            <a:r>
              <a:rPr lang="en-US" altLang="en-US" dirty="0" smtClean="0">
                <a:ea typeface="ＭＳ Ｐゴシック" charset="-128"/>
              </a:rPr>
              <a:t>. Provide the means for effective intervention activities by stakeholders.</a:t>
            </a:r>
          </a:p>
          <a:p>
            <a:pPr lvl="1" eaLnBrk="1" hangingPunct="1">
              <a:spcBef>
                <a:spcPct val="0"/>
              </a:spcBef>
            </a:pPr>
            <a:r>
              <a:rPr lang="en-US" altLang="en-US" dirty="0" smtClean="0">
                <a:ea typeface="ＭＳ Ｐゴシック" charset="-128"/>
              </a:rPr>
              <a:t>Most of the summer DT days are classic “Santa Ana” situations, with strong winds from the east associated with oppressive heat as the air descends and warms moving toward the coast.  Mean 1PM temperatures during the summer are in the upper 90s and can frequently exceed 100</a:t>
            </a:r>
            <a:r>
              <a:rPr lang="en-US" altLang="en-US" baseline="30000" dirty="0" smtClean="0">
                <a:ea typeface="ＭＳ Ｐゴシック" charset="-128"/>
              </a:rPr>
              <a:t>o</a:t>
            </a:r>
            <a:r>
              <a:rPr lang="en-US" altLang="en-US" dirty="0" smtClean="0">
                <a:ea typeface="ＭＳ Ｐゴシック" charset="-128"/>
              </a:rPr>
              <a:t>F.</a:t>
            </a:r>
          </a:p>
          <a:p>
            <a:pPr lvl="1" eaLnBrk="1" hangingPunct="1">
              <a:spcBef>
                <a:spcPct val="0"/>
              </a:spcBef>
            </a:pPr>
            <a:endParaRPr lang="en-US" altLang="en-US" dirty="0" smtClean="0">
              <a:ea typeface="ＭＳ Ｐゴシック" charset="-128"/>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charset="0"/>
                <a:ea typeface="ＭＳ Ｐゴシック" charset="-128"/>
              </a:defRPr>
            </a:lvl1pPr>
            <a:lvl2pPr marL="742950" indent="-285750" eaLnBrk="0" hangingPunct="0">
              <a:spcBef>
                <a:spcPct val="30000"/>
              </a:spcBef>
              <a:defRPr sz="1200">
                <a:solidFill>
                  <a:schemeClr val="tx1"/>
                </a:solidFill>
                <a:latin typeface="Calibri" charset="0"/>
                <a:ea typeface="ＭＳ Ｐゴシック" charset="-128"/>
              </a:defRPr>
            </a:lvl2pPr>
            <a:lvl3pPr marL="1143000" indent="-228600" eaLnBrk="0" hangingPunct="0">
              <a:spcBef>
                <a:spcPct val="30000"/>
              </a:spcBef>
              <a:defRPr sz="1200">
                <a:solidFill>
                  <a:schemeClr val="tx1"/>
                </a:solidFill>
                <a:latin typeface="Calibri" charset="0"/>
                <a:ea typeface="ＭＳ Ｐゴシック" charset="-128"/>
              </a:defRPr>
            </a:lvl3pPr>
            <a:lvl4pPr marL="1600200" indent="-228600" eaLnBrk="0" hangingPunct="0">
              <a:spcBef>
                <a:spcPct val="30000"/>
              </a:spcBef>
              <a:defRPr sz="1200">
                <a:solidFill>
                  <a:schemeClr val="tx1"/>
                </a:solidFill>
                <a:latin typeface="Calibri" charset="0"/>
                <a:ea typeface="ＭＳ Ｐゴシック" charset="-128"/>
              </a:defRPr>
            </a:lvl4pPr>
            <a:lvl5pPr marL="2057400" indent="-228600" eaLnBrk="0" hangingPunct="0">
              <a:spcBef>
                <a:spcPct val="30000"/>
              </a:spcBef>
              <a:defRPr sz="1200">
                <a:solidFill>
                  <a:schemeClr val="tx1"/>
                </a:solidFill>
                <a:latin typeface="Calibri" charset="0"/>
                <a:ea typeface="ＭＳ Ｐゴシック" charset="-128"/>
              </a:defRPr>
            </a:lvl5pPr>
            <a:lvl6pPr marL="2514600" indent="-228600"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eaLnBrk="0" fontAlgn="base" hangingPunct="0">
              <a:spcBef>
                <a:spcPct val="30000"/>
              </a:spcBef>
              <a:spcAft>
                <a:spcPct val="0"/>
              </a:spcAft>
              <a:defRPr sz="1200">
                <a:solidFill>
                  <a:schemeClr val="tx1"/>
                </a:solidFill>
                <a:latin typeface="Calibri" charset="0"/>
                <a:ea typeface="ＭＳ Ｐゴシック" charset="-128"/>
              </a:defRPr>
            </a:lvl9pPr>
          </a:lstStyle>
          <a:p>
            <a:pPr eaLnBrk="1" hangingPunct="1">
              <a:spcBef>
                <a:spcPct val="0"/>
              </a:spcBef>
            </a:pPr>
            <a:fld id="{7FF3A917-DF30-4D42-A8EB-2B619F5F4526}" type="slidenum">
              <a:rPr lang="en-US" altLang="en-US">
                <a:latin typeface="Arial" charset="0"/>
              </a:rPr>
              <a:pPr eaLnBrk="1" hangingPunct="1">
                <a:spcBef>
                  <a:spcPct val="0"/>
                </a:spcBef>
              </a:pPr>
              <a:t>2</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F71C9-B2B0-4221-BC2C-F55C0004945C}" type="slidenum">
              <a:rPr lang="en-US" smtClean="0"/>
              <a:t>14</a:t>
            </a:fld>
            <a:endParaRPr lang="en-US"/>
          </a:p>
        </p:txBody>
      </p:sp>
    </p:spTree>
    <p:extLst>
      <p:ext uri="{BB962C8B-B14F-4D97-AF65-F5344CB8AC3E}">
        <p14:creationId xmlns:p14="http://schemas.microsoft.com/office/powerpoint/2010/main" val="16724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47F71C9-B2B0-4221-BC2C-F55C0004945C}" type="slidenum">
              <a:rPr lang="en-US" smtClean="0"/>
              <a:t>27</a:t>
            </a:fld>
            <a:endParaRPr lang="en-US"/>
          </a:p>
        </p:txBody>
      </p:sp>
    </p:spTree>
    <p:extLst>
      <p:ext uri="{BB962C8B-B14F-4D97-AF65-F5344CB8AC3E}">
        <p14:creationId xmlns:p14="http://schemas.microsoft.com/office/powerpoint/2010/main" val="40595932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576EE33-17D2-4654-8C47-1418EDCB2E26}"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3941473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6EE33-17D2-4654-8C47-1418EDCB2E26}"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3152445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6EE33-17D2-4654-8C47-1418EDCB2E26}"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351847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576EE33-17D2-4654-8C47-1418EDCB2E26}"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17302261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576EE33-17D2-4654-8C47-1418EDCB2E26}" type="datetimeFigureOut">
              <a:rPr lang="en-US" smtClean="0"/>
              <a:t>7/9/2015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156139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576EE33-17D2-4654-8C47-1418EDCB2E26}"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1619375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576EE33-17D2-4654-8C47-1418EDCB2E26}" type="datetimeFigureOut">
              <a:rPr lang="en-US" smtClean="0"/>
              <a:t>7/9/2015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1962516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576EE33-17D2-4654-8C47-1418EDCB2E26}" type="datetimeFigureOut">
              <a:rPr lang="en-US" smtClean="0"/>
              <a:t>7/9/2015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97499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76EE33-17D2-4654-8C47-1418EDCB2E26}" type="datetimeFigureOut">
              <a:rPr lang="en-US" smtClean="0"/>
              <a:t>7/9/2015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2543156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6EE33-17D2-4654-8C47-1418EDCB2E26}"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235074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76EE33-17D2-4654-8C47-1418EDCB2E26}" type="datetimeFigureOut">
              <a:rPr lang="en-US" smtClean="0"/>
              <a:t>7/9/2015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E1CA05-F3EF-4F2C-B8BE-D89A981D458A}" type="slidenum">
              <a:rPr lang="en-US" smtClean="0"/>
              <a:t>‹#›</a:t>
            </a:fld>
            <a:endParaRPr lang="en-US"/>
          </a:p>
        </p:txBody>
      </p:sp>
    </p:spTree>
    <p:extLst>
      <p:ext uri="{BB962C8B-B14F-4D97-AF65-F5344CB8AC3E}">
        <p14:creationId xmlns:p14="http://schemas.microsoft.com/office/powerpoint/2010/main" val="152915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76EE33-17D2-4654-8C47-1418EDCB2E26}" type="datetimeFigureOut">
              <a:rPr lang="en-US" smtClean="0"/>
              <a:t>7/9/2015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E1CA05-F3EF-4F2C-B8BE-D89A981D458A}" type="slidenum">
              <a:rPr lang="en-US" smtClean="0"/>
              <a:t>‹#›</a:t>
            </a:fld>
            <a:endParaRPr lang="en-US"/>
          </a:p>
        </p:txBody>
      </p:sp>
    </p:spTree>
    <p:extLst>
      <p:ext uri="{BB962C8B-B14F-4D97-AF65-F5344CB8AC3E}">
        <p14:creationId xmlns:p14="http://schemas.microsoft.com/office/powerpoint/2010/main" val="1801316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5" Type="http://schemas.openxmlformats.org/officeDocument/2006/relationships/image" Target="../media/image2.png"/><Relationship Id="rId4" Type="http://schemas.openxmlformats.org/officeDocument/2006/relationships/image" Target="../media/image3.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5" Type="http://schemas.openxmlformats.org/officeDocument/2006/relationships/image" Target="../media/image2.png"/><Relationship Id="rId4" Type="http://schemas.openxmlformats.org/officeDocument/2006/relationships/image" Target="../media/image3.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chart" Target="../charts/chart6.xml"/><Relationship Id="rId4"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2.png"/><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tLang="en-US" dirty="0" smtClean="0">
                <a:solidFill>
                  <a:srgbClr val="C00000"/>
                </a:solidFill>
                <a:effectLst>
                  <a:outerShdw blurRad="38100" dist="38100" dir="2700000" algn="tl">
                    <a:srgbClr val="000000"/>
                  </a:outerShdw>
                </a:effectLst>
              </a:rPr>
              <a:t>Heat-Mortality Demographic Sensitivities in Los Angeles County and the Determination of a Winter Response</a:t>
            </a:r>
            <a:endParaRPr lang="en-US" dirty="0">
              <a:solidFill>
                <a:srgbClr val="C00000"/>
              </a:solidFill>
            </a:endParaRPr>
          </a:p>
        </p:txBody>
      </p:sp>
      <p:sp>
        <p:nvSpPr>
          <p:cNvPr id="3" name="Subtitle 2"/>
          <p:cNvSpPr>
            <a:spLocks noGrp="1"/>
          </p:cNvSpPr>
          <p:nvPr>
            <p:ph type="subTitle" idx="1"/>
          </p:nvPr>
        </p:nvSpPr>
        <p:spPr>
          <a:xfrm>
            <a:off x="1371600" y="4267200"/>
            <a:ext cx="6400800" cy="1371600"/>
          </a:xfrm>
        </p:spPr>
        <p:txBody>
          <a:bodyPr>
            <a:normAutofit fontScale="70000" lnSpcReduction="20000"/>
          </a:bodyPr>
          <a:lstStyle/>
          <a:p>
            <a:r>
              <a:rPr lang="en-US" b="1" dirty="0" smtClean="0">
                <a:solidFill>
                  <a:schemeClr val="tx1"/>
                </a:solidFill>
              </a:rPr>
              <a:t>Laurence S. Kalkstein, Ph.D.</a:t>
            </a:r>
          </a:p>
          <a:p>
            <a:r>
              <a:rPr lang="en-US" b="1" dirty="0" smtClean="0">
                <a:solidFill>
                  <a:schemeClr val="tx1"/>
                </a:solidFill>
              </a:rPr>
              <a:t>Department of Public Health Sciences</a:t>
            </a:r>
          </a:p>
          <a:p>
            <a:r>
              <a:rPr lang="en-US" b="1" dirty="0" smtClean="0">
                <a:solidFill>
                  <a:schemeClr val="tx1"/>
                </a:solidFill>
              </a:rPr>
              <a:t>Miller School of Medicine</a:t>
            </a:r>
          </a:p>
          <a:p>
            <a:r>
              <a:rPr lang="en-US" b="1" dirty="0" smtClean="0">
                <a:solidFill>
                  <a:schemeClr val="tx1"/>
                </a:solidFill>
              </a:rPr>
              <a:t>University of Miami</a:t>
            </a:r>
            <a:endParaRPr lang="en-US" b="1" dirty="0">
              <a:solidFill>
                <a:schemeClr val="tx1"/>
              </a:solidFill>
            </a:endParaRPr>
          </a:p>
        </p:txBody>
      </p:sp>
    </p:spTree>
    <p:extLst>
      <p:ext uri="{BB962C8B-B14F-4D97-AF65-F5344CB8AC3E}">
        <p14:creationId xmlns:p14="http://schemas.microsoft.com/office/powerpoint/2010/main" val="3217390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Results: Air Mass </a:t>
            </a:r>
            <a:r>
              <a:rPr lang="en-US" b="1" dirty="0" smtClean="0">
                <a:solidFill>
                  <a:srgbClr val="C00000"/>
                </a:solidFill>
                <a:effectLst>
                  <a:outerShdw blurRad="38100" dist="38100" dir="2700000" algn="tl">
                    <a:srgbClr val="000000">
                      <a:alpha val="43137"/>
                    </a:srgbClr>
                  </a:outerShdw>
                </a:effectLst>
              </a:rPr>
              <a:t>Temperatures for DT and </a:t>
            </a:r>
            <a:r>
              <a:rPr lang="en-US" b="1" smtClean="0">
                <a:solidFill>
                  <a:srgbClr val="C00000"/>
                </a:solidFill>
                <a:effectLst>
                  <a:outerShdw blurRad="38100" dist="38100" dir="2700000" algn="tl">
                    <a:srgbClr val="000000">
                      <a:alpha val="43137"/>
                    </a:srgbClr>
                  </a:outerShdw>
                </a:effectLst>
              </a:rPr>
              <a:t>MT+ in BUR</a:t>
            </a:r>
            <a:endParaRPr lang="en-US" b="1" dirty="0">
              <a:solidFill>
                <a:srgbClr val="C00000"/>
              </a:solidFill>
              <a:effectLst>
                <a:outerShdw blurRad="38100" dist="38100" dir="2700000" algn="tl">
                  <a:srgbClr val="000000">
                    <a:alpha val="43137"/>
                  </a:srgbClr>
                </a:outerShdw>
              </a:effectLst>
            </a:endParaRPr>
          </a:p>
        </p:txBody>
      </p:sp>
      <p:graphicFrame>
        <p:nvGraphicFramePr>
          <p:cNvPr id="6" name="Chart 5"/>
          <p:cNvGraphicFramePr>
            <a:graphicFrameLocks/>
          </p:cNvGraphicFramePr>
          <p:nvPr>
            <p:extLst>
              <p:ext uri="{D42A27DB-BD31-4B8C-83A1-F6EECF244321}">
                <p14:modId xmlns:p14="http://schemas.microsoft.com/office/powerpoint/2010/main" val="4088404379"/>
              </p:ext>
            </p:extLst>
          </p:nvPr>
        </p:nvGraphicFramePr>
        <p:xfrm>
          <a:off x="533400" y="1447800"/>
          <a:ext cx="3810001"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p:cNvGraphicFramePr>
            <a:graphicFrameLocks/>
          </p:cNvGraphicFramePr>
          <p:nvPr>
            <p:extLst>
              <p:ext uri="{D42A27DB-BD31-4B8C-83A1-F6EECF244321}">
                <p14:modId xmlns:p14="http://schemas.microsoft.com/office/powerpoint/2010/main" val="2391373277"/>
              </p:ext>
            </p:extLst>
          </p:nvPr>
        </p:nvGraphicFramePr>
        <p:xfrm>
          <a:off x="4724400" y="1447800"/>
          <a:ext cx="3962400" cy="266700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990600" y="4648200"/>
            <a:ext cx="75438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Represents DT (left) and MT+ (right) maximum temperatures for each month.</a:t>
            </a:r>
          </a:p>
          <a:p>
            <a:pPr marL="285750" indent="-285750">
              <a:buFont typeface="Arial" panose="020B0604020202020204" pitchFamily="34" charset="0"/>
              <a:buChar char="•"/>
            </a:pPr>
            <a:r>
              <a:rPr lang="en-US" dirty="0" smtClean="0"/>
              <a:t>Solid line is mean maximum temperature for the month; dashed is 1 </a:t>
            </a:r>
            <a:r>
              <a:rPr lang="en-US" dirty="0" err="1" smtClean="0"/>
              <a:t>sd</a:t>
            </a:r>
            <a:r>
              <a:rPr lang="en-US" dirty="0" smtClean="0"/>
              <a:t> above the mean; dotted is 2 </a:t>
            </a:r>
            <a:r>
              <a:rPr lang="en-US" dirty="0" err="1" smtClean="0"/>
              <a:t>sd</a:t>
            </a:r>
            <a:r>
              <a:rPr lang="en-US" dirty="0" smtClean="0"/>
              <a:t> above the mean.</a:t>
            </a:r>
          </a:p>
          <a:p>
            <a:pPr marL="285750" indent="-285750">
              <a:buFont typeface="Arial" panose="020B0604020202020204" pitchFamily="34" charset="0"/>
              <a:buChar char="•"/>
            </a:pPr>
            <a:r>
              <a:rPr lang="en-US" dirty="0" smtClean="0"/>
              <a:t>DT in winter can reach the mid to upper 80s to near 90 during winter months.</a:t>
            </a:r>
            <a:endParaRPr lang="en-US" dirty="0"/>
          </a:p>
        </p:txBody>
      </p:sp>
    </p:spTree>
    <p:extLst>
      <p:ext uri="{BB962C8B-B14F-4D97-AF65-F5344CB8AC3E}">
        <p14:creationId xmlns:p14="http://schemas.microsoft.com/office/powerpoint/2010/main" val="12192434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Results: Seasonal Mortality Deviations Using El Toro SSC (1) </a:t>
            </a:r>
            <a:endParaRPr lang="en-US" b="1" dirty="0">
              <a:solidFill>
                <a:srgbClr val="C00000"/>
              </a:solidFill>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600201"/>
            <a:ext cx="8229600" cy="2743200"/>
          </a:xfrm>
          <a:prstGeom prst="rect">
            <a:avLst/>
          </a:prstGeom>
          <a:noFill/>
          <a:ln>
            <a:noFill/>
          </a:ln>
        </p:spPr>
      </p:pic>
      <p:sp>
        <p:nvSpPr>
          <p:cNvPr id="5" name="TextBox 4"/>
          <p:cNvSpPr txBox="1"/>
          <p:nvPr/>
        </p:nvSpPr>
        <p:spPr>
          <a:xfrm>
            <a:off x="533400" y="4572000"/>
            <a:ext cx="81534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Numbers are mean daily percent changes around the standardized mortality baseline.  Blue numbers are statistically significant at p&lt; .05.  Increasingly red indicates percentage increase above baseline; increasingly green indicates percentage increase below baseline.</a:t>
            </a:r>
          </a:p>
          <a:p>
            <a:pPr marL="285750" indent="-285750">
              <a:buFont typeface="Arial" panose="020B0604020202020204" pitchFamily="34" charset="0"/>
              <a:buChar char="•"/>
            </a:pPr>
            <a:r>
              <a:rPr lang="en-US" dirty="0" smtClean="0"/>
              <a:t>Summer shows very high increases above the baseline for both air masses, virtually all are statistically significant.  For most groups, percent increases are 8% or greater.</a:t>
            </a:r>
          </a:p>
          <a:p>
            <a:pPr marL="285750" indent="-285750">
              <a:buFont typeface="Arial" panose="020B0604020202020204" pitchFamily="34" charset="0"/>
              <a:buChar char="•"/>
            </a:pP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flipH="1">
            <a:off x="9677400" y="3124200"/>
            <a:ext cx="990600" cy="609600"/>
          </a:xfrm>
          <a:prstGeom prst="rect">
            <a:avLst/>
          </a:prstGeom>
        </p:spPr>
      </p:pic>
    </p:spTree>
    <p:extLst>
      <p:ext uri="{BB962C8B-B14F-4D97-AF65-F5344CB8AC3E}">
        <p14:creationId xmlns:p14="http://schemas.microsoft.com/office/powerpoint/2010/main" val="11227518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2620"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Results: Seasonal Mortality Deviations Using El Toro SSC (2)</a:t>
            </a:r>
            <a:endParaRPr lang="en-US" b="1" dirty="0">
              <a:solidFill>
                <a:srgbClr val="C00000"/>
              </a:solidFill>
              <a:effectLst>
                <a:outerShdw blurRad="38100" dist="38100" dir="2700000" algn="tl">
                  <a:srgbClr val="000000">
                    <a:alpha val="43137"/>
                  </a:srgbClr>
                </a:outerShdw>
              </a:effectLst>
            </a:endParaRPr>
          </a:p>
        </p:txBody>
      </p:sp>
      <p:pic>
        <p:nvPicPr>
          <p:cNvPr id="4" name="Content Placeholder 3"/>
          <p:cNvPicPr>
            <a:picLocks noGrp="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57200" y="1600201"/>
            <a:ext cx="8229600" cy="2743199"/>
          </a:xfrm>
          <a:prstGeom prst="rect">
            <a:avLst/>
          </a:prstGeom>
          <a:noFill/>
          <a:ln>
            <a:noFill/>
          </a:ln>
        </p:spPr>
      </p:pic>
      <p:sp>
        <p:nvSpPr>
          <p:cNvPr id="6" name="TextBox 5"/>
          <p:cNvSpPr txBox="1"/>
          <p:nvPr/>
        </p:nvSpPr>
        <p:spPr>
          <a:xfrm>
            <a:off x="533400" y="4724400"/>
            <a:ext cx="81534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Most sensitive groups: Black (over 10% deviation above baseline for both air masses), Hispanic (over 13% deviation), black elderly (over 16% deviation).</a:t>
            </a:r>
          </a:p>
          <a:p>
            <a:pPr marL="285750" indent="-285750">
              <a:buFont typeface="Arial" panose="020B0604020202020204" pitchFamily="34" charset="0"/>
              <a:buChar char="•"/>
            </a:pPr>
            <a:r>
              <a:rPr lang="en-US" b="1" dirty="0" smtClean="0"/>
              <a:t>Biggest surprise: Winter is second most important season for heat-related mortality!</a:t>
            </a:r>
          </a:p>
          <a:p>
            <a:pPr marL="285750" indent="-285750">
              <a:buFont typeface="Arial" panose="020B0604020202020204" pitchFamily="34" charset="0"/>
              <a:buChar char="•"/>
            </a:pPr>
            <a:r>
              <a:rPr lang="en-US" dirty="0" smtClean="0"/>
              <a:t>Little heat-related mortality in fall; probably due to </a:t>
            </a:r>
            <a:r>
              <a:rPr lang="en-US" dirty="0" err="1" smtClean="0"/>
              <a:t>susceptibles</a:t>
            </a:r>
            <a:r>
              <a:rPr lang="en-US" dirty="0" smtClean="0"/>
              <a:t> dying in summer.</a:t>
            </a:r>
            <a:endParaRPr lang="en-US" dirty="0"/>
          </a:p>
        </p:txBody>
      </p:sp>
      <p:pic>
        <p:nvPicPr>
          <p:cNvPr id="7"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210800" y="3124200"/>
            <a:ext cx="609600" cy="609600"/>
          </a:xfrm>
          <a:prstGeom prst="rect">
            <a:avLst/>
          </a:prstGeom>
        </p:spPr>
      </p:pic>
    </p:spTree>
    <p:extLst>
      <p:ext uri="{BB962C8B-B14F-4D97-AF65-F5344CB8AC3E}">
        <p14:creationId xmlns:p14="http://schemas.microsoft.com/office/powerpoint/2010/main" val="31040765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6810"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Why the Strong Winter Reaction to Heat?</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70000" lnSpcReduction="20000"/>
          </a:bodyPr>
          <a:lstStyle/>
          <a:p>
            <a:r>
              <a:rPr lang="en-US" dirty="0" smtClean="0"/>
              <a:t>In our studies, found nowhere else in the U.S.</a:t>
            </a:r>
          </a:p>
          <a:p>
            <a:r>
              <a:rPr lang="en-US" dirty="0" smtClean="0"/>
              <a:t>Not demonstrated in any research by anyone.</a:t>
            </a:r>
          </a:p>
          <a:p>
            <a:r>
              <a:rPr lang="en-US" dirty="0" smtClean="0"/>
              <a:t>Los Angeles can achieve the hottest temperatures in winter of any city in the U.S., including Phoenix or Miami.</a:t>
            </a:r>
          </a:p>
          <a:p>
            <a:r>
              <a:rPr lang="en-US" dirty="0" smtClean="0"/>
              <a:t>Santa Ana and descending, warming air play a role; can exceed 90</a:t>
            </a:r>
            <a:r>
              <a:rPr lang="en-US" baseline="30000" dirty="0" smtClean="0"/>
              <a:t>o </a:t>
            </a:r>
            <a:r>
              <a:rPr lang="en-US" dirty="0" smtClean="0"/>
              <a:t>on certain rare winter days.</a:t>
            </a:r>
          </a:p>
          <a:p>
            <a:r>
              <a:rPr lang="en-US" dirty="0" smtClean="0"/>
              <a:t>Population unprepared for such unexpected heat in winter.</a:t>
            </a:r>
          </a:p>
          <a:p>
            <a:r>
              <a:rPr lang="en-US" dirty="0" smtClean="0"/>
              <a:t>People respond negatively to the rare, unexpected event.</a:t>
            </a:r>
          </a:p>
          <a:p>
            <a:r>
              <a:rPr lang="en-US" dirty="0" smtClean="0"/>
              <a:t>Some winter days show deviations exceeding 50% above the baseline, especially among the elderly.</a:t>
            </a:r>
          </a:p>
          <a:p>
            <a:r>
              <a:rPr lang="en-US" dirty="0" smtClean="0"/>
              <a:t>DT air mass most responsible.</a:t>
            </a:r>
          </a:p>
          <a:p>
            <a:r>
              <a:rPr lang="en-US" dirty="0" smtClean="0"/>
              <a:t>However, there may be some complicating factors that must be explored which may temper these results.</a:t>
            </a:r>
          </a:p>
          <a:p>
            <a:endParaRPr lang="en-US" dirty="0"/>
          </a:p>
        </p:txBody>
      </p:sp>
    </p:spTree>
    <p:extLst>
      <p:ext uri="{BB962C8B-B14F-4D97-AF65-F5344CB8AC3E}">
        <p14:creationId xmlns:p14="http://schemas.microsoft.com/office/powerpoint/2010/main" val="202496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A Specific Case:  December, 1999</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94353752"/>
              </p:ext>
            </p:extLst>
          </p:nvPr>
        </p:nvGraphicFramePr>
        <p:xfrm>
          <a:off x="838200" y="1143000"/>
          <a:ext cx="7239000" cy="39624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990600" y="5410200"/>
            <a:ext cx="7848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In December, 1999 there were 14 consecutive days of DT air (12/15-12/28).</a:t>
            </a:r>
          </a:p>
          <a:p>
            <a:pPr marL="285750" indent="-285750">
              <a:buFont typeface="Arial" panose="020B0604020202020204" pitchFamily="34" charset="0"/>
              <a:buChar char="•"/>
            </a:pPr>
            <a:r>
              <a:rPr lang="en-US" dirty="0" smtClean="0"/>
              <a:t>During the middle of that period, total and elderly mortality were well above the baseline, with elderly mortality 50% or higher for most of those days.</a:t>
            </a:r>
          </a:p>
          <a:p>
            <a:pPr marL="285750" indent="-285750">
              <a:buFont typeface="Arial" panose="020B0604020202020204" pitchFamily="34" charset="0"/>
              <a:buChar char="•"/>
            </a:pPr>
            <a:r>
              <a:rPr lang="en-US" dirty="0" smtClean="0"/>
              <a:t>Complicating evidence discussed later.</a:t>
            </a: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906000" y="3124200"/>
            <a:ext cx="1143000" cy="609600"/>
          </a:xfrm>
          <a:prstGeom prst="rect">
            <a:avLst/>
          </a:prstGeom>
        </p:spPr>
      </p:pic>
    </p:spTree>
    <p:extLst>
      <p:ext uri="{BB962C8B-B14F-4D97-AF65-F5344CB8AC3E}">
        <p14:creationId xmlns:p14="http://schemas.microsoft.com/office/powerpoint/2010/main" val="32979560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536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Consecutive Day Analyses</a:t>
            </a:r>
            <a:endParaRPr lang="en-US"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685800" y="5105400"/>
            <a:ext cx="78486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Consecutive days of offensive air masses in summer lead to rapid increases in heat-induced mortality.</a:t>
            </a:r>
          </a:p>
          <a:p>
            <a:pPr marL="285750" indent="-285750">
              <a:buFont typeface="Arial" panose="020B0604020202020204" pitchFamily="34" charset="0"/>
              <a:buChar char="•"/>
            </a:pPr>
            <a:r>
              <a:rPr lang="en-US" dirty="0" smtClean="0"/>
              <a:t>By the 5</a:t>
            </a:r>
            <a:r>
              <a:rPr lang="en-US" baseline="30000" dirty="0" smtClean="0"/>
              <a:t>th</a:t>
            </a:r>
            <a:r>
              <a:rPr lang="en-US" dirty="0" smtClean="0"/>
              <a:t> consecutive day, mortality averages over 20 percent above the baseline for total and elderly.</a:t>
            </a:r>
            <a:endParaRPr lang="en-US"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537716376"/>
              </p:ext>
            </p:extLst>
          </p:nvPr>
        </p:nvGraphicFramePr>
        <p:xfrm>
          <a:off x="990600" y="1600200"/>
          <a:ext cx="7391400" cy="32765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331809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Consecutive Day Analysis: White vs. Black Population</a:t>
            </a:r>
            <a:endParaRPr lang="en-US" b="1" dirty="0">
              <a:solidFill>
                <a:srgbClr val="C00000"/>
              </a:solidFill>
              <a:effectLst>
                <a:outerShdw blurRad="38100" dist="38100" dir="2700000" algn="tl">
                  <a:srgbClr val="000000">
                    <a:alpha val="43137"/>
                  </a:srgbClr>
                </a:outerShdw>
              </a:effectLst>
            </a:endParaRPr>
          </a:p>
        </p:txBody>
      </p:sp>
      <p:pic>
        <p:nvPicPr>
          <p:cNvPr id="4" name="Content Placeholder 3" descr="ConsecDayWS.pdf"/>
          <p:cNvPicPr>
            <a:picLocks noGrp="1" noChangeAspect="1"/>
          </p:cNvPicPr>
          <p:nvPr>
            <p:ph idx="1"/>
          </p:nvPr>
        </p:nvPicPr>
        <p:blipFill>
          <a:blip r:embed="rId2"/>
          <a:srcRect l="-7368" r="-7368"/>
          <a:stretch>
            <a:fillRect/>
          </a:stretch>
        </p:blipFill>
        <p:spPr>
          <a:xfrm>
            <a:off x="1236133" y="1524000"/>
            <a:ext cx="6671734" cy="3276600"/>
          </a:xfrm>
        </p:spPr>
      </p:pic>
      <p:sp>
        <p:nvSpPr>
          <p:cNvPr id="5" name="TextBox 4"/>
          <p:cNvSpPr txBox="1"/>
          <p:nvPr/>
        </p:nvSpPr>
        <p:spPr>
          <a:xfrm>
            <a:off x="1371600" y="5257800"/>
            <a:ext cx="72390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Summer consecutive day response is very large, especially for the black population.</a:t>
            </a:r>
          </a:p>
          <a:p>
            <a:pPr marL="285750" indent="-285750">
              <a:buFont typeface="Arial" panose="020B0604020202020204" pitchFamily="34" charset="0"/>
              <a:buChar char="•"/>
            </a:pPr>
            <a:r>
              <a:rPr lang="en-US" dirty="0" smtClean="0"/>
              <a:t>Although weaker, winter consecutive day response still shows over 10% increase in excess mortality during offensive air masses after 4 days.</a:t>
            </a:r>
          </a:p>
          <a:p>
            <a:pPr marL="285750" indent="-285750">
              <a:buFont typeface="Arial" panose="020B0604020202020204" pitchFamily="34" charset="0"/>
              <a:buChar char="•"/>
            </a:pPr>
            <a:r>
              <a:rPr lang="en-US" dirty="0" smtClean="0"/>
              <a:t>NOTE: sample size is small for summer 5 consecutive days.</a:t>
            </a:r>
            <a:endParaRPr lang="en-US" dirty="0"/>
          </a:p>
        </p:txBody>
      </p:sp>
    </p:spTree>
    <p:extLst>
      <p:ext uri="{BB962C8B-B14F-4D97-AF65-F5344CB8AC3E}">
        <p14:creationId xmlns:p14="http://schemas.microsoft.com/office/powerpoint/2010/main" val="34297164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Summary of Historical Demographic Breakdown Results (1)</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lvl="0"/>
            <a:r>
              <a:rPr lang="en-US" sz="2000" dirty="0"/>
              <a:t>Two “offensive” air masses are present in the Los Angeles area, which are associated with elevated mortality.  The hot and humid MT+ air mass peaks in summer, while the very hot and dry DT air </a:t>
            </a:r>
            <a:r>
              <a:rPr lang="en-US" sz="2000" dirty="0" smtClean="0"/>
              <a:t>mass peaks </a:t>
            </a:r>
            <a:r>
              <a:rPr lang="en-US" sz="2000" dirty="0"/>
              <a:t>in fall</a:t>
            </a:r>
            <a:r>
              <a:rPr lang="en-US" sz="2000" dirty="0" smtClean="0"/>
              <a:t>.</a:t>
            </a:r>
          </a:p>
          <a:p>
            <a:r>
              <a:rPr lang="en-US" sz="2000" dirty="0"/>
              <a:t>We compared Los Angeles County mortality data with </a:t>
            </a:r>
            <a:r>
              <a:rPr lang="en-US" sz="2000" dirty="0" smtClean="0"/>
              <a:t>air </a:t>
            </a:r>
            <a:r>
              <a:rPr lang="en-US" sz="2000" dirty="0"/>
              <a:t>mass data from Burbank and El Toro; the results were consistently stronger with El Toro</a:t>
            </a:r>
            <a:r>
              <a:rPr lang="en-US" sz="2000" dirty="0" smtClean="0"/>
              <a:t>.</a:t>
            </a:r>
          </a:p>
          <a:p>
            <a:pPr lvl="0"/>
            <a:r>
              <a:rPr lang="en-US" sz="2000" dirty="0"/>
              <a:t>For total all-cause mortality, the average daily increase over baseline mortality is 8 percent for both air masses.  </a:t>
            </a:r>
            <a:r>
              <a:rPr lang="en-US" sz="2000" dirty="0" smtClean="0"/>
              <a:t>This amounts </a:t>
            </a:r>
            <a:r>
              <a:rPr lang="en-US" sz="2000" dirty="0"/>
              <a:t>to about an extra 14 deaths per day in the County, and averages to about 70 heat-related deaths in a typical summer</a:t>
            </a:r>
            <a:r>
              <a:rPr lang="en-US" sz="2000" dirty="0" smtClean="0"/>
              <a:t>.   This number varies considerably from year to year.</a:t>
            </a:r>
          </a:p>
          <a:p>
            <a:r>
              <a:rPr lang="en-US" sz="2000" dirty="0"/>
              <a:t>In summer, </a:t>
            </a:r>
            <a:r>
              <a:rPr lang="en-US" sz="2000" dirty="0" smtClean="0"/>
              <a:t>Black</a:t>
            </a:r>
            <a:r>
              <a:rPr lang="en-US" sz="2000" dirty="0"/>
              <a:t>, Hispanic, and black elderly demographic groups demonstrate the greatest sensitivities for both air masses, with average increases in mortality between 11 and 18 percent.</a:t>
            </a:r>
          </a:p>
          <a:p>
            <a:pPr lvl="0"/>
            <a:endParaRPr lang="en-US" sz="1800" dirty="0"/>
          </a:p>
          <a:p>
            <a:endParaRPr lang="en-US" sz="1800" dirty="0"/>
          </a:p>
          <a:p>
            <a:pPr lvl="0"/>
            <a:endParaRPr lang="en-US" sz="1800" dirty="0"/>
          </a:p>
          <a:p>
            <a:endParaRPr lang="en-US" dirty="0"/>
          </a:p>
        </p:txBody>
      </p:sp>
    </p:spTree>
    <p:extLst>
      <p:ext uri="{BB962C8B-B14F-4D97-AF65-F5344CB8AC3E}">
        <p14:creationId xmlns:p14="http://schemas.microsoft.com/office/powerpoint/2010/main" val="15874204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Summary of Historical Demographic Breakdown Results (2)</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pPr lvl="0"/>
            <a:r>
              <a:rPr lang="en-US" sz="2000" dirty="0"/>
              <a:t>One major surprise is the number of excess deaths that occur in winter </a:t>
            </a:r>
            <a:r>
              <a:rPr lang="en-US" sz="2000" dirty="0" smtClean="0"/>
              <a:t>during offensive air masses.  </a:t>
            </a:r>
            <a:r>
              <a:rPr lang="en-US" sz="2000" dirty="0"/>
              <a:t>This winter heat-mortality phenomenon had not been </a:t>
            </a:r>
            <a:r>
              <a:rPr lang="en-US" sz="2000" dirty="0" smtClean="0"/>
              <a:t>previously determined, </a:t>
            </a:r>
            <a:r>
              <a:rPr lang="en-US" sz="2000" dirty="0"/>
              <a:t>and </a:t>
            </a:r>
            <a:r>
              <a:rPr lang="en-US" sz="2000" dirty="0" smtClean="0"/>
              <a:t>a possible explanation </a:t>
            </a:r>
            <a:r>
              <a:rPr lang="en-US" sz="2000" dirty="0"/>
              <a:t>relates to the </a:t>
            </a:r>
            <a:r>
              <a:rPr lang="en-US" sz="2000" dirty="0" smtClean="0"/>
              <a:t>potential winter heat in the Los Angeles Basin, </a:t>
            </a:r>
            <a:r>
              <a:rPr lang="en-US" sz="2000" dirty="0"/>
              <a:t>especially during a DT air mass incursion.  The elderly seem particularly impacted by winter heat</a:t>
            </a:r>
            <a:r>
              <a:rPr lang="en-US" sz="2000" dirty="0" smtClean="0"/>
              <a:t>.</a:t>
            </a:r>
          </a:p>
          <a:p>
            <a:pPr lvl="0"/>
            <a:r>
              <a:rPr lang="en-US" sz="2000" dirty="0" smtClean="0"/>
              <a:t>The winter heat phenomena need to be evaluated in more detail.</a:t>
            </a:r>
          </a:p>
          <a:p>
            <a:pPr lvl="0"/>
            <a:r>
              <a:rPr lang="en-US" sz="2000" dirty="0"/>
              <a:t>Consecutive day runs of the offensive air masses are particularly dangerous in terms of increasing heat-related mortality. </a:t>
            </a:r>
            <a:endParaRPr lang="en-US" sz="2000" dirty="0" smtClean="0"/>
          </a:p>
          <a:p>
            <a:pPr lvl="0"/>
            <a:r>
              <a:rPr lang="en-US" sz="2000" dirty="0" smtClean="0"/>
              <a:t>Clearly intervention efforts have to be concentrated in areas with sensitive populations, and heat-health warning systems need to be adapted to the possibility of killer winter heat.</a:t>
            </a:r>
          </a:p>
          <a:p>
            <a:pPr lvl="0"/>
            <a:endParaRPr lang="en-US" sz="2000" dirty="0"/>
          </a:p>
          <a:p>
            <a:endParaRPr lang="en-US" dirty="0"/>
          </a:p>
        </p:txBody>
      </p:sp>
    </p:spTree>
    <p:extLst>
      <p:ext uri="{BB962C8B-B14F-4D97-AF65-F5344CB8AC3E}">
        <p14:creationId xmlns:p14="http://schemas.microsoft.com/office/powerpoint/2010/main" val="3991358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Recommendations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People do not recognize heat as a major killer; decision-makers need to emphasize the danger.</a:t>
            </a:r>
          </a:p>
          <a:p>
            <a:r>
              <a:rPr lang="en-US" dirty="0" smtClean="0"/>
              <a:t>Present intervention needs to be better targeted toward most susceptible groups.</a:t>
            </a:r>
          </a:p>
          <a:p>
            <a:r>
              <a:rPr lang="en-US" dirty="0" smtClean="0"/>
              <a:t>Summer excessive heat warnings should be based somewhat on the forecast of negative health outcomes like we found in this study.</a:t>
            </a:r>
          </a:p>
          <a:p>
            <a:r>
              <a:rPr lang="en-US" dirty="0" smtClean="0"/>
              <a:t>Winter heat must be recognized as a potential danger; we are working further on that now for LA County Public Health.</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515600" y="3124200"/>
            <a:ext cx="685800" cy="609600"/>
          </a:xfrm>
          <a:prstGeom prst="rect">
            <a:avLst/>
          </a:prstGeom>
        </p:spPr>
      </p:pic>
    </p:spTree>
    <p:extLst>
      <p:ext uri="{BB962C8B-B14F-4D97-AF65-F5344CB8AC3E}">
        <p14:creationId xmlns:p14="http://schemas.microsoft.com/office/powerpoint/2010/main" val="37708720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90760"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25400"/>
            <a:ext cx="8226394" cy="1143000"/>
          </a:xfrm>
        </p:spPr>
        <p:txBody>
          <a:bodyPr/>
          <a:lstStyle/>
          <a:p>
            <a:pPr>
              <a:defRPr/>
            </a:pPr>
            <a:r>
              <a:rPr lang="en-US" altLang="en-US" sz="3000" b="1" dirty="0" smtClean="0">
                <a:solidFill>
                  <a:srgbClr val="C00000"/>
                </a:solidFill>
                <a:effectLst>
                  <a:outerShdw blurRad="38100" dist="38100" dir="2700000" algn="tl">
                    <a:srgbClr val="000000">
                      <a:alpha val="43137"/>
                    </a:srgbClr>
                  </a:outerShdw>
                </a:effectLst>
              </a:rPr>
              <a:t>Los Angeles is unique in heat health studies…</a:t>
            </a:r>
          </a:p>
        </p:txBody>
      </p:sp>
      <p:pic>
        <p:nvPicPr>
          <p:cNvPr id="409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41413" y="1223963"/>
            <a:ext cx="6869112" cy="458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0402" y="5348650"/>
            <a:ext cx="8131292" cy="1446550"/>
          </a:xfrm>
          <a:prstGeom prst="rect">
            <a:avLst/>
          </a:prstGeom>
          <a:solidFill>
            <a:schemeClr val="tx1">
              <a:alpha val="96000"/>
            </a:schemeClr>
          </a:solidFill>
          <a:effectLst>
            <a:glow rad="228600">
              <a:schemeClr val="accent2">
                <a:satMod val="175000"/>
                <a:alpha val="40000"/>
              </a:schemeClr>
            </a:glow>
          </a:effectLst>
        </p:spPr>
        <p:txBody>
          <a:bodyPr>
            <a:spAutoFit/>
          </a:bodyPr>
          <a:lstStyle>
            <a:lvl1pPr marL="342900" indent="-342900"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buFont typeface="Arial" charset="0"/>
              <a:buChar char="•"/>
              <a:defRPr/>
            </a:pPr>
            <a:r>
              <a:rPr lang="en-US" altLang="en-US" sz="2200" b="1" smtClean="0">
                <a:solidFill>
                  <a:srgbClr val="FFFFFF"/>
                </a:solidFill>
                <a:effectLst>
                  <a:outerShdw blurRad="38100" dist="38100" dir="2700000" algn="tl">
                    <a:srgbClr val="C0C0C0"/>
                  </a:outerShdw>
                </a:effectLst>
                <a:latin typeface="Calibri" charset="0"/>
              </a:rPr>
              <a:t>Wide variation in demographics</a:t>
            </a:r>
          </a:p>
          <a:p>
            <a:pPr eaLnBrk="1" hangingPunct="1">
              <a:buFont typeface="Arial" charset="0"/>
              <a:buChar char="•"/>
              <a:defRPr/>
            </a:pPr>
            <a:r>
              <a:rPr lang="en-US" altLang="en-US" sz="2200" b="1" smtClean="0">
                <a:solidFill>
                  <a:srgbClr val="FFFFFF"/>
                </a:solidFill>
                <a:effectLst>
                  <a:outerShdw blurRad="38100" dist="38100" dir="2700000" algn="tl">
                    <a:srgbClr val="C0C0C0"/>
                  </a:outerShdw>
                </a:effectLst>
                <a:latin typeface="Calibri" charset="0"/>
              </a:rPr>
              <a:t>10 million residents in Los Angeles County</a:t>
            </a:r>
          </a:p>
          <a:p>
            <a:pPr eaLnBrk="1" hangingPunct="1">
              <a:buFont typeface="Arial" charset="0"/>
              <a:buChar char="•"/>
              <a:defRPr/>
            </a:pPr>
            <a:r>
              <a:rPr lang="en-US" altLang="en-US" sz="2200" b="1" smtClean="0">
                <a:solidFill>
                  <a:srgbClr val="FFFFFF"/>
                </a:solidFill>
                <a:effectLst>
                  <a:outerShdw blurRad="38100" dist="38100" dir="2700000" algn="tl">
                    <a:srgbClr val="C0C0C0"/>
                  </a:outerShdw>
                </a:effectLst>
                <a:latin typeface="Calibri" charset="0"/>
              </a:rPr>
              <a:t>Amplified population growth </a:t>
            </a:r>
            <a:r>
              <a:rPr lang="en-US" altLang="en-US" sz="2200" b="1" smtClean="0">
                <a:solidFill>
                  <a:srgbClr val="FFFFFF"/>
                </a:solidFill>
                <a:effectLst>
                  <a:outerShdw blurRad="38100" dist="38100" dir="2700000" algn="tl">
                    <a:srgbClr val="C0C0C0"/>
                  </a:outerShdw>
                </a:effectLst>
                <a:latin typeface="Calibri" charset="0"/>
                <a:sym typeface="Wingdings" charset="2"/>
              </a:rPr>
              <a:t> </a:t>
            </a:r>
            <a:r>
              <a:rPr lang="en-US" altLang="en-US" sz="2200" b="1" smtClean="0">
                <a:solidFill>
                  <a:srgbClr val="FFFFFF"/>
                </a:solidFill>
                <a:effectLst>
                  <a:outerShdw blurRad="38100" dist="38100" dir="2700000" algn="tl">
                    <a:srgbClr val="C0C0C0"/>
                  </a:outerShdw>
                </a:effectLst>
                <a:latin typeface="Calibri" charset="0"/>
              </a:rPr>
              <a:t>Anthropogenic heat sources</a:t>
            </a:r>
          </a:p>
          <a:p>
            <a:pPr eaLnBrk="1" hangingPunct="1">
              <a:buFont typeface="Arial" charset="0"/>
              <a:buChar char="•"/>
              <a:defRPr/>
            </a:pPr>
            <a:r>
              <a:rPr lang="en-US" altLang="en-US" sz="2200" b="1" smtClean="0">
                <a:solidFill>
                  <a:srgbClr val="FFFFFF"/>
                </a:solidFill>
                <a:effectLst>
                  <a:outerShdw blurRad="38100" dist="38100" dir="2700000" algn="tl">
                    <a:srgbClr val="C0C0C0"/>
                  </a:outerShdw>
                </a:effectLst>
                <a:latin typeface="Calibri" charset="0"/>
              </a:rPr>
              <a:t>Unique Weather and Air Pollution Problems</a:t>
            </a:r>
          </a:p>
        </p:txBody>
      </p:sp>
    </p:spTree>
    <p:extLst>
      <p:ext uri="{BB962C8B-B14F-4D97-AF65-F5344CB8AC3E}">
        <p14:creationId xmlns:p14="http://schemas.microsoft.com/office/powerpoint/2010/main" val="25535162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Winter Heat Analysis: Goals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Determine if increases in mortality noted during winter heat events (defined as three consecutive days of DT or MT+ air masses) are due to meteorology or some other causes.</a:t>
            </a:r>
          </a:p>
          <a:p>
            <a:r>
              <a:rPr lang="en-US" dirty="0" smtClean="0"/>
              <a:t>Determine the feasibility of issuing warnings during health-compromising winter heat events.</a:t>
            </a:r>
            <a:endParaRPr lang="en-US" dirty="0"/>
          </a:p>
        </p:txBody>
      </p:sp>
    </p:spTree>
    <p:extLst>
      <p:ext uri="{BB962C8B-B14F-4D97-AF65-F5344CB8AC3E}">
        <p14:creationId xmlns:p14="http://schemas.microsoft.com/office/powerpoint/2010/main" val="1916230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Trends in Winter Mortality</a:t>
            </a:r>
            <a:endParaRPr lang="en-US" b="1" dirty="0">
              <a:solidFill>
                <a:srgbClr val="C00000"/>
              </a:solidFill>
              <a:effectLst>
                <a:outerShdw blurRad="38100" dist="38100" dir="2700000" algn="tl">
                  <a:srgbClr val="000000">
                    <a:alpha val="43137"/>
                  </a:srgbClr>
                </a:outerShdw>
              </a:effectLst>
            </a:endParaRPr>
          </a:p>
        </p:txBody>
      </p:sp>
      <p:sp>
        <p:nvSpPr>
          <p:cNvPr id="5" name="TextBox 4"/>
          <p:cNvSpPr txBox="1"/>
          <p:nvPr/>
        </p:nvSpPr>
        <p:spPr>
          <a:xfrm>
            <a:off x="990600" y="5486400"/>
            <a:ext cx="7391400" cy="1200329"/>
          </a:xfrm>
          <a:prstGeom prst="rect">
            <a:avLst/>
          </a:prstGeom>
          <a:noFill/>
        </p:spPr>
        <p:txBody>
          <a:bodyPr wrap="square" rtlCol="0">
            <a:spAutoFit/>
          </a:bodyPr>
          <a:lstStyle/>
          <a:p>
            <a:pPr marL="285750" indent="-285750">
              <a:buFont typeface="Arial" panose="020B0604020202020204" pitchFamily="34" charset="0"/>
              <a:buChar char="•"/>
            </a:pPr>
            <a:r>
              <a:rPr lang="en-US" dirty="0" smtClean="0"/>
              <a:t>Strong intra-seasonal variation for all demographic groups, particularly black and Hispanic.</a:t>
            </a:r>
          </a:p>
          <a:p>
            <a:pPr marL="285750" indent="-285750">
              <a:buFont typeface="Arial" panose="020B0604020202020204" pitchFamily="34" charset="0"/>
              <a:buChar char="•"/>
            </a:pPr>
            <a:r>
              <a:rPr lang="en-US" dirty="0" smtClean="0"/>
              <a:t>Peak during holiday season, decrease during mid-January to early February, peak from early February to end of the month.</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295400"/>
            <a:ext cx="8229600" cy="3962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87973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What These Trends Mean to Results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20000"/>
          </a:bodyPr>
          <a:lstStyle/>
          <a:p>
            <a:r>
              <a:rPr lang="en-US" dirty="0" smtClean="0"/>
              <a:t>Original study did not consider these intra-seasonal trends, which can approach 10% between highest and lowest points.</a:t>
            </a:r>
          </a:p>
          <a:p>
            <a:r>
              <a:rPr lang="en-US" dirty="0" smtClean="0"/>
              <a:t>Peak during holidays probably cultural; more people die during holiday season…accidents, depression, etc.</a:t>
            </a:r>
          </a:p>
          <a:p>
            <a:r>
              <a:rPr lang="en-US" dirty="0" smtClean="0"/>
              <a:t>Nadir during late Jan/early Feb probably due to “harvesting”.</a:t>
            </a:r>
          </a:p>
          <a:p>
            <a:r>
              <a:rPr lang="en-US" dirty="0" smtClean="0"/>
              <a:t>Cause of late winter peak undetermined; might be most influenced by meteorology, including heat.</a:t>
            </a:r>
            <a:endParaRPr lang="en-US" dirty="0"/>
          </a:p>
        </p:txBody>
      </p:sp>
    </p:spTree>
    <p:extLst>
      <p:ext uri="{BB962C8B-B14F-4D97-AF65-F5344CB8AC3E}">
        <p14:creationId xmlns:p14="http://schemas.microsoft.com/office/powerpoint/2010/main" val="4356989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229600" cy="1219200"/>
          </a:xfrm>
        </p:spPr>
        <p:txBody>
          <a:bodyPr>
            <a:normAutofit/>
          </a:bodyPr>
          <a:lstStyle/>
          <a:p>
            <a:r>
              <a:rPr lang="en-US" sz="3600" b="1" dirty="0" smtClean="0">
                <a:solidFill>
                  <a:srgbClr val="C00000"/>
                </a:solidFill>
                <a:effectLst>
                  <a:outerShdw blurRad="38100" dist="38100" dir="2700000" algn="tl">
                    <a:srgbClr val="000000">
                      <a:alpha val="43137"/>
                    </a:srgbClr>
                  </a:outerShdw>
                </a:effectLst>
              </a:rPr>
              <a:t>An Example: DT Event in December, 1999</a:t>
            </a:r>
            <a:endParaRPr lang="en-US" sz="3600"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89620079"/>
              </p:ext>
            </p:extLst>
          </p:nvPr>
        </p:nvGraphicFramePr>
        <p:xfrm>
          <a:off x="2000250" y="1752604"/>
          <a:ext cx="5143499" cy="2895592"/>
        </p:xfrm>
        <a:graphic>
          <a:graphicData uri="http://schemas.openxmlformats.org/drawingml/2006/table">
            <a:tbl>
              <a:tblPr/>
              <a:tblGrid>
                <a:gridCol w="633046"/>
                <a:gridCol w="633046"/>
                <a:gridCol w="633046"/>
                <a:gridCol w="633046"/>
                <a:gridCol w="522263"/>
                <a:gridCol w="522263"/>
                <a:gridCol w="522263"/>
                <a:gridCol w="522263"/>
                <a:gridCol w="522263"/>
              </a:tblGrid>
              <a:tr h="206828">
                <a:tc>
                  <a:txBody>
                    <a:bodyPr/>
                    <a:lstStyle/>
                    <a:p>
                      <a:pPr algn="r" fontAlgn="b"/>
                      <a:r>
                        <a:rPr lang="en-US" sz="1200" b="0" i="0" u="none" strike="noStrike" dirty="0">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EEECE1"/>
                    </a:solidFill>
                  </a:tcPr>
                </a:tc>
                <a:tc>
                  <a:txBody>
                    <a:bodyPr/>
                    <a:lstStyle/>
                    <a:p>
                      <a:pPr algn="r" fontAlgn="b"/>
                      <a:r>
                        <a:rPr lang="en-US" sz="1200" b="0" i="0" u="none" strike="noStrike">
                          <a:solidFill>
                            <a:srgbClr val="000000"/>
                          </a:solidFill>
                          <a:effectLst/>
                          <a:latin typeface="Calibri"/>
                        </a:rPr>
                        <a:t>20%</a:t>
                      </a:r>
                    </a:p>
                  </a:txBody>
                  <a:tcPr marL="9525" marR="9525" marT="9525" marB="0" anchor="b">
                    <a:lnL>
                      <a:noFill/>
                    </a:lnL>
                    <a:lnR>
                      <a:noFill/>
                    </a:lnR>
                    <a:lnT>
                      <a:noFill/>
                    </a:lnT>
                    <a:lnB>
                      <a:noFill/>
                    </a:lnB>
                    <a:solidFill>
                      <a:srgbClr val="FBCACD"/>
                    </a:solidFill>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a:noFill/>
                    </a:lnB>
                    <a:solidFill>
                      <a:srgbClr val="FBD6D9"/>
                    </a:solidFill>
                  </a:tcPr>
                </a:tc>
                <a:tc>
                  <a:txBody>
                    <a:bodyPr/>
                    <a:lstStyle/>
                    <a:p>
                      <a:pPr algn="r" fontAlgn="b"/>
                      <a:r>
                        <a:rPr lang="en-US" sz="1200" b="0" i="0" u="none" strike="noStrike">
                          <a:solidFill>
                            <a:srgbClr val="000000"/>
                          </a:solidFill>
                          <a:effectLst/>
                          <a:latin typeface="Calibri"/>
                        </a:rPr>
                        <a:t>20%</a:t>
                      </a:r>
                    </a:p>
                  </a:txBody>
                  <a:tcPr marL="9525" marR="9525" marT="9525" marB="0" anchor="b">
                    <a:lnL>
                      <a:noFill/>
                    </a:lnL>
                    <a:lnR>
                      <a:noFill/>
                    </a:lnR>
                    <a:lnT>
                      <a:noFill/>
                    </a:lnT>
                    <a:lnB>
                      <a:noFill/>
                    </a:lnB>
                    <a:solidFill>
                      <a:srgbClr val="FBD0D3"/>
                    </a:solidFill>
                  </a:tcPr>
                </a:tc>
                <a:tc>
                  <a:txBody>
                    <a:bodyPr/>
                    <a:lstStyle/>
                    <a:p>
                      <a:pPr algn="r" fontAlgn="b"/>
                      <a:r>
                        <a:rPr lang="en-US" sz="1200" b="0" i="0" u="none" strike="noStrike">
                          <a:solidFill>
                            <a:srgbClr val="000000"/>
                          </a:solidFill>
                          <a:effectLst/>
                          <a:latin typeface="Calibri"/>
                        </a:rPr>
                        <a:t>30%</a:t>
                      </a:r>
                    </a:p>
                  </a:txBody>
                  <a:tcPr marL="9525" marR="9525" marT="9525" marB="0" anchor="b">
                    <a:lnL>
                      <a:noFill/>
                    </a:lnL>
                    <a:lnR>
                      <a:noFill/>
                    </a:lnR>
                    <a:lnT>
                      <a:noFill/>
                    </a:lnT>
                    <a:lnB>
                      <a:noFill/>
                    </a:lnB>
                    <a:solidFill>
                      <a:srgbClr val="FBBEC1"/>
                    </a:solidFill>
                  </a:tcPr>
                </a:tc>
                <a:tc>
                  <a:txBody>
                    <a:bodyPr/>
                    <a:lstStyle/>
                    <a:p>
                      <a:pPr algn="r" fontAlgn="b"/>
                      <a:r>
                        <a:rPr lang="en-US" sz="1200" b="0" i="0" u="none" strike="noStrike">
                          <a:solidFill>
                            <a:srgbClr val="000000"/>
                          </a:solidFill>
                          <a:effectLst/>
                          <a:latin typeface="Calibri"/>
                        </a:rPr>
                        <a:t>37%</a:t>
                      </a:r>
                    </a:p>
                  </a:txBody>
                  <a:tcPr marL="9525" marR="9525" marT="9525" marB="0" anchor="b">
                    <a:lnL>
                      <a:noFill/>
                    </a:lnL>
                    <a:lnR>
                      <a:noFill/>
                    </a:lnR>
                    <a:lnT>
                      <a:noFill/>
                    </a:lnT>
                    <a:lnB>
                      <a:noFill/>
                    </a:lnB>
                    <a:solidFill>
                      <a:srgbClr val="FAAAAC"/>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16</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solidFill>
                      <a:srgbClr val="EEE9DB"/>
                    </a:solidFill>
                  </a:tcPr>
                </a:tc>
                <a:tc>
                  <a:txBody>
                    <a:bodyPr/>
                    <a:lstStyle/>
                    <a:p>
                      <a:pPr algn="r" fontAlgn="b"/>
                      <a:r>
                        <a:rPr lang="en-US" sz="1200" b="0" i="0" u="none" strike="noStrike">
                          <a:solidFill>
                            <a:srgbClr val="000000"/>
                          </a:solidFill>
                          <a:effectLst/>
                          <a:latin typeface="Calibri"/>
                        </a:rPr>
                        <a:t>22%</a:t>
                      </a:r>
                    </a:p>
                  </a:txBody>
                  <a:tcPr marL="9525" marR="9525" marT="9525" marB="0" anchor="b">
                    <a:lnL>
                      <a:noFill/>
                    </a:lnL>
                    <a:lnR>
                      <a:noFill/>
                    </a:lnR>
                    <a:lnT>
                      <a:noFill/>
                    </a:lnT>
                    <a:lnB>
                      <a:noFill/>
                    </a:lnB>
                    <a:solidFill>
                      <a:srgbClr val="FBC5C7"/>
                    </a:solidFill>
                  </a:tcPr>
                </a:tc>
                <a:tc>
                  <a:txBody>
                    <a:bodyPr/>
                    <a:lstStyle/>
                    <a:p>
                      <a:pPr algn="r" fontAlgn="b"/>
                      <a:r>
                        <a:rPr lang="en-US" sz="1200" b="0" i="0" u="none" strike="noStrike">
                          <a:solidFill>
                            <a:srgbClr val="000000"/>
                          </a:solidFill>
                          <a:effectLst/>
                          <a:latin typeface="Calibri"/>
                        </a:rPr>
                        <a:t>22%</a:t>
                      </a:r>
                    </a:p>
                  </a:txBody>
                  <a:tcPr marL="9525" marR="9525" marT="9525" marB="0" anchor="b">
                    <a:lnL>
                      <a:noFill/>
                    </a:lnL>
                    <a:lnR>
                      <a:noFill/>
                    </a:lnR>
                    <a:lnT>
                      <a:noFill/>
                    </a:lnT>
                    <a:lnB>
                      <a:noFill/>
                    </a:lnB>
                    <a:solidFill>
                      <a:srgbClr val="FBCACD"/>
                    </a:solidFill>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solidFill>
                      <a:srgbClr val="FBC8CA"/>
                    </a:solidFill>
                  </a:tcPr>
                </a:tc>
                <a:tc>
                  <a:txBody>
                    <a:bodyPr/>
                    <a:lstStyle/>
                    <a:p>
                      <a:pPr algn="r" fontAlgn="b"/>
                      <a:r>
                        <a:rPr lang="en-US" sz="1200" b="0" i="0" u="none" strike="noStrike">
                          <a:solidFill>
                            <a:srgbClr val="000000"/>
                          </a:solidFill>
                          <a:effectLst/>
                          <a:latin typeface="Calibri"/>
                        </a:rPr>
                        <a:t>31%</a:t>
                      </a:r>
                    </a:p>
                  </a:txBody>
                  <a:tcPr marL="9525" marR="9525" marT="9525" marB="0" anchor="b">
                    <a:lnL>
                      <a:noFill/>
                    </a:lnL>
                    <a:lnR>
                      <a:noFill/>
                    </a:lnR>
                    <a:lnT>
                      <a:noFill/>
                    </a:lnT>
                    <a:lnB>
                      <a:noFill/>
                    </a:lnB>
                    <a:solidFill>
                      <a:srgbClr val="FBBDC0"/>
                    </a:solidFill>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a:noFill/>
                    </a:lnB>
                    <a:solidFill>
                      <a:srgbClr val="BFE3CA"/>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solidFill>
                      <a:srgbClr val="EFE6D5"/>
                    </a:solidFill>
                  </a:tcPr>
                </a:tc>
                <a:tc>
                  <a:txBody>
                    <a:bodyPr/>
                    <a:lstStyle/>
                    <a:p>
                      <a:pPr algn="r" fontAlgn="b"/>
                      <a:r>
                        <a:rPr lang="en-US" sz="1200" b="0" i="0" u="none" strike="noStrike">
                          <a:solidFill>
                            <a:srgbClr val="000000"/>
                          </a:solidFill>
                          <a:effectLst/>
                          <a:latin typeface="Calibri"/>
                        </a:rPr>
                        <a:t>28%</a:t>
                      </a:r>
                    </a:p>
                  </a:txBody>
                  <a:tcPr marL="9525" marR="9525" marT="9525" marB="0" anchor="b">
                    <a:lnL>
                      <a:noFill/>
                    </a:lnL>
                    <a:lnR>
                      <a:noFill/>
                    </a:lnR>
                    <a:lnT>
                      <a:noFill/>
                    </a:lnT>
                    <a:lnB>
                      <a:noFill/>
                    </a:lnB>
                    <a:solidFill>
                      <a:srgbClr val="FBB5B7"/>
                    </a:solidFill>
                  </a:tcPr>
                </a:tc>
                <a:tc>
                  <a:txBody>
                    <a:bodyPr/>
                    <a:lstStyle/>
                    <a:p>
                      <a:pPr algn="r" fontAlgn="b"/>
                      <a:r>
                        <a:rPr lang="en-US" sz="1200" b="0" i="0" u="none" strike="noStrike">
                          <a:solidFill>
                            <a:srgbClr val="000000"/>
                          </a:solidFill>
                          <a:effectLst/>
                          <a:latin typeface="Calibri"/>
                        </a:rPr>
                        <a:t>25%</a:t>
                      </a:r>
                    </a:p>
                  </a:txBody>
                  <a:tcPr marL="9525" marR="9525" marT="9525" marB="0" anchor="b">
                    <a:lnL>
                      <a:noFill/>
                    </a:lnL>
                    <a:lnR>
                      <a:noFill/>
                    </a:lnR>
                    <a:lnT>
                      <a:noFill/>
                    </a:lnT>
                    <a:lnB>
                      <a:noFill/>
                    </a:lnB>
                    <a:solidFill>
                      <a:srgbClr val="FBC4C7"/>
                    </a:solidFill>
                  </a:tcPr>
                </a:tc>
                <a:tc>
                  <a:txBody>
                    <a:bodyPr/>
                    <a:lstStyle/>
                    <a:p>
                      <a:pPr algn="r" fontAlgn="b"/>
                      <a:r>
                        <a:rPr lang="en-US" sz="1200" b="0" i="0" u="none" strike="noStrike">
                          <a:solidFill>
                            <a:srgbClr val="000000"/>
                          </a:solidFill>
                          <a:effectLst/>
                          <a:latin typeface="Calibri"/>
                        </a:rPr>
                        <a:t>50%</a:t>
                      </a:r>
                    </a:p>
                  </a:txBody>
                  <a:tcPr marL="9525" marR="9525" marT="9525" marB="0" anchor="b">
                    <a:lnL>
                      <a:noFill/>
                    </a:lnL>
                    <a:lnR>
                      <a:noFill/>
                    </a:lnR>
                    <a:lnT>
                      <a:noFill/>
                    </a:lnT>
                    <a:lnB>
                      <a:noFill/>
                    </a:lnB>
                    <a:solidFill>
                      <a:srgbClr val="FA9395"/>
                    </a:solidFill>
                  </a:tcPr>
                </a:tc>
                <a:tc>
                  <a:txBody>
                    <a:bodyPr/>
                    <a:lstStyle/>
                    <a:p>
                      <a:pPr algn="r" fontAlgn="b"/>
                      <a:r>
                        <a:rPr lang="en-US" sz="1200" b="0" i="0" u="none" strike="noStrike">
                          <a:solidFill>
                            <a:srgbClr val="000000"/>
                          </a:solidFill>
                          <a:effectLst/>
                          <a:latin typeface="Calibri"/>
                        </a:rPr>
                        <a:t>40%</a:t>
                      </a:r>
                    </a:p>
                  </a:txBody>
                  <a:tcPr marL="9525" marR="9525" marT="9525" marB="0" anchor="b">
                    <a:lnL>
                      <a:noFill/>
                    </a:lnL>
                    <a:lnR>
                      <a:noFill/>
                    </a:lnR>
                    <a:lnT>
                      <a:noFill/>
                    </a:lnT>
                    <a:lnB>
                      <a:noFill/>
                    </a:lnB>
                    <a:solidFill>
                      <a:srgbClr val="FAA8AB"/>
                    </a:solidFill>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FCF5F8"/>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0E2CF"/>
                    </a:solidFill>
                  </a:tcPr>
                </a:tc>
                <a:tc>
                  <a:txBody>
                    <a:bodyPr/>
                    <a:lstStyle/>
                    <a:p>
                      <a:pPr algn="r" fontAlgn="b"/>
                      <a:r>
                        <a:rPr lang="en-US" sz="1200" b="0" i="0" u="none" strike="noStrike">
                          <a:solidFill>
                            <a:srgbClr val="000000"/>
                          </a:solidFill>
                          <a:effectLst/>
                          <a:latin typeface="Calibri"/>
                        </a:rPr>
                        <a:t>36%</a:t>
                      </a:r>
                    </a:p>
                  </a:txBody>
                  <a:tcPr marL="9525" marR="9525" marT="9525" marB="0" anchor="b">
                    <a:lnL>
                      <a:noFill/>
                    </a:lnL>
                    <a:lnR>
                      <a:noFill/>
                    </a:lnR>
                    <a:lnT>
                      <a:noFill/>
                    </a:lnT>
                    <a:lnB>
                      <a:noFill/>
                    </a:lnB>
                    <a:solidFill>
                      <a:srgbClr val="FAA1A4"/>
                    </a:solidFill>
                  </a:tcPr>
                </a:tc>
                <a:tc>
                  <a:txBody>
                    <a:bodyPr/>
                    <a:lstStyle/>
                    <a:p>
                      <a:pPr algn="r" fontAlgn="b"/>
                      <a:r>
                        <a:rPr lang="en-US" sz="1200" b="0" i="0" u="none" strike="noStrike">
                          <a:solidFill>
                            <a:srgbClr val="000000"/>
                          </a:solidFill>
                          <a:effectLst/>
                          <a:latin typeface="Calibri"/>
                        </a:rPr>
                        <a:t>45%</a:t>
                      </a:r>
                    </a:p>
                  </a:txBody>
                  <a:tcPr marL="9525" marR="9525" marT="9525" marB="0" anchor="b">
                    <a:lnL>
                      <a:noFill/>
                    </a:lnL>
                    <a:lnR>
                      <a:noFill/>
                    </a:lnR>
                    <a:lnT>
                      <a:noFill/>
                    </a:lnT>
                    <a:lnB>
                      <a:noFill/>
                    </a:lnB>
                    <a:solidFill>
                      <a:srgbClr val="FA9496"/>
                    </a:solidFill>
                  </a:tcPr>
                </a:tc>
                <a:tc>
                  <a:txBody>
                    <a:bodyPr/>
                    <a:lstStyle/>
                    <a:p>
                      <a:pPr algn="r" fontAlgn="b"/>
                      <a:r>
                        <a:rPr lang="en-US" sz="1200" b="0" i="0" u="none" strike="noStrike">
                          <a:solidFill>
                            <a:srgbClr val="000000"/>
                          </a:solidFill>
                          <a:effectLst/>
                          <a:latin typeface="Calibri"/>
                        </a:rPr>
                        <a:t>19%</a:t>
                      </a:r>
                    </a:p>
                  </a:txBody>
                  <a:tcPr marL="9525" marR="9525" marT="9525" marB="0" anchor="b">
                    <a:lnL>
                      <a:noFill/>
                    </a:lnL>
                    <a:lnR>
                      <a:noFill/>
                    </a:lnR>
                    <a:lnT>
                      <a:noFill/>
                    </a:lnT>
                    <a:lnB>
                      <a:noFill/>
                    </a:lnB>
                    <a:solidFill>
                      <a:srgbClr val="FBD2D5"/>
                    </a:solidFill>
                  </a:tcPr>
                </a:tc>
                <a:tc>
                  <a:txBody>
                    <a:bodyPr/>
                    <a:lstStyle/>
                    <a:p>
                      <a:pPr algn="r" fontAlgn="b"/>
                      <a:r>
                        <a:rPr lang="en-US" sz="1200" b="0" i="0" u="none" strike="noStrike">
                          <a:solidFill>
                            <a:srgbClr val="000000"/>
                          </a:solidFill>
                          <a:effectLst/>
                          <a:latin typeface="Calibri"/>
                        </a:rPr>
                        <a:t>50%</a:t>
                      </a:r>
                    </a:p>
                  </a:txBody>
                  <a:tcPr marL="9525" marR="9525" marT="9525" marB="0" anchor="b">
                    <a:lnL>
                      <a:noFill/>
                    </a:lnL>
                    <a:lnR>
                      <a:noFill/>
                    </a:lnR>
                    <a:lnT>
                      <a:noFill/>
                    </a:lnT>
                    <a:lnB>
                      <a:noFill/>
                    </a:lnB>
                    <a:solidFill>
                      <a:srgbClr val="FA9396"/>
                    </a:solidFill>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solidFill>
                      <a:srgbClr val="FBC9CC"/>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F1DFC8"/>
                    </a:solidFill>
                  </a:tcPr>
                </a:tc>
                <a:tc>
                  <a:txBody>
                    <a:bodyPr/>
                    <a:lstStyle/>
                    <a:p>
                      <a:pPr algn="r" fontAlgn="b"/>
                      <a:r>
                        <a:rPr lang="en-US" sz="1200" b="0" i="0" u="none" strike="noStrike">
                          <a:solidFill>
                            <a:srgbClr val="000000"/>
                          </a:solidFill>
                          <a:effectLst/>
                          <a:latin typeface="Calibri"/>
                        </a:rPr>
                        <a:t>23%</a:t>
                      </a:r>
                    </a:p>
                  </a:txBody>
                  <a:tcPr marL="9525" marR="9525" marT="9525" marB="0" anchor="b">
                    <a:lnL>
                      <a:noFill/>
                    </a:lnL>
                    <a:lnR>
                      <a:noFill/>
                    </a:lnR>
                    <a:lnT>
                      <a:noFill/>
                    </a:lnT>
                    <a:lnB>
                      <a:noFill/>
                    </a:lnB>
                    <a:solidFill>
                      <a:srgbClr val="FBC2C4"/>
                    </a:solidFill>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solidFill>
                      <a:srgbClr val="FBC6C9"/>
                    </a:solidFill>
                  </a:tcPr>
                </a:tc>
                <a:tc>
                  <a:txBody>
                    <a:bodyPr/>
                    <a:lstStyle/>
                    <a:p>
                      <a:pPr algn="r" fontAlgn="b"/>
                      <a:r>
                        <a:rPr lang="en-US" sz="1200" b="0" i="0" u="none" strike="noStrike">
                          <a:solidFill>
                            <a:srgbClr val="000000"/>
                          </a:solidFill>
                          <a:effectLst/>
                          <a:latin typeface="Calibri"/>
                        </a:rPr>
                        <a:t>6%</a:t>
                      </a:r>
                    </a:p>
                  </a:txBody>
                  <a:tcPr marL="9525" marR="9525" marT="9525" marB="0" anchor="b">
                    <a:lnL>
                      <a:noFill/>
                    </a:lnL>
                    <a:lnR>
                      <a:noFill/>
                    </a:lnR>
                    <a:lnT>
                      <a:noFill/>
                    </a:lnT>
                    <a:lnB>
                      <a:noFill/>
                    </a:lnB>
                    <a:solidFill>
                      <a:srgbClr val="FCEEF1"/>
                    </a:solidFill>
                  </a:tcPr>
                </a:tc>
                <a:tc>
                  <a:txBody>
                    <a:bodyPr/>
                    <a:lstStyle/>
                    <a:p>
                      <a:pPr algn="r" fontAlgn="b"/>
                      <a:r>
                        <a:rPr lang="en-US" sz="1200" b="0" i="0" u="none" strike="noStrike">
                          <a:solidFill>
                            <a:srgbClr val="000000"/>
                          </a:solidFill>
                          <a:effectLst/>
                          <a:latin typeface="Calibri"/>
                        </a:rPr>
                        <a:t>42%</a:t>
                      </a:r>
                    </a:p>
                  </a:txBody>
                  <a:tcPr marL="9525" marR="9525" marT="9525" marB="0" anchor="b">
                    <a:lnL>
                      <a:noFill/>
                    </a:lnL>
                    <a:lnR>
                      <a:noFill/>
                    </a:lnR>
                    <a:lnT>
                      <a:noFill/>
                    </a:lnT>
                    <a:lnB>
                      <a:noFill/>
                    </a:lnB>
                    <a:solidFill>
                      <a:srgbClr val="FAA5A7"/>
                    </a:solidFill>
                  </a:tcPr>
                </a:tc>
                <a:tc>
                  <a:txBody>
                    <a:bodyPr/>
                    <a:lstStyle/>
                    <a:p>
                      <a:pPr algn="r" fontAlgn="b"/>
                      <a:r>
                        <a:rPr lang="en-US" sz="1200" b="0" i="0" u="none" strike="noStrike">
                          <a:solidFill>
                            <a:srgbClr val="000000"/>
                          </a:solidFill>
                          <a:effectLst/>
                          <a:latin typeface="Calibri"/>
                        </a:rPr>
                        <a:t>29%</a:t>
                      </a:r>
                    </a:p>
                  </a:txBody>
                  <a:tcPr marL="9525" marR="9525" marT="9525" marB="0" anchor="b">
                    <a:lnL>
                      <a:noFill/>
                    </a:lnL>
                    <a:lnR>
                      <a:noFill/>
                    </a:lnR>
                    <a:lnT>
                      <a:noFill/>
                    </a:lnT>
                    <a:lnB>
                      <a:noFill/>
                    </a:lnB>
                    <a:solidFill>
                      <a:srgbClr val="FBBCBE"/>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6</a:t>
                      </a:r>
                    </a:p>
                  </a:txBody>
                  <a:tcPr marL="9525" marR="9525" marT="9525" marB="0" anchor="b">
                    <a:lnL>
                      <a:noFill/>
                    </a:lnL>
                    <a:lnR>
                      <a:noFill/>
                    </a:lnR>
                    <a:lnT>
                      <a:noFill/>
                    </a:lnT>
                    <a:lnB>
                      <a:noFill/>
                    </a:lnB>
                    <a:solidFill>
                      <a:srgbClr val="F2DBC2"/>
                    </a:solidFill>
                  </a:tcPr>
                </a:tc>
                <a:tc>
                  <a:txBody>
                    <a:bodyPr/>
                    <a:lstStyle/>
                    <a:p>
                      <a:pPr algn="r" fontAlgn="b"/>
                      <a:r>
                        <a:rPr lang="en-US" sz="1200" b="0" i="0" u="none" strike="noStrike">
                          <a:solidFill>
                            <a:srgbClr val="000000"/>
                          </a:solidFill>
                          <a:effectLst/>
                          <a:latin typeface="Calibri"/>
                        </a:rPr>
                        <a:t>9%</a:t>
                      </a:r>
                    </a:p>
                  </a:txBody>
                  <a:tcPr marL="9525" marR="9525" marT="9525" marB="0" anchor="b">
                    <a:lnL>
                      <a:noFill/>
                    </a:lnL>
                    <a:lnR>
                      <a:noFill/>
                    </a:lnR>
                    <a:lnT>
                      <a:noFill/>
                    </a:lnT>
                    <a:lnB>
                      <a:noFill/>
                    </a:lnB>
                    <a:solidFill>
                      <a:srgbClr val="FCE7EA"/>
                    </a:solidFill>
                  </a:tcPr>
                </a:tc>
                <a:tc>
                  <a:txBody>
                    <a:bodyPr/>
                    <a:lstStyle/>
                    <a:p>
                      <a:pPr algn="r" fontAlgn="b"/>
                      <a:r>
                        <a:rPr lang="en-US" sz="1200" b="0" i="0" u="none" strike="noStrike">
                          <a:solidFill>
                            <a:srgbClr val="000000"/>
                          </a:solidFill>
                          <a:effectLst/>
                          <a:latin typeface="Calibri"/>
                        </a:rPr>
                        <a:t>14%</a:t>
                      </a:r>
                    </a:p>
                  </a:txBody>
                  <a:tcPr marL="9525" marR="9525" marT="9525" marB="0" anchor="b">
                    <a:lnL>
                      <a:noFill/>
                    </a:lnL>
                    <a:lnR>
                      <a:noFill/>
                    </a:lnR>
                    <a:lnT>
                      <a:noFill/>
                    </a:lnT>
                    <a:lnB>
                      <a:noFill/>
                    </a:lnB>
                    <a:solidFill>
                      <a:srgbClr val="FCDFE1"/>
                    </a:solidFill>
                  </a:tcPr>
                </a:tc>
                <a:tc>
                  <a:txBody>
                    <a:bodyPr/>
                    <a:lstStyle/>
                    <a:p>
                      <a:pPr algn="r" fontAlgn="b"/>
                      <a:r>
                        <a:rPr lang="en-US" sz="1200" b="0" i="0" u="none" strike="noStrike">
                          <a:solidFill>
                            <a:srgbClr val="000000"/>
                          </a:solidFill>
                          <a:effectLst/>
                          <a:latin typeface="Calibri"/>
                        </a:rPr>
                        <a:t>6%</a:t>
                      </a:r>
                    </a:p>
                  </a:txBody>
                  <a:tcPr marL="9525" marR="9525" marT="9525" marB="0" anchor="b">
                    <a:lnL>
                      <a:noFill/>
                    </a:lnL>
                    <a:lnR>
                      <a:noFill/>
                    </a:lnR>
                    <a:lnT>
                      <a:noFill/>
                    </a:lnT>
                    <a:lnB>
                      <a:noFill/>
                    </a:lnB>
                    <a:solidFill>
                      <a:srgbClr val="FCEFF2"/>
                    </a:solidFill>
                  </a:tcPr>
                </a:tc>
                <a:tc>
                  <a:txBody>
                    <a:bodyPr/>
                    <a:lstStyle/>
                    <a:p>
                      <a:pPr algn="r" fontAlgn="b"/>
                      <a:r>
                        <a:rPr lang="en-US" sz="1200" b="0" i="0" u="none" strike="noStrike">
                          <a:solidFill>
                            <a:srgbClr val="000000"/>
                          </a:solidFill>
                          <a:effectLst/>
                          <a:latin typeface="Calibri"/>
                        </a:rPr>
                        <a:t>25%</a:t>
                      </a:r>
                    </a:p>
                  </a:txBody>
                  <a:tcPr marL="9525" marR="9525" marT="9525" marB="0" anchor="b">
                    <a:lnL>
                      <a:noFill/>
                    </a:lnL>
                    <a:lnR>
                      <a:noFill/>
                    </a:lnR>
                    <a:lnT>
                      <a:noFill/>
                    </a:lnT>
                    <a:lnB>
                      <a:noFill/>
                    </a:lnB>
                    <a:solidFill>
                      <a:srgbClr val="FBC9CC"/>
                    </a:solidFill>
                  </a:tcPr>
                </a:tc>
                <a:tc>
                  <a:txBody>
                    <a:bodyPr/>
                    <a:lstStyle/>
                    <a:p>
                      <a:pPr algn="r" fontAlgn="b"/>
                      <a:r>
                        <a:rPr lang="en-US" sz="1200" b="0" i="0" u="none" strike="noStrike">
                          <a:solidFill>
                            <a:srgbClr val="000000"/>
                          </a:solidFill>
                          <a:effectLst/>
                          <a:latin typeface="Calibri"/>
                        </a:rPr>
                        <a:t>13%</a:t>
                      </a:r>
                    </a:p>
                  </a:txBody>
                  <a:tcPr marL="9525" marR="9525" marT="9525" marB="0" anchor="b">
                    <a:lnL>
                      <a:noFill/>
                    </a:lnL>
                    <a:lnR>
                      <a:noFill/>
                    </a:lnR>
                    <a:lnT>
                      <a:noFill/>
                    </a:lnT>
                    <a:lnB>
                      <a:noFill/>
                    </a:lnB>
                    <a:solidFill>
                      <a:srgbClr val="FCE1E4"/>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21</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7</a:t>
                      </a:r>
                    </a:p>
                  </a:txBody>
                  <a:tcPr marL="9525" marR="9525" marT="9525" marB="0" anchor="b">
                    <a:lnL>
                      <a:noFill/>
                    </a:lnL>
                    <a:lnR>
                      <a:noFill/>
                    </a:lnR>
                    <a:lnT>
                      <a:noFill/>
                    </a:lnT>
                    <a:lnB>
                      <a:noFill/>
                    </a:lnB>
                    <a:solidFill>
                      <a:srgbClr val="F3D8BC"/>
                    </a:solidFill>
                  </a:tcPr>
                </a:tc>
                <a:tc>
                  <a:txBody>
                    <a:bodyPr/>
                    <a:lstStyle/>
                    <a:p>
                      <a:pPr algn="r" fontAlgn="b"/>
                      <a:r>
                        <a:rPr lang="en-US" sz="1200" b="0" i="0" u="none" strike="noStrike">
                          <a:solidFill>
                            <a:srgbClr val="000000"/>
                          </a:solidFill>
                          <a:effectLst/>
                          <a:latin typeface="Calibri"/>
                        </a:rPr>
                        <a:t>36%</a:t>
                      </a:r>
                    </a:p>
                  </a:txBody>
                  <a:tcPr marL="9525" marR="9525" marT="9525" marB="0" anchor="b">
                    <a:lnL>
                      <a:noFill/>
                    </a:lnL>
                    <a:lnR>
                      <a:noFill/>
                    </a:lnR>
                    <a:lnT>
                      <a:noFill/>
                    </a:lnT>
                    <a:lnB>
                      <a:noFill/>
                    </a:lnB>
                    <a:solidFill>
                      <a:srgbClr val="FAA0A2"/>
                    </a:solidFill>
                  </a:tcPr>
                </a:tc>
                <a:tc>
                  <a:txBody>
                    <a:bodyPr/>
                    <a:lstStyle/>
                    <a:p>
                      <a:pPr algn="r" fontAlgn="b"/>
                      <a:r>
                        <a:rPr lang="en-US" sz="1200" b="0" i="0" u="none" strike="noStrike">
                          <a:solidFill>
                            <a:srgbClr val="000000"/>
                          </a:solidFill>
                          <a:effectLst/>
                          <a:latin typeface="Calibri"/>
                        </a:rPr>
                        <a:t>38%</a:t>
                      </a:r>
                    </a:p>
                  </a:txBody>
                  <a:tcPr marL="9525" marR="9525" marT="9525" marB="0" anchor="b">
                    <a:lnL>
                      <a:noFill/>
                    </a:lnL>
                    <a:lnR>
                      <a:noFill/>
                    </a:lnR>
                    <a:lnT>
                      <a:noFill/>
                    </a:lnT>
                    <a:lnB>
                      <a:noFill/>
                    </a:lnB>
                    <a:solidFill>
                      <a:srgbClr val="FAA5A8"/>
                    </a:solidFill>
                  </a:tcPr>
                </a:tc>
                <a:tc>
                  <a:txBody>
                    <a:bodyPr/>
                    <a:lstStyle/>
                    <a:p>
                      <a:pPr algn="r" fontAlgn="b"/>
                      <a:r>
                        <a:rPr lang="en-US" sz="1200" b="0" i="0" u="none" strike="noStrike">
                          <a:solidFill>
                            <a:srgbClr val="000000"/>
                          </a:solidFill>
                          <a:effectLst/>
                          <a:latin typeface="Calibri"/>
                        </a:rPr>
                        <a:t>18%</a:t>
                      </a:r>
                    </a:p>
                  </a:txBody>
                  <a:tcPr marL="9525" marR="9525" marT="9525" marB="0" anchor="b">
                    <a:lnL>
                      <a:noFill/>
                    </a:lnL>
                    <a:lnR>
                      <a:noFill/>
                    </a:lnR>
                    <a:lnT>
                      <a:noFill/>
                    </a:lnT>
                    <a:lnB>
                      <a:noFill/>
                    </a:lnB>
                    <a:solidFill>
                      <a:srgbClr val="FBD5D8"/>
                    </a:solidFill>
                  </a:tcPr>
                </a:tc>
                <a:tc>
                  <a:txBody>
                    <a:bodyPr/>
                    <a:lstStyle/>
                    <a:p>
                      <a:pPr algn="r" fontAlgn="b"/>
                      <a:r>
                        <a:rPr lang="en-US" sz="1200" b="0" i="0" u="none" strike="noStrike">
                          <a:solidFill>
                            <a:srgbClr val="000000"/>
                          </a:solidFill>
                          <a:effectLst/>
                          <a:latin typeface="Calibri"/>
                        </a:rPr>
                        <a:t>49%</a:t>
                      </a:r>
                    </a:p>
                  </a:txBody>
                  <a:tcPr marL="9525" marR="9525" marT="9525" marB="0" anchor="b">
                    <a:lnL>
                      <a:noFill/>
                    </a:lnL>
                    <a:lnR>
                      <a:noFill/>
                    </a:lnR>
                    <a:lnT>
                      <a:noFill/>
                    </a:lnT>
                    <a:lnB>
                      <a:noFill/>
                    </a:lnB>
                    <a:solidFill>
                      <a:srgbClr val="FA9799"/>
                    </a:solidFill>
                  </a:tcPr>
                </a:tc>
                <a:tc>
                  <a:txBody>
                    <a:bodyPr/>
                    <a:lstStyle/>
                    <a:p>
                      <a:pPr algn="r" fontAlgn="b"/>
                      <a:r>
                        <a:rPr lang="en-US" sz="1200" b="0" i="0" u="none" strike="noStrike">
                          <a:solidFill>
                            <a:srgbClr val="000000"/>
                          </a:solidFill>
                          <a:effectLst/>
                          <a:latin typeface="Calibri"/>
                        </a:rPr>
                        <a:t>19%</a:t>
                      </a:r>
                    </a:p>
                  </a:txBody>
                  <a:tcPr marL="9525" marR="9525" marT="9525" marB="0" anchor="b">
                    <a:lnL>
                      <a:noFill/>
                    </a:lnL>
                    <a:lnR>
                      <a:noFill/>
                    </a:lnR>
                    <a:lnT>
                      <a:noFill/>
                    </a:lnT>
                    <a:lnB>
                      <a:noFill/>
                    </a:lnB>
                    <a:solidFill>
                      <a:srgbClr val="FBD3D6"/>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22</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8</a:t>
                      </a:r>
                    </a:p>
                  </a:txBody>
                  <a:tcPr marL="9525" marR="9525" marT="9525" marB="0" anchor="b">
                    <a:lnL>
                      <a:noFill/>
                    </a:lnL>
                    <a:lnR>
                      <a:noFill/>
                    </a:lnR>
                    <a:lnT>
                      <a:noFill/>
                    </a:lnT>
                    <a:lnB>
                      <a:noFill/>
                    </a:lnB>
                    <a:solidFill>
                      <a:srgbClr val="F4D4B5"/>
                    </a:solidFill>
                  </a:tcPr>
                </a:tc>
                <a:tc>
                  <a:txBody>
                    <a:bodyPr/>
                    <a:lstStyle/>
                    <a:p>
                      <a:pPr algn="r" fontAlgn="b"/>
                      <a:r>
                        <a:rPr lang="en-US" sz="1200" b="0" i="0" u="none" strike="noStrike">
                          <a:solidFill>
                            <a:srgbClr val="000000"/>
                          </a:solidFill>
                          <a:effectLst/>
                          <a:latin typeface="Calibri"/>
                        </a:rPr>
                        <a:t>47%</a:t>
                      </a:r>
                    </a:p>
                  </a:txBody>
                  <a:tcPr marL="9525" marR="9525" marT="9525" marB="0" anchor="b">
                    <a:lnL>
                      <a:noFill/>
                    </a:lnL>
                    <a:lnR>
                      <a:noFill/>
                    </a:lnR>
                    <a:lnT>
                      <a:noFill/>
                    </a:lnT>
                    <a:lnB>
                      <a:noFill/>
                    </a:lnB>
                    <a:solidFill>
                      <a:srgbClr val="F98486"/>
                    </a:solidFill>
                  </a:tcPr>
                </a:tc>
                <a:tc>
                  <a:txBody>
                    <a:bodyPr/>
                    <a:lstStyle/>
                    <a:p>
                      <a:pPr algn="r" fontAlgn="b"/>
                      <a:r>
                        <a:rPr lang="en-US" sz="1200" b="0" i="0" u="none" strike="noStrike">
                          <a:solidFill>
                            <a:srgbClr val="000000"/>
                          </a:solidFill>
                          <a:effectLst/>
                          <a:latin typeface="Calibri"/>
                        </a:rPr>
                        <a:t>43%</a:t>
                      </a:r>
                    </a:p>
                  </a:txBody>
                  <a:tcPr marL="9525" marR="9525" marT="9525" marB="0" anchor="b">
                    <a:lnL>
                      <a:noFill/>
                    </a:lnL>
                    <a:lnR>
                      <a:noFill/>
                    </a:lnR>
                    <a:lnT>
                      <a:noFill/>
                    </a:lnT>
                    <a:lnB>
                      <a:noFill/>
                    </a:lnB>
                    <a:solidFill>
                      <a:srgbClr val="FA989A"/>
                    </a:solidFill>
                  </a:tcPr>
                </a:tc>
                <a:tc>
                  <a:txBody>
                    <a:bodyPr/>
                    <a:lstStyle/>
                    <a:p>
                      <a:pPr algn="r" fontAlgn="b"/>
                      <a:r>
                        <a:rPr lang="en-US" sz="1200" b="0" i="0" u="none" strike="noStrike">
                          <a:solidFill>
                            <a:srgbClr val="000000"/>
                          </a:solidFill>
                          <a:effectLst/>
                          <a:latin typeface="Calibri"/>
                        </a:rPr>
                        <a:t>69%</a:t>
                      </a:r>
                    </a:p>
                  </a:txBody>
                  <a:tcPr marL="9525" marR="9525" marT="9525" marB="0" anchor="b">
                    <a:lnL>
                      <a:noFill/>
                    </a:lnL>
                    <a:lnR>
                      <a:noFill/>
                    </a:lnR>
                    <a:lnT>
                      <a:noFill/>
                    </a:lnT>
                    <a:lnB>
                      <a:noFill/>
                    </a:lnB>
                    <a:solidFill>
                      <a:srgbClr val="F8696B"/>
                    </a:solidFill>
                  </a:tcPr>
                </a:tc>
                <a:tc>
                  <a:txBody>
                    <a:bodyPr/>
                    <a:lstStyle/>
                    <a:p>
                      <a:pPr algn="r" fontAlgn="b"/>
                      <a:r>
                        <a:rPr lang="en-US" sz="1200" b="0" i="0" u="none" strike="noStrike">
                          <a:solidFill>
                            <a:srgbClr val="000000"/>
                          </a:solidFill>
                          <a:effectLst/>
                          <a:latin typeface="Calibri"/>
                        </a:rPr>
                        <a:t>59%</a:t>
                      </a:r>
                    </a:p>
                  </a:txBody>
                  <a:tcPr marL="9525" marR="9525" marT="9525" marB="0" anchor="b">
                    <a:lnL>
                      <a:noFill/>
                    </a:lnL>
                    <a:lnR>
                      <a:noFill/>
                    </a:lnR>
                    <a:lnT>
                      <a:noFill/>
                    </a:lnT>
                    <a:lnB>
                      <a:noFill/>
                    </a:lnB>
                    <a:solidFill>
                      <a:srgbClr val="F98284"/>
                    </a:solidFill>
                  </a:tcPr>
                </a:tc>
                <a:tc>
                  <a:txBody>
                    <a:bodyPr/>
                    <a:lstStyle/>
                    <a:p>
                      <a:pPr algn="r" fontAlgn="b"/>
                      <a:r>
                        <a:rPr lang="en-US" sz="1200" b="0" i="0" u="none" strike="noStrike">
                          <a:solidFill>
                            <a:srgbClr val="000000"/>
                          </a:solidFill>
                          <a:effectLst/>
                          <a:latin typeface="Calibri"/>
                        </a:rPr>
                        <a:t>22%</a:t>
                      </a:r>
                    </a:p>
                  </a:txBody>
                  <a:tcPr marL="9525" marR="9525" marT="9525" marB="0" anchor="b">
                    <a:lnL>
                      <a:noFill/>
                    </a:lnL>
                    <a:lnR>
                      <a:noFill/>
                    </a:lnR>
                    <a:lnT>
                      <a:noFill/>
                    </a:lnT>
                    <a:lnB>
                      <a:noFill/>
                    </a:lnB>
                    <a:solidFill>
                      <a:srgbClr val="FBCDD0"/>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a:t>
                      </a:r>
                    </a:p>
                  </a:txBody>
                  <a:tcPr marL="9525" marR="9525" marT="9525" marB="0" anchor="b">
                    <a:lnL>
                      <a:noFill/>
                    </a:lnL>
                    <a:lnR>
                      <a:noFill/>
                    </a:lnR>
                    <a:lnT>
                      <a:noFill/>
                    </a:lnT>
                    <a:lnB>
                      <a:noFill/>
                    </a:lnB>
                    <a:solidFill>
                      <a:srgbClr val="F5D1AF"/>
                    </a:solidFill>
                  </a:tcPr>
                </a:tc>
                <a:tc>
                  <a:txBody>
                    <a:bodyPr/>
                    <a:lstStyle/>
                    <a:p>
                      <a:pPr algn="r" fontAlgn="b"/>
                      <a:r>
                        <a:rPr lang="en-US" sz="1200" b="0" i="0" u="none" strike="noStrike">
                          <a:solidFill>
                            <a:srgbClr val="000000"/>
                          </a:solidFill>
                          <a:effectLst/>
                          <a:latin typeface="Calibri"/>
                        </a:rPr>
                        <a:t>36%</a:t>
                      </a:r>
                    </a:p>
                  </a:txBody>
                  <a:tcPr marL="9525" marR="9525" marT="9525" marB="0" anchor="b">
                    <a:lnL>
                      <a:noFill/>
                    </a:lnL>
                    <a:lnR>
                      <a:noFill/>
                    </a:lnR>
                    <a:lnT>
                      <a:noFill/>
                    </a:lnT>
                    <a:lnB>
                      <a:noFill/>
                    </a:lnB>
                    <a:solidFill>
                      <a:srgbClr val="FAA1A3"/>
                    </a:solidFill>
                  </a:tcPr>
                </a:tc>
                <a:tc>
                  <a:txBody>
                    <a:bodyPr/>
                    <a:lstStyle/>
                    <a:p>
                      <a:pPr algn="r" fontAlgn="b"/>
                      <a:r>
                        <a:rPr lang="en-US" sz="1200" b="0" i="0" u="none" strike="noStrike">
                          <a:solidFill>
                            <a:srgbClr val="000000"/>
                          </a:solidFill>
                          <a:effectLst/>
                          <a:latin typeface="Calibri"/>
                        </a:rPr>
                        <a:t>34%</a:t>
                      </a:r>
                    </a:p>
                  </a:txBody>
                  <a:tcPr marL="9525" marR="9525" marT="9525" marB="0" anchor="b">
                    <a:lnL>
                      <a:noFill/>
                    </a:lnL>
                    <a:lnR>
                      <a:noFill/>
                    </a:lnR>
                    <a:lnT>
                      <a:noFill/>
                    </a:lnT>
                    <a:lnB>
                      <a:noFill/>
                    </a:lnB>
                    <a:solidFill>
                      <a:srgbClr val="FAAFB1"/>
                    </a:solidFill>
                  </a:tcPr>
                </a:tc>
                <a:tc>
                  <a:txBody>
                    <a:bodyPr/>
                    <a:lstStyle/>
                    <a:p>
                      <a:pPr algn="r" fontAlgn="b"/>
                      <a:r>
                        <a:rPr lang="en-US" sz="1200" b="0" i="0" u="none" strike="noStrike">
                          <a:solidFill>
                            <a:srgbClr val="000000"/>
                          </a:solidFill>
                          <a:effectLst/>
                          <a:latin typeface="Calibri"/>
                        </a:rPr>
                        <a:t>9%</a:t>
                      </a:r>
                    </a:p>
                  </a:txBody>
                  <a:tcPr marL="9525" marR="9525" marT="9525" marB="0" anchor="b">
                    <a:lnL>
                      <a:noFill/>
                    </a:lnL>
                    <a:lnR>
                      <a:noFill/>
                    </a:lnR>
                    <a:lnT>
                      <a:noFill/>
                    </a:lnT>
                    <a:lnB>
                      <a:noFill/>
                    </a:lnB>
                    <a:solidFill>
                      <a:srgbClr val="FCE9EB"/>
                    </a:solidFill>
                  </a:tcPr>
                </a:tc>
                <a:tc>
                  <a:txBody>
                    <a:bodyPr/>
                    <a:lstStyle/>
                    <a:p>
                      <a:pPr algn="r" fontAlgn="b"/>
                      <a:r>
                        <a:rPr lang="en-US" sz="1200" b="0" i="0" u="none" strike="noStrike">
                          <a:solidFill>
                            <a:srgbClr val="000000"/>
                          </a:solidFill>
                          <a:effectLst/>
                          <a:latin typeface="Calibri"/>
                        </a:rPr>
                        <a:t>54%</a:t>
                      </a:r>
                    </a:p>
                  </a:txBody>
                  <a:tcPr marL="9525" marR="9525" marT="9525" marB="0" anchor="b">
                    <a:lnL>
                      <a:noFill/>
                    </a:lnL>
                    <a:lnR>
                      <a:noFill/>
                    </a:lnR>
                    <a:lnT>
                      <a:noFill/>
                    </a:lnT>
                    <a:lnB>
                      <a:noFill/>
                    </a:lnB>
                    <a:solidFill>
                      <a:srgbClr val="F98C8E"/>
                    </a:solidFill>
                  </a:tcPr>
                </a:tc>
                <a:tc>
                  <a:txBody>
                    <a:bodyPr/>
                    <a:lstStyle/>
                    <a:p>
                      <a:pPr algn="r" fontAlgn="b"/>
                      <a:r>
                        <a:rPr lang="en-US" sz="1200" b="0" i="0" u="none" strike="noStrike">
                          <a:solidFill>
                            <a:srgbClr val="000000"/>
                          </a:solidFill>
                          <a:effectLst/>
                          <a:latin typeface="Calibri"/>
                        </a:rPr>
                        <a:t>0%</a:t>
                      </a:r>
                    </a:p>
                  </a:txBody>
                  <a:tcPr marL="9525" marR="9525" marT="9525" marB="0" anchor="b">
                    <a:lnL>
                      <a:noFill/>
                    </a:lnL>
                    <a:lnR>
                      <a:noFill/>
                    </a:lnR>
                    <a:lnT>
                      <a:noFill/>
                    </a:lnT>
                    <a:lnB>
                      <a:noFill/>
                    </a:lnB>
                    <a:solidFill>
                      <a:srgbClr val="F5F9F9"/>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10</a:t>
                      </a:r>
                    </a:p>
                  </a:txBody>
                  <a:tcPr marL="9525" marR="9525" marT="9525" marB="0" anchor="b">
                    <a:lnL>
                      <a:noFill/>
                    </a:lnL>
                    <a:lnR>
                      <a:noFill/>
                    </a:lnR>
                    <a:lnT>
                      <a:noFill/>
                    </a:lnT>
                    <a:lnB>
                      <a:noFill/>
                    </a:lnB>
                    <a:solidFill>
                      <a:srgbClr val="F6CDA9"/>
                    </a:solidFill>
                  </a:tcPr>
                </a:tc>
                <a:tc>
                  <a:txBody>
                    <a:bodyPr/>
                    <a:lstStyle/>
                    <a:p>
                      <a:pPr algn="r" fontAlgn="b"/>
                      <a:r>
                        <a:rPr lang="en-US" sz="1200" b="0" i="0" u="none" strike="noStrike">
                          <a:solidFill>
                            <a:srgbClr val="000000"/>
                          </a:solidFill>
                          <a:effectLst/>
                          <a:latin typeface="Calibri"/>
                        </a:rPr>
                        <a:t>38%</a:t>
                      </a:r>
                    </a:p>
                  </a:txBody>
                  <a:tcPr marL="9525" marR="9525" marT="9525" marB="0" anchor="b">
                    <a:lnL>
                      <a:noFill/>
                    </a:lnL>
                    <a:lnR>
                      <a:noFill/>
                    </a:lnR>
                    <a:lnT>
                      <a:noFill/>
                    </a:lnT>
                    <a:lnB>
                      <a:noFill/>
                    </a:lnB>
                    <a:solidFill>
                      <a:srgbClr val="FA9C9E"/>
                    </a:solidFill>
                  </a:tcPr>
                </a:tc>
                <a:tc>
                  <a:txBody>
                    <a:bodyPr/>
                    <a:lstStyle/>
                    <a:p>
                      <a:pPr algn="r" fontAlgn="b"/>
                      <a:r>
                        <a:rPr lang="en-US" sz="1200" b="0" i="0" u="none" strike="noStrike">
                          <a:solidFill>
                            <a:srgbClr val="000000"/>
                          </a:solidFill>
                          <a:effectLst/>
                          <a:latin typeface="Calibri"/>
                        </a:rPr>
                        <a:t>48%</a:t>
                      </a:r>
                    </a:p>
                  </a:txBody>
                  <a:tcPr marL="9525" marR="9525" marT="9525" marB="0" anchor="b">
                    <a:lnL>
                      <a:noFill/>
                    </a:lnL>
                    <a:lnR>
                      <a:noFill/>
                    </a:lnR>
                    <a:lnT>
                      <a:noFill/>
                    </a:lnT>
                    <a:lnB>
                      <a:noFill/>
                    </a:lnB>
                    <a:solidFill>
                      <a:srgbClr val="F98D8F"/>
                    </a:solidFill>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3F8F7"/>
                    </a:solidFill>
                  </a:tcPr>
                </a:tc>
                <a:tc>
                  <a:txBody>
                    <a:bodyPr/>
                    <a:lstStyle/>
                    <a:p>
                      <a:pPr algn="r" fontAlgn="b"/>
                      <a:r>
                        <a:rPr lang="en-US" sz="1200" b="0" i="0" u="none" strike="noStrike">
                          <a:solidFill>
                            <a:srgbClr val="000000"/>
                          </a:solidFill>
                          <a:effectLst/>
                          <a:latin typeface="Calibri"/>
                        </a:rPr>
                        <a:t>56%</a:t>
                      </a:r>
                    </a:p>
                  </a:txBody>
                  <a:tcPr marL="9525" marR="9525" marT="9525" marB="0" anchor="b">
                    <a:lnL>
                      <a:noFill/>
                    </a:lnL>
                    <a:lnR>
                      <a:noFill/>
                    </a:lnR>
                    <a:lnT>
                      <a:noFill/>
                    </a:lnT>
                    <a:lnB>
                      <a:noFill/>
                    </a:lnB>
                    <a:solidFill>
                      <a:srgbClr val="F9888A"/>
                    </a:solidFill>
                  </a:tcPr>
                </a:tc>
                <a:tc>
                  <a:txBody>
                    <a:bodyPr/>
                    <a:lstStyle/>
                    <a:p>
                      <a:pPr algn="r" fontAlgn="b"/>
                      <a:r>
                        <a:rPr lang="en-US" sz="1200" b="0" i="0" u="none" strike="noStrike">
                          <a:solidFill>
                            <a:srgbClr val="000000"/>
                          </a:solidFill>
                          <a:effectLst/>
                          <a:latin typeface="Calibri"/>
                        </a:rPr>
                        <a:t>18%</a:t>
                      </a:r>
                    </a:p>
                  </a:txBody>
                  <a:tcPr marL="9525" marR="9525" marT="9525" marB="0" anchor="b">
                    <a:lnL>
                      <a:noFill/>
                    </a:lnL>
                    <a:lnR>
                      <a:noFill/>
                    </a:lnR>
                    <a:lnT>
                      <a:noFill/>
                    </a:lnT>
                    <a:lnB>
                      <a:noFill/>
                    </a:lnB>
                    <a:solidFill>
                      <a:srgbClr val="FBD6D9"/>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11</a:t>
                      </a:r>
                    </a:p>
                  </a:txBody>
                  <a:tcPr marL="9525" marR="9525" marT="9525" marB="0" anchor="b">
                    <a:lnL>
                      <a:noFill/>
                    </a:lnL>
                    <a:lnR>
                      <a:noFill/>
                    </a:lnR>
                    <a:lnT>
                      <a:noFill/>
                    </a:lnT>
                    <a:lnB>
                      <a:noFill/>
                    </a:lnB>
                    <a:solidFill>
                      <a:srgbClr val="F7CAA2"/>
                    </a:solidFill>
                  </a:tcPr>
                </a:tc>
                <a:tc>
                  <a:txBody>
                    <a:bodyPr/>
                    <a:lstStyle/>
                    <a:p>
                      <a:pPr algn="r" fontAlgn="b"/>
                      <a:r>
                        <a:rPr lang="en-US" sz="1200" b="0" i="0" u="none" strike="noStrike">
                          <a:solidFill>
                            <a:srgbClr val="000000"/>
                          </a:solidFill>
                          <a:effectLst/>
                          <a:latin typeface="Calibri"/>
                        </a:rPr>
                        <a:t>28%</a:t>
                      </a:r>
                    </a:p>
                  </a:txBody>
                  <a:tcPr marL="9525" marR="9525" marT="9525" marB="0" anchor="b">
                    <a:lnL>
                      <a:noFill/>
                    </a:lnL>
                    <a:lnR>
                      <a:noFill/>
                    </a:lnR>
                    <a:lnT>
                      <a:noFill/>
                    </a:lnT>
                    <a:lnB>
                      <a:noFill/>
                    </a:lnB>
                    <a:solidFill>
                      <a:srgbClr val="FBB4B7"/>
                    </a:solidFill>
                  </a:tcPr>
                </a:tc>
                <a:tc>
                  <a:txBody>
                    <a:bodyPr/>
                    <a:lstStyle/>
                    <a:p>
                      <a:pPr algn="r" fontAlgn="b"/>
                      <a:r>
                        <a:rPr lang="en-US" sz="1200" b="0" i="0" u="none" strike="noStrike">
                          <a:solidFill>
                            <a:srgbClr val="000000"/>
                          </a:solidFill>
                          <a:effectLst/>
                          <a:latin typeface="Calibri"/>
                        </a:rPr>
                        <a:t>21%</a:t>
                      </a:r>
                    </a:p>
                  </a:txBody>
                  <a:tcPr marL="9525" marR="9525" marT="9525" marB="0" anchor="b">
                    <a:lnL>
                      <a:noFill/>
                    </a:lnL>
                    <a:lnR>
                      <a:noFill/>
                    </a:lnR>
                    <a:lnT>
                      <a:noFill/>
                    </a:lnT>
                    <a:lnB>
                      <a:noFill/>
                    </a:lnB>
                    <a:solidFill>
                      <a:srgbClr val="FBCCCF"/>
                    </a:solidFill>
                  </a:tcPr>
                </a:tc>
                <a:tc>
                  <a:txBody>
                    <a:bodyPr/>
                    <a:lstStyle/>
                    <a:p>
                      <a:pPr algn="r" fontAlgn="b"/>
                      <a:r>
                        <a:rPr lang="en-US" sz="1200" b="0" i="0" u="none" strike="noStrike">
                          <a:solidFill>
                            <a:srgbClr val="000000"/>
                          </a:solidFill>
                          <a:effectLst/>
                          <a:latin typeface="Calibri"/>
                        </a:rPr>
                        <a:t>59%</a:t>
                      </a:r>
                    </a:p>
                  </a:txBody>
                  <a:tcPr marL="9525" marR="9525" marT="9525" marB="0" anchor="b">
                    <a:lnL>
                      <a:noFill/>
                    </a:lnL>
                    <a:lnR>
                      <a:noFill/>
                    </a:lnR>
                    <a:lnT>
                      <a:noFill/>
                    </a:lnT>
                    <a:lnB>
                      <a:noFill/>
                    </a:lnB>
                    <a:solidFill>
                      <a:srgbClr val="F97E80"/>
                    </a:solidFill>
                  </a:tcPr>
                </a:tc>
                <a:tc>
                  <a:txBody>
                    <a:bodyPr/>
                    <a:lstStyle/>
                    <a:p>
                      <a:pPr algn="r" fontAlgn="b"/>
                      <a:r>
                        <a:rPr lang="en-US" sz="1200" b="0" i="0" u="none" strike="noStrike">
                          <a:solidFill>
                            <a:srgbClr val="000000"/>
                          </a:solidFill>
                          <a:effectLst/>
                          <a:latin typeface="Calibri"/>
                        </a:rPr>
                        <a:t>42%</a:t>
                      </a:r>
                    </a:p>
                  </a:txBody>
                  <a:tcPr marL="9525" marR="9525" marT="9525" marB="0" anchor="b">
                    <a:lnL>
                      <a:noFill/>
                    </a:lnL>
                    <a:lnR>
                      <a:noFill/>
                    </a:lnR>
                    <a:lnT>
                      <a:noFill/>
                    </a:lnT>
                    <a:lnB>
                      <a:noFill/>
                    </a:lnB>
                    <a:solidFill>
                      <a:srgbClr val="FAA4A7"/>
                    </a:solidFill>
                  </a:tcPr>
                </a:tc>
                <a:tc>
                  <a:txBody>
                    <a:bodyPr/>
                    <a:lstStyle/>
                    <a:p>
                      <a:pPr algn="r" fontAlgn="b"/>
                      <a:r>
                        <a:rPr lang="en-US" sz="1200" b="0" i="0" u="none" strike="noStrike">
                          <a:solidFill>
                            <a:srgbClr val="000000"/>
                          </a:solidFill>
                          <a:effectLst/>
                          <a:latin typeface="Calibri"/>
                        </a:rPr>
                        <a:t>-8%</a:t>
                      </a:r>
                    </a:p>
                  </a:txBody>
                  <a:tcPr marL="9525" marR="9525" marT="9525" marB="0" anchor="b">
                    <a:lnL>
                      <a:noFill/>
                    </a:lnL>
                    <a:lnR>
                      <a:noFill/>
                    </a:lnR>
                    <a:lnT>
                      <a:noFill/>
                    </a:lnT>
                    <a:lnB>
                      <a:noFill/>
                    </a:lnB>
                    <a:solidFill>
                      <a:srgbClr val="DDEFE5"/>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26</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solidFill>
                      <a:srgbClr val="F8C69C"/>
                    </a:solidFill>
                  </a:tcPr>
                </a:tc>
                <a:tc>
                  <a:txBody>
                    <a:bodyPr/>
                    <a:lstStyle/>
                    <a:p>
                      <a:pPr algn="r" fontAlgn="b"/>
                      <a:r>
                        <a:rPr lang="en-US" sz="1200" b="0" i="0" u="none" strike="noStrike">
                          <a:solidFill>
                            <a:srgbClr val="000000"/>
                          </a:solidFill>
                          <a:effectLst/>
                          <a:latin typeface="Calibri"/>
                        </a:rPr>
                        <a:t>51%</a:t>
                      </a:r>
                    </a:p>
                  </a:txBody>
                  <a:tcPr marL="9525" marR="9525" marT="9525" marB="0" anchor="b">
                    <a:lnL>
                      <a:noFill/>
                    </a:lnL>
                    <a:lnR>
                      <a:noFill/>
                    </a:lnR>
                    <a:lnT>
                      <a:noFill/>
                    </a:lnT>
                    <a:lnB>
                      <a:noFill/>
                    </a:lnB>
                    <a:solidFill>
                      <a:srgbClr val="F97A7C"/>
                    </a:solidFill>
                  </a:tcPr>
                </a:tc>
                <a:tc>
                  <a:txBody>
                    <a:bodyPr/>
                    <a:lstStyle/>
                    <a:p>
                      <a:pPr algn="r" fontAlgn="b"/>
                      <a:r>
                        <a:rPr lang="en-US" sz="1200" b="0" i="0" u="none" strike="noStrike">
                          <a:solidFill>
                            <a:srgbClr val="000000"/>
                          </a:solidFill>
                          <a:effectLst/>
                          <a:latin typeface="Calibri"/>
                        </a:rPr>
                        <a:t>47%</a:t>
                      </a:r>
                    </a:p>
                  </a:txBody>
                  <a:tcPr marL="9525" marR="9525" marT="9525" marB="0" anchor="b">
                    <a:lnL>
                      <a:noFill/>
                    </a:lnL>
                    <a:lnR>
                      <a:noFill/>
                    </a:lnR>
                    <a:lnT>
                      <a:noFill/>
                    </a:lnT>
                    <a:lnB>
                      <a:noFill/>
                    </a:lnB>
                    <a:solidFill>
                      <a:srgbClr val="FA8F92"/>
                    </a:solidFill>
                  </a:tcPr>
                </a:tc>
                <a:tc>
                  <a:txBody>
                    <a:bodyPr/>
                    <a:lstStyle/>
                    <a:p>
                      <a:pPr algn="r" fontAlgn="b"/>
                      <a:r>
                        <a:rPr lang="en-US" sz="1200" b="0" i="0" u="none" strike="noStrike">
                          <a:solidFill>
                            <a:srgbClr val="000000"/>
                          </a:solidFill>
                          <a:effectLst/>
                          <a:latin typeface="Calibri"/>
                        </a:rPr>
                        <a:t>50%</a:t>
                      </a:r>
                    </a:p>
                  </a:txBody>
                  <a:tcPr marL="9525" marR="9525" marT="9525" marB="0" anchor="b">
                    <a:lnL>
                      <a:noFill/>
                    </a:lnL>
                    <a:lnR>
                      <a:noFill/>
                    </a:lnR>
                    <a:lnT>
                      <a:noFill/>
                    </a:lnT>
                    <a:lnB>
                      <a:noFill/>
                    </a:lnB>
                    <a:solidFill>
                      <a:srgbClr val="FA9193"/>
                    </a:solidFill>
                  </a:tcPr>
                </a:tc>
                <a:tc>
                  <a:txBody>
                    <a:bodyPr/>
                    <a:lstStyle/>
                    <a:p>
                      <a:pPr algn="r" fontAlgn="b"/>
                      <a:r>
                        <a:rPr lang="en-US" sz="1200" b="0" i="0" u="none" strike="noStrike">
                          <a:solidFill>
                            <a:srgbClr val="000000"/>
                          </a:solidFill>
                          <a:effectLst/>
                          <a:latin typeface="Calibri"/>
                        </a:rPr>
                        <a:t>62%</a:t>
                      </a:r>
                    </a:p>
                  </a:txBody>
                  <a:tcPr marL="9525" marR="9525" marT="9525" marB="0" anchor="b">
                    <a:lnL>
                      <a:noFill/>
                    </a:lnL>
                    <a:lnR>
                      <a:noFill/>
                    </a:lnR>
                    <a:lnT>
                      <a:noFill/>
                    </a:lnT>
                    <a:lnB>
                      <a:noFill/>
                    </a:lnB>
                    <a:solidFill>
                      <a:srgbClr val="F97B7D"/>
                    </a:solidFill>
                  </a:tcPr>
                </a:tc>
                <a:tc>
                  <a:txBody>
                    <a:bodyPr/>
                    <a:lstStyle/>
                    <a:p>
                      <a:pPr algn="r" fontAlgn="b"/>
                      <a:r>
                        <a:rPr lang="en-US" sz="1200" b="0" i="0" u="none" strike="noStrike">
                          <a:solidFill>
                            <a:srgbClr val="000000"/>
                          </a:solidFill>
                          <a:effectLst/>
                          <a:latin typeface="Calibri"/>
                        </a:rPr>
                        <a:t>39%</a:t>
                      </a:r>
                    </a:p>
                  </a:txBody>
                  <a:tcPr marL="9525" marR="9525" marT="9525" marB="0" anchor="b">
                    <a:lnL>
                      <a:noFill/>
                    </a:lnL>
                    <a:lnR>
                      <a:noFill/>
                    </a:lnR>
                    <a:lnT>
                      <a:noFill/>
                    </a:lnT>
                    <a:lnB>
                      <a:noFill/>
                    </a:lnB>
                    <a:solidFill>
                      <a:srgbClr val="FAA5A7"/>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13</a:t>
                      </a:r>
                    </a:p>
                  </a:txBody>
                  <a:tcPr marL="9525" marR="9525" marT="9525" marB="0" anchor="b">
                    <a:lnL>
                      <a:noFill/>
                    </a:lnL>
                    <a:lnR>
                      <a:noFill/>
                    </a:lnR>
                    <a:lnT>
                      <a:noFill/>
                    </a:lnT>
                    <a:lnB>
                      <a:noFill/>
                    </a:lnB>
                    <a:solidFill>
                      <a:srgbClr val="F9C396"/>
                    </a:solidFill>
                  </a:tcPr>
                </a:tc>
                <a:tc>
                  <a:txBody>
                    <a:bodyPr/>
                    <a:lstStyle/>
                    <a:p>
                      <a:pPr algn="r" fontAlgn="b"/>
                      <a:r>
                        <a:rPr lang="en-US" sz="1200" b="0" i="0" u="none" strike="noStrike">
                          <a:solidFill>
                            <a:srgbClr val="000000"/>
                          </a:solidFill>
                          <a:effectLst/>
                          <a:latin typeface="Calibri"/>
                        </a:rPr>
                        <a:t>35%</a:t>
                      </a:r>
                    </a:p>
                  </a:txBody>
                  <a:tcPr marL="9525" marR="9525" marT="9525" marB="0" anchor="b">
                    <a:lnL>
                      <a:noFill/>
                    </a:lnL>
                    <a:lnR>
                      <a:noFill/>
                    </a:lnR>
                    <a:lnT>
                      <a:noFill/>
                    </a:lnT>
                    <a:lnB>
                      <a:noFill/>
                    </a:lnB>
                    <a:solidFill>
                      <a:srgbClr val="FAA4A6"/>
                    </a:solidFill>
                  </a:tcPr>
                </a:tc>
                <a:tc>
                  <a:txBody>
                    <a:bodyPr/>
                    <a:lstStyle/>
                    <a:p>
                      <a:pPr algn="r" fontAlgn="b"/>
                      <a:r>
                        <a:rPr lang="en-US" sz="1200" b="0" i="0" u="none" strike="noStrike">
                          <a:solidFill>
                            <a:srgbClr val="000000"/>
                          </a:solidFill>
                          <a:effectLst/>
                          <a:latin typeface="Calibri"/>
                        </a:rPr>
                        <a:t>34%</a:t>
                      </a:r>
                    </a:p>
                  </a:txBody>
                  <a:tcPr marL="9525" marR="9525" marT="9525" marB="0" anchor="b">
                    <a:lnL>
                      <a:noFill/>
                    </a:lnL>
                    <a:lnR>
                      <a:noFill/>
                    </a:lnR>
                    <a:lnT>
                      <a:noFill/>
                    </a:lnT>
                    <a:lnB>
                      <a:noFill/>
                    </a:lnB>
                    <a:solidFill>
                      <a:srgbClr val="FAAFB2"/>
                    </a:solidFill>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solidFill>
                      <a:srgbClr val="FBC8CB"/>
                    </a:solidFill>
                  </a:tcPr>
                </a:tc>
                <a:tc>
                  <a:txBody>
                    <a:bodyPr/>
                    <a:lstStyle/>
                    <a:p>
                      <a:pPr algn="r" fontAlgn="b"/>
                      <a:r>
                        <a:rPr lang="en-US" sz="1200" b="0" i="0" u="none" strike="noStrike">
                          <a:solidFill>
                            <a:srgbClr val="000000"/>
                          </a:solidFill>
                          <a:effectLst/>
                          <a:latin typeface="Calibri"/>
                        </a:rPr>
                        <a:t>51%</a:t>
                      </a:r>
                    </a:p>
                  </a:txBody>
                  <a:tcPr marL="9525" marR="9525" marT="9525" marB="0" anchor="b">
                    <a:lnL>
                      <a:noFill/>
                    </a:lnL>
                    <a:lnR>
                      <a:noFill/>
                    </a:lnR>
                    <a:lnT>
                      <a:noFill/>
                    </a:lnT>
                    <a:lnB>
                      <a:noFill/>
                    </a:lnB>
                    <a:solidFill>
                      <a:srgbClr val="FA9295"/>
                    </a:solidFill>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solidFill>
                      <a:srgbClr val="D0EAD9"/>
                    </a:solidFill>
                  </a:tcPr>
                </a:tc>
              </a:tr>
              <a:tr h="206828">
                <a:tc>
                  <a:txBody>
                    <a:bodyPr/>
                    <a:lstStyle/>
                    <a:p>
                      <a:pPr algn="r" fontAlgn="b"/>
                      <a:r>
                        <a:rPr lang="en-US" sz="1200" b="0" i="0" u="none" strike="noStrike">
                          <a:solidFill>
                            <a:srgbClr val="000000"/>
                          </a:solidFill>
                          <a:effectLst/>
                          <a:latin typeface="Calibri"/>
                        </a:rPr>
                        <a:t>1999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28</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14</a:t>
                      </a:r>
                    </a:p>
                  </a:txBody>
                  <a:tcPr marL="9525" marR="9525" marT="9525" marB="0" anchor="b">
                    <a:lnL>
                      <a:noFill/>
                    </a:lnL>
                    <a:lnR>
                      <a:noFill/>
                    </a:lnR>
                    <a:lnT>
                      <a:noFill/>
                    </a:lnT>
                    <a:lnB>
                      <a:noFill/>
                    </a:lnB>
                    <a:solidFill>
                      <a:srgbClr val="FABF8F"/>
                    </a:solidFill>
                  </a:tcPr>
                </a:tc>
                <a:tc>
                  <a:txBody>
                    <a:bodyPr/>
                    <a:lstStyle/>
                    <a:p>
                      <a:pPr algn="r" fontAlgn="b"/>
                      <a:r>
                        <a:rPr lang="en-US" sz="1200" b="0" i="0" u="none" strike="noStrike">
                          <a:solidFill>
                            <a:srgbClr val="000000"/>
                          </a:solidFill>
                          <a:effectLst/>
                          <a:latin typeface="Calibri"/>
                        </a:rPr>
                        <a:t>40%</a:t>
                      </a:r>
                    </a:p>
                  </a:txBody>
                  <a:tcPr marL="9525" marR="9525" marT="9525" marB="0" anchor="b">
                    <a:lnL>
                      <a:noFill/>
                    </a:lnL>
                    <a:lnR>
                      <a:noFill/>
                    </a:lnR>
                    <a:lnT>
                      <a:noFill/>
                    </a:lnT>
                    <a:lnB>
                      <a:noFill/>
                    </a:lnB>
                    <a:solidFill>
                      <a:srgbClr val="FA9799"/>
                    </a:solidFill>
                  </a:tcPr>
                </a:tc>
                <a:tc>
                  <a:txBody>
                    <a:bodyPr/>
                    <a:lstStyle/>
                    <a:p>
                      <a:pPr algn="r" fontAlgn="b"/>
                      <a:r>
                        <a:rPr lang="en-US" sz="1200" b="0" i="0" u="none" strike="noStrike">
                          <a:solidFill>
                            <a:srgbClr val="000000"/>
                          </a:solidFill>
                          <a:effectLst/>
                          <a:latin typeface="Calibri"/>
                        </a:rPr>
                        <a:t>37%</a:t>
                      </a:r>
                    </a:p>
                  </a:txBody>
                  <a:tcPr marL="9525" marR="9525" marT="9525" marB="0" anchor="b">
                    <a:lnL>
                      <a:noFill/>
                    </a:lnL>
                    <a:lnR>
                      <a:noFill/>
                    </a:lnR>
                    <a:lnT>
                      <a:noFill/>
                    </a:lnT>
                    <a:lnB>
                      <a:noFill/>
                    </a:lnB>
                    <a:solidFill>
                      <a:srgbClr val="FAA7AA"/>
                    </a:solidFill>
                  </a:tcPr>
                </a:tc>
                <a:tc>
                  <a:txBody>
                    <a:bodyPr/>
                    <a:lstStyle/>
                    <a:p>
                      <a:pPr algn="r" fontAlgn="b"/>
                      <a:r>
                        <a:rPr lang="en-US" sz="1200" b="0" i="0" u="none" strike="noStrike">
                          <a:solidFill>
                            <a:srgbClr val="000000"/>
                          </a:solidFill>
                          <a:effectLst/>
                          <a:latin typeface="Calibri"/>
                        </a:rPr>
                        <a:t>41%</a:t>
                      </a:r>
                    </a:p>
                  </a:txBody>
                  <a:tcPr marL="9525" marR="9525" marT="9525" marB="0" anchor="b">
                    <a:lnL>
                      <a:noFill/>
                    </a:lnL>
                    <a:lnR>
                      <a:noFill/>
                    </a:lnR>
                    <a:lnT>
                      <a:noFill/>
                    </a:lnT>
                    <a:lnB>
                      <a:noFill/>
                    </a:lnB>
                    <a:solidFill>
                      <a:srgbClr val="FAA5A7"/>
                    </a:solidFill>
                  </a:tcPr>
                </a:tc>
                <a:tc>
                  <a:txBody>
                    <a:bodyPr/>
                    <a:lstStyle/>
                    <a:p>
                      <a:pPr algn="r" fontAlgn="b"/>
                      <a:r>
                        <a:rPr lang="en-US" sz="1200" b="0" i="0" u="none" strike="noStrike">
                          <a:solidFill>
                            <a:srgbClr val="000000"/>
                          </a:solidFill>
                          <a:effectLst/>
                          <a:latin typeface="Calibri"/>
                        </a:rPr>
                        <a:t>54%</a:t>
                      </a:r>
                    </a:p>
                  </a:txBody>
                  <a:tcPr marL="9525" marR="9525" marT="9525" marB="0" anchor="b">
                    <a:lnL>
                      <a:noFill/>
                    </a:lnL>
                    <a:lnR>
                      <a:noFill/>
                    </a:lnR>
                    <a:lnT>
                      <a:noFill/>
                    </a:lnT>
                    <a:lnB>
                      <a:noFill/>
                    </a:lnB>
                    <a:solidFill>
                      <a:srgbClr val="F98C8F"/>
                    </a:solidFill>
                  </a:tcPr>
                </a:tc>
                <a:tc>
                  <a:txBody>
                    <a:bodyPr/>
                    <a:lstStyle/>
                    <a:p>
                      <a:pPr algn="r" fontAlgn="b"/>
                      <a:r>
                        <a:rPr lang="en-US" sz="1200" b="0" i="0" u="none" strike="noStrike" dirty="0">
                          <a:solidFill>
                            <a:srgbClr val="000000"/>
                          </a:solidFill>
                          <a:effectLst/>
                          <a:latin typeface="Calibri"/>
                        </a:rPr>
                        <a:t>4%</a:t>
                      </a:r>
                    </a:p>
                  </a:txBody>
                  <a:tcPr marL="9525" marR="9525" marT="9525" marB="0" anchor="b">
                    <a:lnL>
                      <a:noFill/>
                    </a:lnL>
                    <a:lnR>
                      <a:noFill/>
                    </a:lnR>
                    <a:lnT>
                      <a:noFill/>
                    </a:lnT>
                    <a:lnB>
                      <a:noFill/>
                    </a:lnB>
                    <a:solidFill>
                      <a:srgbClr val="FCF7FA"/>
                    </a:solidFill>
                  </a:tcPr>
                </a:tc>
              </a:tr>
            </a:tbl>
          </a:graphicData>
        </a:graphic>
      </p:graphicFrame>
      <p:sp>
        <p:nvSpPr>
          <p:cNvPr id="6" name="TextBox 5"/>
          <p:cNvSpPr txBox="1"/>
          <p:nvPr/>
        </p:nvSpPr>
        <p:spPr>
          <a:xfrm>
            <a:off x="1143000" y="5029200"/>
            <a:ext cx="6934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Mortality greatly above baseline for entire period for all groups.</a:t>
            </a:r>
          </a:p>
          <a:p>
            <a:pPr marL="285750" indent="-285750">
              <a:buFont typeface="Arial" panose="020B0604020202020204" pitchFamily="34" charset="0"/>
              <a:buChar char="•"/>
            </a:pPr>
            <a:r>
              <a:rPr lang="en-US" dirty="0" smtClean="0"/>
              <a:t>Due to meteorology?  All offensive air mass days!  Probably not!</a:t>
            </a:r>
          </a:p>
          <a:p>
            <a:pPr marL="285750" indent="-285750">
              <a:buFont typeface="Arial" panose="020B0604020202020204" pitchFamily="34" charset="0"/>
              <a:buChar char="•"/>
            </a:pPr>
            <a:r>
              <a:rPr lang="en-US" dirty="0" smtClean="0"/>
              <a:t>Although well above average, temperatures were only in 70s.</a:t>
            </a:r>
          </a:p>
          <a:p>
            <a:pPr marL="285750" indent="-285750">
              <a:buFont typeface="Arial" panose="020B0604020202020204" pitchFamily="34" charset="0"/>
              <a:buChar char="•"/>
            </a:pPr>
            <a:r>
              <a:rPr lang="en-US" dirty="0" smtClean="0"/>
              <a:t>Occurred during peak winter trend period!</a:t>
            </a:r>
          </a:p>
          <a:p>
            <a:pPr marL="285750" indent="-285750">
              <a:buFont typeface="Arial" panose="020B0604020202020204" pitchFamily="34" charset="0"/>
              <a:buChar char="•"/>
            </a:pPr>
            <a:r>
              <a:rPr lang="en-US" dirty="0" smtClean="0"/>
              <a:t>Any other factors?????</a:t>
            </a:r>
            <a:endParaRPr lang="en-US" dirty="0"/>
          </a:p>
        </p:txBody>
      </p:sp>
      <p:sp>
        <p:nvSpPr>
          <p:cNvPr id="11" name="TextBox 10"/>
          <p:cNvSpPr txBox="1"/>
          <p:nvPr/>
        </p:nvSpPr>
        <p:spPr>
          <a:xfrm>
            <a:off x="2286000" y="1447800"/>
            <a:ext cx="4876800" cy="261610"/>
          </a:xfrm>
          <a:prstGeom prst="rect">
            <a:avLst/>
          </a:prstGeom>
          <a:noFill/>
        </p:spPr>
        <p:txBody>
          <a:bodyPr wrap="square" rtlCol="0">
            <a:spAutoFit/>
          </a:bodyPr>
          <a:lstStyle/>
          <a:p>
            <a:r>
              <a:rPr lang="en-US" sz="1100" b="1" dirty="0" smtClean="0"/>
              <a:t>Year         Month        Day      </a:t>
            </a:r>
            <a:r>
              <a:rPr lang="en-US" sz="1100" b="1" dirty="0" err="1" smtClean="0"/>
              <a:t>Consec</a:t>
            </a:r>
            <a:r>
              <a:rPr lang="en-US" sz="1100" b="1" dirty="0" smtClean="0"/>
              <a:t>.     Total       White      Black     Elderly    </a:t>
            </a:r>
            <a:r>
              <a:rPr lang="en-US" sz="1100" b="1" dirty="0" err="1" smtClean="0"/>
              <a:t>Hispan</a:t>
            </a:r>
            <a:endParaRPr lang="en-US" sz="1100" b="1" dirty="0"/>
          </a:p>
        </p:txBody>
      </p:sp>
    </p:spTree>
    <p:extLst>
      <p:ext uri="{BB962C8B-B14F-4D97-AF65-F5344CB8AC3E}">
        <p14:creationId xmlns:p14="http://schemas.microsoft.com/office/powerpoint/2010/main" val="41924574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Second Example:  DT Event in December, 1997</a:t>
            </a:r>
            <a:endParaRPr lang="en-US" b="1" dirty="0">
              <a:solidFill>
                <a:srgbClr val="C00000"/>
              </a:solidFill>
              <a:effectLst>
                <a:outerShdw blurRad="38100" dist="38100" dir="2700000" algn="tl">
                  <a:srgbClr val="000000">
                    <a:alpha val="43137"/>
                  </a:srgbClr>
                </a:outerShdw>
              </a:effectLs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501358029"/>
              </p:ext>
            </p:extLst>
          </p:nvPr>
        </p:nvGraphicFramePr>
        <p:xfrm>
          <a:off x="2000251" y="2362199"/>
          <a:ext cx="5543552" cy="1219200"/>
        </p:xfrm>
        <a:graphic>
          <a:graphicData uri="http://schemas.openxmlformats.org/drawingml/2006/table">
            <a:tbl>
              <a:tblPr/>
              <a:tblGrid>
                <a:gridCol w="682283"/>
                <a:gridCol w="682283"/>
                <a:gridCol w="682283"/>
                <a:gridCol w="682283"/>
                <a:gridCol w="562884"/>
                <a:gridCol w="562884"/>
                <a:gridCol w="562884"/>
                <a:gridCol w="562884"/>
                <a:gridCol w="562884"/>
              </a:tblGrid>
              <a:tr h="406400">
                <a:tc>
                  <a:txBody>
                    <a:bodyPr/>
                    <a:lstStyle/>
                    <a:p>
                      <a:pPr algn="r" fontAlgn="b"/>
                      <a:r>
                        <a:rPr lang="en-US" sz="1200" b="0" i="0" u="none" strike="noStrike">
                          <a:solidFill>
                            <a:srgbClr val="000000"/>
                          </a:solidFill>
                          <a:effectLst/>
                          <a:latin typeface="Calibri"/>
                        </a:rPr>
                        <a:t>1997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28</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EEECE1"/>
                    </a:solidFill>
                  </a:tcPr>
                </a:tc>
                <a:tc>
                  <a:txBody>
                    <a:bodyPr/>
                    <a:lstStyle/>
                    <a:p>
                      <a:pPr algn="r" fontAlgn="b"/>
                      <a:r>
                        <a:rPr lang="en-US" sz="1200" b="0" i="0" u="none" strike="noStrike">
                          <a:solidFill>
                            <a:srgbClr val="000000"/>
                          </a:solidFill>
                          <a:effectLst/>
                          <a:latin typeface="Calibri"/>
                        </a:rPr>
                        <a:t>52%</a:t>
                      </a:r>
                    </a:p>
                  </a:txBody>
                  <a:tcPr marL="9525" marR="9525" marT="9525" marB="0" anchor="b">
                    <a:lnL>
                      <a:noFill/>
                    </a:lnL>
                    <a:lnR>
                      <a:noFill/>
                    </a:lnR>
                    <a:lnT>
                      <a:noFill/>
                    </a:lnT>
                    <a:lnB>
                      <a:noFill/>
                    </a:lnB>
                    <a:solidFill>
                      <a:srgbClr val="F97779"/>
                    </a:solidFill>
                  </a:tcPr>
                </a:tc>
                <a:tc>
                  <a:txBody>
                    <a:bodyPr/>
                    <a:lstStyle/>
                    <a:p>
                      <a:pPr algn="r" fontAlgn="b"/>
                      <a:r>
                        <a:rPr lang="en-US" sz="1200" b="0" i="0" u="none" strike="noStrike">
                          <a:solidFill>
                            <a:srgbClr val="000000"/>
                          </a:solidFill>
                          <a:effectLst/>
                          <a:latin typeface="Calibri"/>
                        </a:rPr>
                        <a:t>52%</a:t>
                      </a:r>
                    </a:p>
                  </a:txBody>
                  <a:tcPr marL="9525" marR="9525" marT="9525" marB="0" anchor="b">
                    <a:lnL>
                      <a:noFill/>
                    </a:lnL>
                    <a:lnR>
                      <a:noFill/>
                    </a:lnR>
                    <a:lnT>
                      <a:noFill/>
                    </a:lnT>
                    <a:lnB>
                      <a:noFill/>
                    </a:lnB>
                    <a:solidFill>
                      <a:srgbClr val="F98486"/>
                    </a:solidFill>
                  </a:tcPr>
                </a:tc>
                <a:tc>
                  <a:txBody>
                    <a:bodyPr/>
                    <a:lstStyle/>
                    <a:p>
                      <a:pPr algn="r" fontAlgn="b"/>
                      <a:r>
                        <a:rPr lang="en-US" sz="1200" b="0" i="0" u="none" strike="noStrike">
                          <a:solidFill>
                            <a:srgbClr val="000000"/>
                          </a:solidFill>
                          <a:effectLst/>
                          <a:latin typeface="Calibri"/>
                        </a:rPr>
                        <a:t>60%</a:t>
                      </a:r>
                    </a:p>
                  </a:txBody>
                  <a:tcPr marL="9525" marR="9525" marT="9525" marB="0" anchor="b">
                    <a:lnL>
                      <a:noFill/>
                    </a:lnL>
                    <a:lnR>
                      <a:noFill/>
                    </a:lnR>
                    <a:lnT>
                      <a:noFill/>
                    </a:lnT>
                    <a:lnB>
                      <a:noFill/>
                    </a:lnB>
                    <a:solidFill>
                      <a:srgbClr val="F97D7F"/>
                    </a:solidFill>
                  </a:tcPr>
                </a:tc>
                <a:tc>
                  <a:txBody>
                    <a:bodyPr/>
                    <a:lstStyle/>
                    <a:p>
                      <a:pPr algn="r" fontAlgn="b"/>
                      <a:r>
                        <a:rPr lang="en-US" sz="1200" b="0" i="0" u="none" strike="noStrike">
                          <a:solidFill>
                            <a:srgbClr val="000000"/>
                          </a:solidFill>
                          <a:effectLst/>
                          <a:latin typeface="Calibri"/>
                        </a:rPr>
                        <a:t>70%</a:t>
                      </a:r>
                    </a:p>
                  </a:txBody>
                  <a:tcPr marL="9525" marR="9525" marT="9525" marB="0" anchor="b">
                    <a:lnL>
                      <a:noFill/>
                    </a:lnL>
                    <a:lnR>
                      <a:noFill/>
                    </a:lnR>
                    <a:lnT>
                      <a:noFill/>
                    </a:lnT>
                    <a:lnB>
                      <a:noFill/>
                    </a:lnB>
                    <a:solidFill>
                      <a:srgbClr val="F8696B"/>
                    </a:solidFill>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solidFill>
                      <a:srgbClr val="FBFBFE"/>
                    </a:solidFill>
                  </a:tcPr>
                </a:tc>
              </a:tr>
              <a:tr h="406400">
                <a:tc>
                  <a:txBody>
                    <a:bodyPr/>
                    <a:lstStyle/>
                    <a:p>
                      <a:pPr algn="r" fontAlgn="b"/>
                      <a:r>
                        <a:rPr lang="en-US" sz="1200" b="0" i="0" u="none" strike="noStrike">
                          <a:solidFill>
                            <a:srgbClr val="000000"/>
                          </a:solidFill>
                          <a:effectLst/>
                          <a:latin typeface="Calibri"/>
                        </a:rPr>
                        <a:t>1997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solidFill>
                      <a:srgbClr val="EEE9DB"/>
                    </a:solidFill>
                  </a:tcPr>
                </a:tc>
                <a:tc>
                  <a:txBody>
                    <a:bodyPr/>
                    <a:lstStyle/>
                    <a:p>
                      <a:pPr algn="r" fontAlgn="b"/>
                      <a:r>
                        <a:rPr lang="en-US" sz="1200" b="0" i="0" u="none" strike="noStrike">
                          <a:solidFill>
                            <a:srgbClr val="000000"/>
                          </a:solidFill>
                          <a:effectLst/>
                          <a:latin typeface="Calibri"/>
                        </a:rPr>
                        <a:t>39%</a:t>
                      </a:r>
                    </a:p>
                  </a:txBody>
                  <a:tcPr marL="9525" marR="9525" marT="9525" marB="0" anchor="b">
                    <a:lnL>
                      <a:noFill/>
                    </a:lnL>
                    <a:lnR>
                      <a:noFill/>
                    </a:lnR>
                    <a:lnT>
                      <a:noFill/>
                    </a:lnT>
                    <a:lnB>
                      <a:noFill/>
                    </a:lnB>
                    <a:solidFill>
                      <a:srgbClr val="FA999B"/>
                    </a:solidFill>
                  </a:tcPr>
                </a:tc>
                <a:tc>
                  <a:txBody>
                    <a:bodyPr/>
                    <a:lstStyle/>
                    <a:p>
                      <a:pPr algn="r" fontAlgn="b"/>
                      <a:r>
                        <a:rPr lang="en-US" sz="1200" b="0" i="0" u="none" strike="noStrike">
                          <a:solidFill>
                            <a:srgbClr val="000000"/>
                          </a:solidFill>
                          <a:effectLst/>
                          <a:latin typeface="Calibri"/>
                        </a:rPr>
                        <a:t>33%</a:t>
                      </a:r>
                    </a:p>
                  </a:txBody>
                  <a:tcPr marL="9525" marR="9525" marT="9525" marB="0" anchor="b">
                    <a:lnL>
                      <a:noFill/>
                    </a:lnL>
                    <a:lnR>
                      <a:noFill/>
                    </a:lnR>
                    <a:lnT>
                      <a:noFill/>
                    </a:lnT>
                    <a:lnB>
                      <a:noFill/>
                    </a:lnB>
                    <a:solidFill>
                      <a:srgbClr val="FAB1B4"/>
                    </a:solidFill>
                  </a:tcPr>
                </a:tc>
                <a:tc>
                  <a:txBody>
                    <a:bodyPr/>
                    <a:lstStyle/>
                    <a:p>
                      <a:pPr algn="r" fontAlgn="b"/>
                      <a:r>
                        <a:rPr lang="en-US" sz="1200" b="0" i="0" u="none" strike="noStrike">
                          <a:solidFill>
                            <a:srgbClr val="000000"/>
                          </a:solidFill>
                          <a:effectLst/>
                          <a:latin typeface="Calibri"/>
                        </a:rPr>
                        <a:t>30%</a:t>
                      </a:r>
                    </a:p>
                  </a:txBody>
                  <a:tcPr marL="9525" marR="9525" marT="9525" marB="0" anchor="b">
                    <a:lnL>
                      <a:noFill/>
                    </a:lnL>
                    <a:lnR>
                      <a:noFill/>
                    </a:lnR>
                    <a:lnT>
                      <a:noFill/>
                    </a:lnT>
                    <a:lnB>
                      <a:noFill/>
                    </a:lnB>
                    <a:solidFill>
                      <a:srgbClr val="FBBCBE"/>
                    </a:solidFill>
                  </a:tcPr>
                </a:tc>
                <a:tc>
                  <a:txBody>
                    <a:bodyPr/>
                    <a:lstStyle/>
                    <a:p>
                      <a:pPr algn="r" fontAlgn="b"/>
                      <a:r>
                        <a:rPr lang="en-US" sz="1200" b="0" i="0" u="none" strike="noStrike">
                          <a:solidFill>
                            <a:srgbClr val="000000"/>
                          </a:solidFill>
                          <a:effectLst/>
                          <a:latin typeface="Calibri"/>
                        </a:rPr>
                        <a:t>46%</a:t>
                      </a:r>
                    </a:p>
                  </a:txBody>
                  <a:tcPr marL="9525" marR="9525" marT="9525" marB="0" anchor="b">
                    <a:lnL>
                      <a:noFill/>
                    </a:lnL>
                    <a:lnR>
                      <a:noFill/>
                    </a:lnR>
                    <a:lnT>
                      <a:noFill/>
                    </a:lnT>
                    <a:lnB>
                      <a:noFill/>
                    </a:lnB>
                    <a:solidFill>
                      <a:srgbClr val="FA9C9F"/>
                    </a:solidFill>
                  </a:tcPr>
                </a:tc>
                <a:tc>
                  <a:txBody>
                    <a:bodyPr/>
                    <a:lstStyle/>
                    <a:p>
                      <a:pPr algn="r" fontAlgn="b"/>
                      <a:r>
                        <a:rPr lang="en-US" sz="1200" b="0" i="0" u="none" strike="noStrike">
                          <a:solidFill>
                            <a:srgbClr val="000000"/>
                          </a:solidFill>
                          <a:effectLst/>
                          <a:latin typeface="Calibri"/>
                        </a:rPr>
                        <a:t>8%</a:t>
                      </a:r>
                    </a:p>
                  </a:txBody>
                  <a:tcPr marL="9525" marR="9525" marT="9525" marB="0" anchor="b">
                    <a:lnL>
                      <a:noFill/>
                    </a:lnL>
                    <a:lnR>
                      <a:noFill/>
                    </a:lnR>
                    <a:lnT>
                      <a:noFill/>
                    </a:lnT>
                    <a:lnB>
                      <a:noFill/>
                    </a:lnB>
                    <a:solidFill>
                      <a:srgbClr val="FCEEF1"/>
                    </a:solidFill>
                  </a:tcPr>
                </a:tc>
              </a:tr>
              <a:tr h="406400">
                <a:tc>
                  <a:txBody>
                    <a:bodyPr/>
                    <a:lstStyle/>
                    <a:p>
                      <a:pPr algn="r" fontAlgn="b"/>
                      <a:r>
                        <a:rPr lang="en-US" sz="1200" b="0" i="0" u="none" strike="noStrike">
                          <a:solidFill>
                            <a:srgbClr val="000000"/>
                          </a:solidFill>
                          <a:effectLst/>
                          <a:latin typeface="Calibri"/>
                        </a:rPr>
                        <a:t>1997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30</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solidFill>
                      <a:srgbClr val="EFE6D5"/>
                    </a:solidFill>
                  </a:tcPr>
                </a:tc>
                <a:tc>
                  <a:txBody>
                    <a:bodyPr/>
                    <a:lstStyle/>
                    <a:p>
                      <a:pPr algn="r" fontAlgn="b"/>
                      <a:r>
                        <a:rPr lang="en-US" sz="1200" b="0" i="0" u="none" strike="noStrike">
                          <a:solidFill>
                            <a:srgbClr val="000000"/>
                          </a:solidFill>
                          <a:effectLst/>
                          <a:latin typeface="Calibri"/>
                        </a:rPr>
                        <a:t>52%</a:t>
                      </a:r>
                    </a:p>
                  </a:txBody>
                  <a:tcPr marL="9525" marR="9525" marT="9525" marB="0" anchor="b">
                    <a:lnL>
                      <a:noFill/>
                    </a:lnL>
                    <a:lnR>
                      <a:noFill/>
                    </a:lnR>
                    <a:lnT>
                      <a:noFill/>
                    </a:lnT>
                    <a:lnB>
                      <a:noFill/>
                    </a:lnB>
                    <a:solidFill>
                      <a:srgbClr val="F97678"/>
                    </a:solidFill>
                  </a:tcPr>
                </a:tc>
                <a:tc>
                  <a:txBody>
                    <a:bodyPr/>
                    <a:lstStyle/>
                    <a:p>
                      <a:pPr algn="r" fontAlgn="b"/>
                      <a:r>
                        <a:rPr lang="en-US" sz="1200" b="0" i="0" u="none" strike="noStrike">
                          <a:solidFill>
                            <a:srgbClr val="000000"/>
                          </a:solidFill>
                          <a:effectLst/>
                          <a:latin typeface="Calibri"/>
                        </a:rPr>
                        <a:t>53%</a:t>
                      </a:r>
                    </a:p>
                  </a:txBody>
                  <a:tcPr marL="9525" marR="9525" marT="9525" marB="0" anchor="b">
                    <a:lnL>
                      <a:noFill/>
                    </a:lnL>
                    <a:lnR>
                      <a:noFill/>
                    </a:lnR>
                    <a:lnT>
                      <a:noFill/>
                    </a:lnT>
                    <a:lnB>
                      <a:noFill/>
                    </a:lnB>
                    <a:solidFill>
                      <a:srgbClr val="F98083"/>
                    </a:solidFill>
                  </a:tcPr>
                </a:tc>
                <a:tc>
                  <a:txBody>
                    <a:bodyPr/>
                    <a:lstStyle/>
                    <a:p>
                      <a:pPr algn="r" fontAlgn="b"/>
                      <a:r>
                        <a:rPr lang="en-US" sz="1200" b="0" i="0" u="none" strike="noStrike">
                          <a:solidFill>
                            <a:srgbClr val="000000"/>
                          </a:solidFill>
                          <a:effectLst/>
                          <a:latin typeface="Calibri"/>
                        </a:rPr>
                        <a:t>59%</a:t>
                      </a:r>
                    </a:p>
                  </a:txBody>
                  <a:tcPr marL="9525" marR="9525" marT="9525" marB="0" anchor="b">
                    <a:lnL>
                      <a:noFill/>
                    </a:lnL>
                    <a:lnR>
                      <a:noFill/>
                    </a:lnR>
                    <a:lnT>
                      <a:noFill/>
                    </a:lnT>
                    <a:lnB>
                      <a:noFill/>
                    </a:lnB>
                    <a:solidFill>
                      <a:srgbClr val="F97E81"/>
                    </a:solidFill>
                  </a:tcPr>
                </a:tc>
                <a:tc>
                  <a:txBody>
                    <a:bodyPr/>
                    <a:lstStyle/>
                    <a:p>
                      <a:pPr algn="r" fontAlgn="b"/>
                      <a:r>
                        <a:rPr lang="en-US" sz="1200" b="0" i="0" u="none" strike="noStrike">
                          <a:solidFill>
                            <a:srgbClr val="000000"/>
                          </a:solidFill>
                          <a:effectLst/>
                          <a:latin typeface="Calibri"/>
                        </a:rPr>
                        <a:t>68%</a:t>
                      </a:r>
                    </a:p>
                  </a:txBody>
                  <a:tcPr marL="9525" marR="9525" marT="9525" marB="0" anchor="b">
                    <a:lnL>
                      <a:noFill/>
                    </a:lnL>
                    <a:lnR>
                      <a:noFill/>
                    </a:lnR>
                    <a:lnT>
                      <a:noFill/>
                    </a:lnT>
                    <a:lnB>
                      <a:noFill/>
                    </a:lnB>
                    <a:solidFill>
                      <a:srgbClr val="F96E70"/>
                    </a:solidFill>
                  </a:tcPr>
                </a:tc>
                <a:tc>
                  <a:txBody>
                    <a:bodyPr/>
                    <a:lstStyle/>
                    <a:p>
                      <a:pPr algn="r" fontAlgn="b"/>
                      <a:r>
                        <a:rPr lang="en-US" sz="1200" b="0" i="0" u="none" strike="noStrike" dirty="0">
                          <a:solidFill>
                            <a:srgbClr val="000000"/>
                          </a:solidFill>
                          <a:effectLst/>
                          <a:latin typeface="Calibri"/>
                        </a:rPr>
                        <a:t>53%</a:t>
                      </a:r>
                    </a:p>
                  </a:txBody>
                  <a:tcPr marL="9525" marR="9525" marT="9525" marB="0" anchor="b">
                    <a:lnL>
                      <a:noFill/>
                    </a:lnL>
                    <a:lnR>
                      <a:noFill/>
                    </a:lnR>
                    <a:lnT>
                      <a:noFill/>
                    </a:lnT>
                    <a:lnB>
                      <a:noFill/>
                    </a:lnB>
                    <a:solidFill>
                      <a:srgbClr val="F98587"/>
                    </a:solidFill>
                  </a:tcPr>
                </a:tc>
              </a:tr>
            </a:tbl>
          </a:graphicData>
        </a:graphic>
      </p:graphicFrame>
      <p:sp>
        <p:nvSpPr>
          <p:cNvPr id="6" name="TextBox 5"/>
          <p:cNvSpPr txBox="1"/>
          <p:nvPr/>
        </p:nvSpPr>
        <p:spPr>
          <a:xfrm>
            <a:off x="2286000" y="1947081"/>
            <a:ext cx="5257800" cy="307777"/>
          </a:xfrm>
          <a:prstGeom prst="rect">
            <a:avLst/>
          </a:prstGeom>
          <a:noFill/>
        </p:spPr>
        <p:txBody>
          <a:bodyPr wrap="square" rtlCol="0">
            <a:spAutoFit/>
          </a:bodyPr>
          <a:lstStyle/>
          <a:p>
            <a:r>
              <a:rPr lang="en-US" sz="1400" b="1" dirty="0" smtClean="0"/>
              <a:t>Year         Month     Day  </a:t>
            </a:r>
            <a:r>
              <a:rPr lang="en-US" sz="1400" b="1" dirty="0" err="1" smtClean="0"/>
              <a:t>Consec</a:t>
            </a:r>
            <a:r>
              <a:rPr lang="en-US" sz="1400" b="1" dirty="0" smtClean="0"/>
              <a:t>.   Total    White    Black    Elderly  </a:t>
            </a:r>
            <a:r>
              <a:rPr lang="en-US" sz="1400" b="1" dirty="0" err="1" smtClean="0"/>
              <a:t>Hisp</a:t>
            </a:r>
            <a:r>
              <a:rPr lang="en-US" sz="1400" b="1" dirty="0" smtClean="0"/>
              <a:t>.</a:t>
            </a:r>
            <a:endParaRPr lang="en-US" sz="1400" b="1" dirty="0"/>
          </a:p>
        </p:txBody>
      </p:sp>
      <p:sp>
        <p:nvSpPr>
          <p:cNvPr id="7" name="TextBox 6"/>
          <p:cNvSpPr txBox="1"/>
          <p:nvPr/>
        </p:nvSpPr>
        <p:spPr>
          <a:xfrm>
            <a:off x="1143000" y="4191000"/>
            <a:ext cx="6934200" cy="1477328"/>
          </a:xfrm>
          <a:prstGeom prst="rect">
            <a:avLst/>
          </a:prstGeom>
          <a:noFill/>
        </p:spPr>
        <p:txBody>
          <a:bodyPr wrap="square" rtlCol="0">
            <a:spAutoFit/>
          </a:bodyPr>
          <a:lstStyle/>
          <a:p>
            <a:pPr marL="285750" indent="-285750">
              <a:buFont typeface="Arial" panose="020B0604020202020204" pitchFamily="34" charset="0"/>
              <a:buChar char="•"/>
            </a:pPr>
            <a:r>
              <a:rPr lang="en-US" dirty="0" smtClean="0"/>
              <a:t>Once again, mortality greatly above baseline, exceeding 50 % in some cases.</a:t>
            </a:r>
          </a:p>
          <a:p>
            <a:pPr marL="285750" indent="-285750">
              <a:buFont typeface="Arial" panose="020B0604020202020204" pitchFamily="34" charset="0"/>
              <a:buChar char="•"/>
            </a:pPr>
            <a:r>
              <a:rPr lang="en-US" dirty="0" smtClean="0"/>
              <a:t>Due to meteorology?  All DT days, but probably not!  Seasonal effect, plus another important factor that must be considered in winter…….</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591568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The Role of Infectious Disease in Impacting Mortality During Winter</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24182340"/>
              </p:ext>
            </p:extLst>
          </p:nvPr>
        </p:nvGraphicFramePr>
        <p:xfrm>
          <a:off x="457200" y="1371600"/>
          <a:ext cx="8229600" cy="4419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6019800"/>
            <a:ext cx="7772400" cy="646331"/>
          </a:xfrm>
          <a:prstGeom prst="rect">
            <a:avLst/>
          </a:prstGeom>
          <a:noFill/>
        </p:spPr>
        <p:txBody>
          <a:bodyPr wrap="square" rtlCol="0">
            <a:spAutoFit/>
          </a:bodyPr>
          <a:lstStyle/>
          <a:p>
            <a:pPr marL="285750" indent="-285750">
              <a:buFont typeface="Arial" panose="020B0604020202020204" pitchFamily="34" charset="0"/>
              <a:buChar char="•"/>
            </a:pPr>
            <a:r>
              <a:rPr lang="en-US" dirty="0" smtClean="0"/>
              <a:t>Much higher respiratory disease occurrence in winter, but greatly varies from year to year.  Look at 1997 and 1999!</a:t>
            </a:r>
            <a:endParaRPr lang="en-US" dirty="0"/>
          </a:p>
        </p:txBody>
      </p:sp>
    </p:spTree>
    <p:extLst>
      <p:ext uri="{BB962C8B-B14F-4D97-AF65-F5344CB8AC3E}">
        <p14:creationId xmlns:p14="http://schemas.microsoft.com/office/powerpoint/2010/main" val="589270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smtClean="0">
                <a:solidFill>
                  <a:srgbClr val="C00000"/>
                </a:solidFill>
                <a:effectLst>
                  <a:outerShdw blurRad="38100" dist="38100" dir="2700000" algn="tl">
                    <a:srgbClr val="000000">
                      <a:alpha val="43137"/>
                    </a:srgbClr>
                  </a:outerShdw>
                </a:effectLst>
              </a:rPr>
              <a:t>When Is Heat Responsible for Mortality Rise in Winter in LA County?</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The natural seasonality of winter mortality and the prevalence of infectious respiratory disease must be accounted for before identifying excessive heat events leading to increased mortality.</a:t>
            </a:r>
          </a:p>
          <a:p>
            <a:r>
              <a:rPr lang="en-US" dirty="0" smtClean="0"/>
              <a:t>With this in mind, there are some identifiable mortality-inducing heat events in winter, particularly in the latter half of the season.</a:t>
            </a:r>
          </a:p>
          <a:p>
            <a:endParaRPr lang="en-US" dirty="0"/>
          </a:p>
        </p:txBody>
      </p:sp>
    </p:spTree>
    <p:extLst>
      <p:ext uri="{BB962C8B-B14F-4D97-AF65-F5344CB8AC3E}">
        <p14:creationId xmlns:p14="http://schemas.microsoft.com/office/powerpoint/2010/main" val="12650522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February 21-27, 1989: Heat-Induced Mortality</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23597842"/>
              </p:ext>
            </p:extLst>
          </p:nvPr>
        </p:nvGraphicFramePr>
        <p:xfrm>
          <a:off x="2000250" y="1904999"/>
          <a:ext cx="5143499" cy="1447803"/>
        </p:xfrm>
        <a:graphic>
          <a:graphicData uri="http://schemas.openxmlformats.org/drawingml/2006/table">
            <a:tbl>
              <a:tblPr/>
              <a:tblGrid>
                <a:gridCol w="633046"/>
                <a:gridCol w="633046"/>
                <a:gridCol w="633046"/>
                <a:gridCol w="633046"/>
                <a:gridCol w="522263"/>
                <a:gridCol w="522263"/>
                <a:gridCol w="522263"/>
                <a:gridCol w="522263"/>
                <a:gridCol w="522263"/>
              </a:tblGrid>
              <a:tr h="206829">
                <a:tc>
                  <a:txBody>
                    <a:bodyPr/>
                    <a:lstStyle/>
                    <a:p>
                      <a:pPr algn="r" fontAlgn="b"/>
                      <a:r>
                        <a:rPr lang="en-US" sz="1200" b="0" i="0" u="none" strike="noStrike" dirty="0">
                          <a:solidFill>
                            <a:srgbClr val="000000"/>
                          </a:solidFill>
                          <a:effectLst/>
                          <a:latin typeface="Calibri"/>
                        </a:rPr>
                        <a:t>1989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21</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EEECE1"/>
                    </a:solidFill>
                  </a:tcPr>
                </a:tc>
                <a:tc>
                  <a:txBody>
                    <a:bodyPr/>
                    <a:lstStyle/>
                    <a:p>
                      <a:pPr algn="r" fontAlgn="b"/>
                      <a:r>
                        <a:rPr lang="en-US" sz="1200" b="0" i="0" u="none" strike="noStrike">
                          <a:solidFill>
                            <a:srgbClr val="000000"/>
                          </a:solidFill>
                          <a:effectLst/>
                          <a:latin typeface="Calibri"/>
                        </a:rPr>
                        <a:t>12%</a:t>
                      </a:r>
                    </a:p>
                  </a:txBody>
                  <a:tcPr marL="9525" marR="9525" marT="9525" marB="0" anchor="b">
                    <a:lnL>
                      <a:noFill/>
                    </a:lnL>
                    <a:lnR>
                      <a:noFill/>
                    </a:lnR>
                    <a:lnT>
                      <a:noFill/>
                    </a:lnT>
                    <a:lnB>
                      <a:noFill/>
                    </a:lnB>
                    <a:solidFill>
                      <a:srgbClr val="FCDEE1"/>
                    </a:solidFill>
                  </a:tcPr>
                </a:tc>
                <a:tc>
                  <a:txBody>
                    <a:bodyPr/>
                    <a:lstStyle/>
                    <a:p>
                      <a:pPr algn="r" fontAlgn="b"/>
                      <a:r>
                        <a:rPr lang="en-US" sz="1200" b="0" i="0" u="none" strike="noStrike">
                          <a:solidFill>
                            <a:srgbClr val="000000"/>
                          </a:solidFill>
                          <a:effectLst/>
                          <a:latin typeface="Calibri"/>
                        </a:rPr>
                        <a:t>11%</a:t>
                      </a:r>
                    </a:p>
                  </a:txBody>
                  <a:tcPr marL="9525" marR="9525" marT="9525" marB="0" anchor="b">
                    <a:lnL>
                      <a:noFill/>
                    </a:lnL>
                    <a:lnR>
                      <a:noFill/>
                    </a:lnR>
                    <a:lnT>
                      <a:noFill/>
                    </a:lnT>
                    <a:lnB>
                      <a:noFill/>
                    </a:lnB>
                    <a:solidFill>
                      <a:srgbClr val="FCE4E7"/>
                    </a:solidFill>
                  </a:tcPr>
                </a:tc>
                <a:tc>
                  <a:txBody>
                    <a:bodyPr/>
                    <a:lstStyle/>
                    <a:p>
                      <a:pPr algn="r" fontAlgn="b"/>
                      <a:r>
                        <a:rPr lang="en-US" sz="1200" b="0" i="0" u="none" strike="noStrike">
                          <a:solidFill>
                            <a:srgbClr val="000000"/>
                          </a:solidFill>
                          <a:effectLst/>
                          <a:latin typeface="Calibri"/>
                        </a:rPr>
                        <a:t>16%</a:t>
                      </a:r>
                    </a:p>
                  </a:txBody>
                  <a:tcPr marL="9525" marR="9525" marT="9525" marB="0" anchor="b">
                    <a:lnL>
                      <a:noFill/>
                    </a:lnL>
                    <a:lnR>
                      <a:noFill/>
                    </a:lnR>
                    <a:lnT>
                      <a:noFill/>
                    </a:lnT>
                    <a:lnB>
                      <a:noFill/>
                    </a:lnB>
                    <a:solidFill>
                      <a:srgbClr val="FCDADD"/>
                    </a:solidFill>
                  </a:tcPr>
                </a:tc>
                <a:tc>
                  <a:txBody>
                    <a:bodyPr/>
                    <a:lstStyle/>
                    <a:p>
                      <a:pPr algn="r" fontAlgn="b"/>
                      <a:r>
                        <a:rPr lang="en-US" sz="1200" b="0" i="0" u="none" strike="noStrike">
                          <a:solidFill>
                            <a:srgbClr val="000000"/>
                          </a:solidFill>
                          <a:effectLst/>
                          <a:latin typeface="Calibri"/>
                        </a:rPr>
                        <a:t>13%</a:t>
                      </a:r>
                    </a:p>
                  </a:txBody>
                  <a:tcPr marL="9525" marR="9525" marT="9525" marB="0" anchor="b">
                    <a:lnL>
                      <a:noFill/>
                    </a:lnL>
                    <a:lnR>
                      <a:noFill/>
                    </a:lnR>
                    <a:lnT>
                      <a:noFill/>
                    </a:lnT>
                    <a:lnB>
                      <a:noFill/>
                    </a:lnB>
                    <a:solidFill>
                      <a:srgbClr val="FCE2E5"/>
                    </a:solidFill>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EBF5F0"/>
                    </a:solidFill>
                  </a:tcPr>
                </a:tc>
              </a:tr>
              <a:tr h="206829">
                <a:tc>
                  <a:txBody>
                    <a:bodyPr/>
                    <a:lstStyle/>
                    <a:p>
                      <a:pPr algn="r" fontAlgn="b"/>
                      <a:r>
                        <a:rPr lang="en-US" sz="1200" b="0" i="0" u="none" strike="noStrike">
                          <a:solidFill>
                            <a:srgbClr val="000000"/>
                          </a:solidFill>
                          <a:effectLst/>
                          <a:latin typeface="Calibri"/>
                        </a:rPr>
                        <a:t>1989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solidFill>
                      <a:srgbClr val="EEE9DB"/>
                    </a:solidFill>
                  </a:tcPr>
                </a:tc>
                <a:tc>
                  <a:txBody>
                    <a:bodyPr/>
                    <a:lstStyle/>
                    <a:p>
                      <a:pPr algn="r" fontAlgn="b"/>
                      <a:r>
                        <a:rPr lang="en-US" sz="1200" b="0" i="0" u="none" strike="noStrike">
                          <a:solidFill>
                            <a:srgbClr val="000000"/>
                          </a:solidFill>
                          <a:effectLst/>
                          <a:latin typeface="Calibri"/>
                        </a:rPr>
                        <a:t>10%</a:t>
                      </a:r>
                    </a:p>
                  </a:txBody>
                  <a:tcPr marL="9525" marR="9525" marT="9525" marB="0" anchor="b">
                    <a:lnL>
                      <a:noFill/>
                    </a:lnL>
                    <a:lnR>
                      <a:noFill/>
                    </a:lnR>
                    <a:lnT>
                      <a:noFill/>
                    </a:lnT>
                    <a:lnB>
                      <a:noFill/>
                    </a:lnB>
                    <a:solidFill>
                      <a:srgbClr val="FCE4E7"/>
                    </a:solidFill>
                  </a:tcPr>
                </a:tc>
                <a:tc>
                  <a:txBody>
                    <a:bodyPr/>
                    <a:lstStyle/>
                    <a:p>
                      <a:pPr algn="r" fontAlgn="b"/>
                      <a:r>
                        <a:rPr lang="en-US" sz="1200" b="0" i="0" u="none" strike="noStrike">
                          <a:solidFill>
                            <a:srgbClr val="000000"/>
                          </a:solidFill>
                          <a:effectLst/>
                          <a:latin typeface="Calibri"/>
                        </a:rPr>
                        <a:t>10%</a:t>
                      </a:r>
                    </a:p>
                  </a:txBody>
                  <a:tcPr marL="9525" marR="9525" marT="9525" marB="0" anchor="b">
                    <a:lnL>
                      <a:noFill/>
                    </a:lnL>
                    <a:lnR>
                      <a:noFill/>
                    </a:lnR>
                    <a:lnT>
                      <a:noFill/>
                    </a:lnT>
                    <a:lnB>
                      <a:noFill/>
                    </a:lnB>
                    <a:solidFill>
                      <a:srgbClr val="FCE7EA"/>
                    </a:solidFill>
                  </a:tcPr>
                </a:tc>
                <a:tc>
                  <a:txBody>
                    <a:bodyPr/>
                    <a:lstStyle/>
                    <a:p>
                      <a:pPr algn="r" fontAlgn="b"/>
                      <a:r>
                        <a:rPr lang="en-US" sz="1200" b="0" i="0" u="none" strike="noStrike">
                          <a:solidFill>
                            <a:srgbClr val="000000"/>
                          </a:solidFill>
                          <a:effectLst/>
                          <a:latin typeface="Calibri"/>
                        </a:rPr>
                        <a:t>16%</a:t>
                      </a:r>
                    </a:p>
                  </a:txBody>
                  <a:tcPr marL="9525" marR="9525" marT="9525" marB="0" anchor="b">
                    <a:lnL>
                      <a:noFill/>
                    </a:lnL>
                    <a:lnR>
                      <a:noFill/>
                    </a:lnR>
                    <a:lnT>
                      <a:noFill/>
                    </a:lnT>
                    <a:lnB>
                      <a:noFill/>
                    </a:lnB>
                    <a:solidFill>
                      <a:srgbClr val="FCDADC"/>
                    </a:solidFill>
                  </a:tcPr>
                </a:tc>
                <a:tc>
                  <a:txBody>
                    <a:bodyPr/>
                    <a:lstStyle/>
                    <a:p>
                      <a:pPr algn="r" fontAlgn="b"/>
                      <a:r>
                        <a:rPr lang="en-US" sz="1200" b="0" i="0" u="none" strike="noStrike">
                          <a:solidFill>
                            <a:srgbClr val="000000"/>
                          </a:solidFill>
                          <a:effectLst/>
                          <a:latin typeface="Calibri"/>
                        </a:rPr>
                        <a:t>6%</a:t>
                      </a:r>
                    </a:p>
                  </a:txBody>
                  <a:tcPr marL="9525" marR="9525" marT="9525" marB="0" anchor="b">
                    <a:lnL>
                      <a:noFill/>
                    </a:lnL>
                    <a:lnR>
                      <a:noFill/>
                    </a:lnR>
                    <a:lnT>
                      <a:noFill/>
                    </a:lnT>
                    <a:lnB>
                      <a:noFill/>
                    </a:lnB>
                    <a:solidFill>
                      <a:srgbClr val="FCF2F5"/>
                    </a:solidFill>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solidFill>
                      <a:srgbClr val="FBC8CB"/>
                    </a:solidFill>
                  </a:tcPr>
                </a:tc>
              </a:tr>
              <a:tr h="206829">
                <a:tc>
                  <a:txBody>
                    <a:bodyPr/>
                    <a:lstStyle/>
                    <a:p>
                      <a:pPr algn="r" fontAlgn="b"/>
                      <a:r>
                        <a:rPr lang="en-US" sz="1200" b="0" i="0" u="none" strike="noStrike">
                          <a:solidFill>
                            <a:srgbClr val="000000"/>
                          </a:solidFill>
                          <a:effectLst/>
                          <a:latin typeface="Calibri"/>
                        </a:rPr>
                        <a:t>1989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solidFill>
                      <a:srgbClr val="EFE6D5"/>
                    </a:solidFill>
                  </a:tcPr>
                </a:tc>
                <a:tc>
                  <a:txBody>
                    <a:bodyPr/>
                    <a:lstStyle/>
                    <a:p>
                      <a:pPr algn="r" fontAlgn="b"/>
                      <a:r>
                        <a:rPr lang="en-US" sz="1200" b="0" i="0" u="none" strike="noStrike">
                          <a:solidFill>
                            <a:srgbClr val="000000"/>
                          </a:solidFill>
                          <a:effectLst/>
                          <a:latin typeface="Calibri"/>
                        </a:rPr>
                        <a:t>20%</a:t>
                      </a:r>
                    </a:p>
                  </a:txBody>
                  <a:tcPr marL="9525" marR="9525" marT="9525" marB="0" anchor="b">
                    <a:lnL>
                      <a:noFill/>
                    </a:lnL>
                    <a:lnR>
                      <a:noFill/>
                    </a:lnR>
                    <a:lnT>
                      <a:noFill/>
                    </a:lnT>
                    <a:lnB>
                      <a:noFill/>
                    </a:lnB>
                    <a:solidFill>
                      <a:srgbClr val="FBCBCE"/>
                    </a:solidFill>
                  </a:tcPr>
                </a:tc>
                <a:tc>
                  <a:txBody>
                    <a:bodyPr/>
                    <a:lstStyle/>
                    <a:p>
                      <a:pPr algn="r" fontAlgn="b"/>
                      <a:r>
                        <a:rPr lang="en-US" sz="1200" b="0" i="0" u="none" strike="noStrike">
                          <a:solidFill>
                            <a:srgbClr val="000000"/>
                          </a:solidFill>
                          <a:effectLst/>
                          <a:latin typeface="Calibri"/>
                        </a:rPr>
                        <a:t>21%</a:t>
                      </a:r>
                    </a:p>
                  </a:txBody>
                  <a:tcPr marL="9525" marR="9525" marT="9525" marB="0" anchor="b">
                    <a:lnL>
                      <a:noFill/>
                    </a:lnL>
                    <a:lnR>
                      <a:noFill/>
                    </a:lnR>
                    <a:lnT>
                      <a:noFill/>
                    </a:lnT>
                    <a:lnB>
                      <a:noFill/>
                    </a:lnB>
                    <a:solidFill>
                      <a:srgbClr val="FBCDD0"/>
                    </a:solidFill>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CF3F5"/>
                    </a:solidFill>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a:noFill/>
                    </a:lnB>
                    <a:solidFill>
                      <a:srgbClr val="FCDADC"/>
                    </a:solidFill>
                  </a:tcPr>
                </a:tc>
                <a:tc>
                  <a:txBody>
                    <a:bodyPr/>
                    <a:lstStyle/>
                    <a:p>
                      <a:pPr algn="r" fontAlgn="b"/>
                      <a:r>
                        <a:rPr lang="en-US" sz="1200" b="0" i="0" u="none" strike="noStrike">
                          <a:solidFill>
                            <a:srgbClr val="000000"/>
                          </a:solidFill>
                          <a:effectLst/>
                          <a:latin typeface="Calibri"/>
                        </a:rPr>
                        <a:t>-7%</a:t>
                      </a:r>
                    </a:p>
                  </a:txBody>
                  <a:tcPr marL="9525" marR="9525" marT="9525" marB="0" anchor="b">
                    <a:lnL>
                      <a:noFill/>
                    </a:lnL>
                    <a:lnR>
                      <a:noFill/>
                    </a:lnR>
                    <a:lnT>
                      <a:noFill/>
                    </a:lnT>
                    <a:lnB>
                      <a:noFill/>
                    </a:lnB>
                    <a:solidFill>
                      <a:srgbClr val="DFF0E6"/>
                    </a:solidFill>
                  </a:tcPr>
                </a:tc>
              </a:tr>
              <a:tr h="206829">
                <a:tc>
                  <a:txBody>
                    <a:bodyPr/>
                    <a:lstStyle/>
                    <a:p>
                      <a:pPr algn="r" fontAlgn="b"/>
                      <a:r>
                        <a:rPr lang="en-US" sz="1200" b="0" i="0" u="none" strike="noStrike">
                          <a:solidFill>
                            <a:srgbClr val="000000"/>
                          </a:solidFill>
                          <a:effectLst/>
                          <a:latin typeface="Calibri"/>
                        </a:rPr>
                        <a:t>1989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0E2CF"/>
                    </a:solidFill>
                  </a:tcPr>
                </a:tc>
                <a:tc>
                  <a:txBody>
                    <a:bodyPr/>
                    <a:lstStyle/>
                    <a:p>
                      <a:pPr algn="r" fontAlgn="b"/>
                      <a:r>
                        <a:rPr lang="en-US" sz="1200" b="0" i="0" u="none" strike="noStrike">
                          <a:solidFill>
                            <a:srgbClr val="000000"/>
                          </a:solidFill>
                          <a:effectLst/>
                          <a:latin typeface="Calibri"/>
                        </a:rPr>
                        <a:t>20%</a:t>
                      </a:r>
                    </a:p>
                  </a:txBody>
                  <a:tcPr marL="9525" marR="9525" marT="9525" marB="0" anchor="b">
                    <a:lnL>
                      <a:noFill/>
                    </a:lnL>
                    <a:lnR>
                      <a:noFill/>
                    </a:lnR>
                    <a:lnT>
                      <a:noFill/>
                    </a:lnT>
                    <a:lnB>
                      <a:noFill/>
                    </a:lnB>
                    <a:solidFill>
                      <a:srgbClr val="FBC9CC"/>
                    </a:solidFill>
                  </a:tcPr>
                </a:tc>
                <a:tc>
                  <a:txBody>
                    <a:bodyPr/>
                    <a:lstStyle/>
                    <a:p>
                      <a:pPr algn="r" fontAlgn="b"/>
                      <a:r>
                        <a:rPr lang="en-US" sz="1200" b="0" i="0" u="none" strike="noStrike">
                          <a:solidFill>
                            <a:srgbClr val="000000"/>
                          </a:solidFill>
                          <a:effectLst/>
                          <a:latin typeface="Calibri"/>
                        </a:rPr>
                        <a:t>21%</a:t>
                      </a:r>
                    </a:p>
                  </a:txBody>
                  <a:tcPr marL="9525" marR="9525" marT="9525" marB="0" anchor="b">
                    <a:lnL>
                      <a:noFill/>
                    </a:lnL>
                    <a:lnR>
                      <a:noFill/>
                    </a:lnR>
                    <a:lnT>
                      <a:noFill/>
                    </a:lnT>
                    <a:lnB>
                      <a:noFill/>
                    </a:lnB>
                    <a:solidFill>
                      <a:srgbClr val="FBCDD0"/>
                    </a:solidFill>
                  </a:tcPr>
                </a:tc>
                <a:tc>
                  <a:txBody>
                    <a:bodyPr/>
                    <a:lstStyle/>
                    <a:p>
                      <a:pPr algn="r" fontAlgn="b"/>
                      <a:r>
                        <a:rPr lang="en-US" sz="1200" b="0" i="0" u="none" strike="noStrike">
                          <a:solidFill>
                            <a:srgbClr val="000000"/>
                          </a:solidFill>
                          <a:effectLst/>
                          <a:latin typeface="Calibri"/>
                        </a:rPr>
                        <a:t>8%</a:t>
                      </a:r>
                    </a:p>
                  </a:txBody>
                  <a:tcPr marL="9525" marR="9525" marT="9525" marB="0" anchor="b">
                    <a:lnL>
                      <a:noFill/>
                    </a:lnL>
                    <a:lnR>
                      <a:noFill/>
                    </a:lnR>
                    <a:lnT>
                      <a:noFill/>
                    </a:lnT>
                    <a:lnB>
                      <a:noFill/>
                    </a:lnB>
                    <a:solidFill>
                      <a:srgbClr val="FCEAED"/>
                    </a:solidFill>
                  </a:tcPr>
                </a:tc>
                <a:tc>
                  <a:txBody>
                    <a:bodyPr/>
                    <a:lstStyle/>
                    <a:p>
                      <a:pPr algn="r" fontAlgn="b"/>
                      <a:r>
                        <a:rPr lang="en-US" sz="1200" b="0" i="0" u="none" strike="noStrike">
                          <a:solidFill>
                            <a:srgbClr val="000000"/>
                          </a:solidFill>
                          <a:effectLst/>
                          <a:latin typeface="Calibri"/>
                        </a:rPr>
                        <a:t>22%</a:t>
                      </a:r>
                    </a:p>
                  </a:txBody>
                  <a:tcPr marL="9525" marR="9525" marT="9525" marB="0" anchor="b">
                    <a:lnL>
                      <a:noFill/>
                    </a:lnL>
                    <a:lnR>
                      <a:noFill/>
                    </a:lnR>
                    <a:lnT>
                      <a:noFill/>
                    </a:lnT>
                    <a:lnB>
                      <a:noFill/>
                    </a:lnB>
                    <a:solidFill>
                      <a:srgbClr val="FBD0D3"/>
                    </a:solidFill>
                  </a:tcPr>
                </a:tc>
                <a:tc>
                  <a:txBody>
                    <a:bodyPr/>
                    <a:lstStyle/>
                    <a:p>
                      <a:pPr algn="r" fontAlgn="b"/>
                      <a:r>
                        <a:rPr lang="en-US" sz="1200" b="0" i="0" u="none" strike="noStrike">
                          <a:solidFill>
                            <a:srgbClr val="000000"/>
                          </a:solidFill>
                          <a:effectLst/>
                          <a:latin typeface="Calibri"/>
                        </a:rPr>
                        <a:t>24%</a:t>
                      </a:r>
                    </a:p>
                  </a:txBody>
                  <a:tcPr marL="9525" marR="9525" marT="9525" marB="0" anchor="b">
                    <a:lnL>
                      <a:noFill/>
                    </a:lnL>
                    <a:lnR>
                      <a:noFill/>
                    </a:lnR>
                    <a:lnT>
                      <a:noFill/>
                    </a:lnT>
                    <a:lnB>
                      <a:noFill/>
                    </a:lnB>
                    <a:solidFill>
                      <a:srgbClr val="FBC7CA"/>
                    </a:solidFill>
                  </a:tcPr>
                </a:tc>
              </a:tr>
              <a:tr h="206829">
                <a:tc>
                  <a:txBody>
                    <a:bodyPr/>
                    <a:lstStyle/>
                    <a:p>
                      <a:pPr algn="r" fontAlgn="b"/>
                      <a:r>
                        <a:rPr lang="en-US" sz="1200" b="0" i="0" u="none" strike="noStrike">
                          <a:solidFill>
                            <a:srgbClr val="000000"/>
                          </a:solidFill>
                          <a:effectLst/>
                          <a:latin typeface="Calibri"/>
                        </a:rPr>
                        <a:t>1989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F1DFC8"/>
                    </a:solidFill>
                  </a:tcPr>
                </a:tc>
                <a:tc>
                  <a:txBody>
                    <a:bodyPr/>
                    <a:lstStyle/>
                    <a:p>
                      <a:pPr algn="r" fontAlgn="b"/>
                      <a:r>
                        <a:rPr lang="en-US" sz="1200" b="0" i="0" u="none" strike="noStrike">
                          <a:solidFill>
                            <a:srgbClr val="000000"/>
                          </a:solidFill>
                          <a:effectLst/>
                          <a:latin typeface="Calibri"/>
                        </a:rPr>
                        <a:t>18%</a:t>
                      </a:r>
                    </a:p>
                  </a:txBody>
                  <a:tcPr marL="9525" marR="9525" marT="9525" marB="0" anchor="b">
                    <a:lnL>
                      <a:noFill/>
                    </a:lnL>
                    <a:lnR>
                      <a:noFill/>
                    </a:lnR>
                    <a:lnT>
                      <a:noFill/>
                    </a:lnT>
                    <a:lnB>
                      <a:noFill/>
                    </a:lnB>
                    <a:solidFill>
                      <a:srgbClr val="FBCFD2"/>
                    </a:solidFill>
                  </a:tcPr>
                </a:tc>
                <a:tc>
                  <a:txBody>
                    <a:bodyPr/>
                    <a:lstStyle/>
                    <a:p>
                      <a:pPr algn="r" fontAlgn="b"/>
                      <a:r>
                        <a:rPr lang="en-US" sz="1200" b="0" i="0" u="none" strike="noStrike">
                          <a:solidFill>
                            <a:srgbClr val="000000"/>
                          </a:solidFill>
                          <a:effectLst/>
                          <a:latin typeface="Calibri"/>
                        </a:rPr>
                        <a:t>15%</a:t>
                      </a:r>
                    </a:p>
                  </a:txBody>
                  <a:tcPr marL="9525" marR="9525" marT="9525" marB="0" anchor="b">
                    <a:lnL>
                      <a:noFill/>
                    </a:lnL>
                    <a:lnR>
                      <a:noFill/>
                    </a:lnR>
                    <a:lnT>
                      <a:noFill/>
                    </a:lnT>
                    <a:lnB>
                      <a:noFill/>
                    </a:lnB>
                    <a:solidFill>
                      <a:srgbClr val="FCDCDF"/>
                    </a:solidFill>
                  </a:tcPr>
                </a:tc>
                <a:tc>
                  <a:txBody>
                    <a:bodyPr/>
                    <a:lstStyle/>
                    <a:p>
                      <a:pPr algn="r" fontAlgn="b"/>
                      <a:r>
                        <a:rPr lang="en-US" sz="1200" b="0" i="0" u="none" strike="noStrike">
                          <a:solidFill>
                            <a:srgbClr val="000000"/>
                          </a:solidFill>
                          <a:effectLst/>
                          <a:latin typeface="Calibri"/>
                        </a:rPr>
                        <a:t>48%</a:t>
                      </a:r>
                    </a:p>
                  </a:txBody>
                  <a:tcPr marL="9525" marR="9525" marT="9525" marB="0" anchor="b">
                    <a:lnL>
                      <a:noFill/>
                    </a:lnL>
                    <a:lnR>
                      <a:noFill/>
                    </a:lnR>
                    <a:lnT>
                      <a:noFill/>
                    </a:lnT>
                    <a:lnB>
                      <a:noFill/>
                    </a:lnB>
                    <a:solidFill>
                      <a:srgbClr val="FA9597"/>
                    </a:solidFill>
                  </a:tcPr>
                </a:tc>
                <a:tc>
                  <a:txBody>
                    <a:bodyPr/>
                    <a:lstStyle/>
                    <a:p>
                      <a:pPr algn="r" fontAlgn="b"/>
                      <a:r>
                        <a:rPr lang="en-US" sz="1200" b="0" i="0" u="none" strike="noStrike">
                          <a:solidFill>
                            <a:srgbClr val="000000"/>
                          </a:solidFill>
                          <a:effectLst/>
                          <a:latin typeface="Calibri"/>
                        </a:rPr>
                        <a:t>16%</a:t>
                      </a:r>
                    </a:p>
                  </a:txBody>
                  <a:tcPr marL="9525" marR="9525" marT="9525" marB="0" anchor="b">
                    <a:lnL>
                      <a:noFill/>
                    </a:lnL>
                    <a:lnR>
                      <a:noFill/>
                    </a:lnR>
                    <a:lnT>
                      <a:noFill/>
                    </a:lnT>
                    <a:lnB>
                      <a:noFill/>
                    </a:lnB>
                    <a:solidFill>
                      <a:srgbClr val="FCDCDF"/>
                    </a:solidFill>
                  </a:tcPr>
                </a:tc>
                <a:tc>
                  <a:txBody>
                    <a:bodyPr/>
                    <a:lstStyle/>
                    <a:p>
                      <a:pPr algn="r" fontAlgn="b"/>
                      <a:r>
                        <a:rPr lang="en-US" sz="1200" b="0" i="0" u="none" strike="noStrike">
                          <a:solidFill>
                            <a:srgbClr val="000000"/>
                          </a:solidFill>
                          <a:effectLst/>
                          <a:latin typeface="Calibri"/>
                        </a:rPr>
                        <a:t>-7%</a:t>
                      </a:r>
                    </a:p>
                  </a:txBody>
                  <a:tcPr marL="9525" marR="9525" marT="9525" marB="0" anchor="b">
                    <a:lnL>
                      <a:noFill/>
                    </a:lnL>
                    <a:lnR>
                      <a:noFill/>
                    </a:lnR>
                    <a:lnT>
                      <a:noFill/>
                    </a:lnT>
                    <a:lnB>
                      <a:noFill/>
                    </a:lnB>
                    <a:solidFill>
                      <a:srgbClr val="E0F0E7"/>
                    </a:solidFill>
                  </a:tcPr>
                </a:tc>
              </a:tr>
              <a:tr h="206829">
                <a:tc>
                  <a:txBody>
                    <a:bodyPr/>
                    <a:lstStyle/>
                    <a:p>
                      <a:pPr algn="r" fontAlgn="b"/>
                      <a:r>
                        <a:rPr lang="en-US" sz="1200" b="0" i="0" u="none" strike="noStrike">
                          <a:solidFill>
                            <a:srgbClr val="000000"/>
                          </a:solidFill>
                          <a:effectLst/>
                          <a:latin typeface="Calibri"/>
                        </a:rPr>
                        <a:t>1989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26</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6</a:t>
                      </a:r>
                    </a:p>
                  </a:txBody>
                  <a:tcPr marL="9525" marR="9525" marT="9525" marB="0" anchor="b">
                    <a:lnL>
                      <a:noFill/>
                    </a:lnL>
                    <a:lnR>
                      <a:noFill/>
                    </a:lnR>
                    <a:lnT>
                      <a:noFill/>
                    </a:lnT>
                    <a:lnB>
                      <a:noFill/>
                    </a:lnB>
                    <a:solidFill>
                      <a:srgbClr val="F2DBC2"/>
                    </a:solidFill>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solidFill>
                      <a:srgbClr val="FCF7FA"/>
                    </a:solidFill>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FCF5F7"/>
                    </a:solidFill>
                  </a:tcPr>
                </a:tc>
                <a:tc>
                  <a:txBody>
                    <a:bodyPr/>
                    <a:lstStyle/>
                    <a:p>
                      <a:pPr algn="r" fontAlgn="b"/>
                      <a:r>
                        <a:rPr lang="en-US" sz="1200" b="0" i="0" u="none" strike="noStrike">
                          <a:solidFill>
                            <a:srgbClr val="000000"/>
                          </a:solidFill>
                          <a:effectLst/>
                          <a:latin typeface="Calibri"/>
                        </a:rPr>
                        <a:t>-11%</a:t>
                      </a:r>
                    </a:p>
                  </a:txBody>
                  <a:tcPr marL="9525" marR="9525" marT="9525" marB="0" anchor="b">
                    <a:lnL>
                      <a:noFill/>
                    </a:lnL>
                    <a:lnR>
                      <a:noFill/>
                    </a:lnR>
                    <a:lnT>
                      <a:noFill/>
                    </a:lnT>
                    <a:lnB>
                      <a:noFill/>
                    </a:lnB>
                    <a:solidFill>
                      <a:srgbClr val="E2F1E9"/>
                    </a:solidFill>
                  </a:tcPr>
                </a:tc>
                <a:tc>
                  <a:txBody>
                    <a:bodyPr/>
                    <a:lstStyle/>
                    <a:p>
                      <a:pPr algn="r" fontAlgn="b"/>
                      <a:r>
                        <a:rPr lang="en-US" sz="1200" b="0" i="0" u="none" strike="noStrike">
                          <a:solidFill>
                            <a:srgbClr val="000000"/>
                          </a:solidFill>
                          <a:effectLst/>
                          <a:latin typeface="Calibri"/>
                        </a:rPr>
                        <a:t>9%</a:t>
                      </a:r>
                    </a:p>
                  </a:txBody>
                  <a:tcPr marL="9525" marR="9525" marT="9525" marB="0" anchor="b">
                    <a:lnL>
                      <a:noFill/>
                    </a:lnL>
                    <a:lnR>
                      <a:noFill/>
                    </a:lnR>
                    <a:lnT>
                      <a:noFill/>
                    </a:lnT>
                    <a:lnB>
                      <a:noFill/>
                    </a:lnB>
                    <a:solidFill>
                      <a:srgbClr val="FCEBED"/>
                    </a:solidFill>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FCF4F7"/>
                    </a:solidFill>
                  </a:tcPr>
                </a:tc>
              </a:tr>
              <a:tr h="206829">
                <a:tc>
                  <a:txBody>
                    <a:bodyPr/>
                    <a:lstStyle/>
                    <a:p>
                      <a:pPr algn="r" fontAlgn="b"/>
                      <a:r>
                        <a:rPr lang="en-US" sz="1200" b="0" i="0" u="none" strike="noStrike">
                          <a:solidFill>
                            <a:srgbClr val="000000"/>
                          </a:solidFill>
                          <a:effectLst/>
                          <a:latin typeface="Calibri"/>
                        </a:rPr>
                        <a:t>1989</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27</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7</a:t>
                      </a:r>
                    </a:p>
                  </a:txBody>
                  <a:tcPr marL="9525" marR="9525" marT="9525" marB="0" anchor="b">
                    <a:lnL>
                      <a:noFill/>
                    </a:lnL>
                    <a:lnR>
                      <a:noFill/>
                    </a:lnR>
                    <a:lnT>
                      <a:noFill/>
                    </a:lnT>
                    <a:lnB>
                      <a:noFill/>
                    </a:lnB>
                    <a:solidFill>
                      <a:srgbClr val="F3D8BC"/>
                    </a:solidFill>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a:noFill/>
                    </a:lnB>
                    <a:solidFill>
                      <a:srgbClr val="FBD3D5"/>
                    </a:solidFill>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a:noFill/>
                    </a:lnB>
                    <a:solidFill>
                      <a:srgbClr val="FBD6D9"/>
                    </a:solidFill>
                  </a:tcPr>
                </a:tc>
                <a:tc>
                  <a:txBody>
                    <a:bodyPr/>
                    <a:lstStyle/>
                    <a:p>
                      <a:pPr algn="r" fontAlgn="b"/>
                      <a:r>
                        <a:rPr lang="en-US" sz="1200" b="0" i="0" u="none" strike="noStrike">
                          <a:solidFill>
                            <a:srgbClr val="000000"/>
                          </a:solidFill>
                          <a:effectLst/>
                          <a:latin typeface="Calibri"/>
                        </a:rPr>
                        <a:t>25%</a:t>
                      </a:r>
                    </a:p>
                  </a:txBody>
                  <a:tcPr marL="9525" marR="9525" marT="9525" marB="0" anchor="b">
                    <a:lnL>
                      <a:noFill/>
                    </a:lnL>
                    <a:lnR>
                      <a:noFill/>
                    </a:lnR>
                    <a:lnT>
                      <a:noFill/>
                    </a:lnT>
                    <a:lnB>
                      <a:noFill/>
                    </a:lnB>
                    <a:solidFill>
                      <a:srgbClr val="FBC7CA"/>
                    </a:solidFill>
                  </a:tcPr>
                </a:tc>
                <a:tc>
                  <a:txBody>
                    <a:bodyPr/>
                    <a:lstStyle/>
                    <a:p>
                      <a:pPr algn="r" fontAlgn="b"/>
                      <a:r>
                        <a:rPr lang="en-US" sz="1200" b="0" i="0" u="none" strike="noStrike">
                          <a:solidFill>
                            <a:srgbClr val="000000"/>
                          </a:solidFill>
                          <a:effectLst/>
                          <a:latin typeface="Calibri"/>
                        </a:rPr>
                        <a:t>13%</a:t>
                      </a:r>
                    </a:p>
                  </a:txBody>
                  <a:tcPr marL="9525" marR="9525" marT="9525" marB="0" anchor="b">
                    <a:lnL>
                      <a:noFill/>
                    </a:lnL>
                    <a:lnR>
                      <a:noFill/>
                    </a:lnR>
                    <a:lnT>
                      <a:noFill/>
                    </a:lnT>
                    <a:lnB>
                      <a:noFill/>
                    </a:lnB>
                    <a:solidFill>
                      <a:srgbClr val="FCE3E6"/>
                    </a:solidFill>
                  </a:tcPr>
                </a:tc>
                <a:tc>
                  <a:txBody>
                    <a:bodyPr/>
                    <a:lstStyle/>
                    <a:p>
                      <a:pPr algn="r" fontAlgn="b"/>
                      <a:r>
                        <a:rPr lang="en-US" sz="1200" b="0" i="0" u="none" strike="noStrike" dirty="0">
                          <a:solidFill>
                            <a:srgbClr val="000000"/>
                          </a:solidFill>
                          <a:effectLst/>
                          <a:latin typeface="Calibri"/>
                        </a:rPr>
                        <a:t>9%</a:t>
                      </a:r>
                    </a:p>
                  </a:txBody>
                  <a:tcPr marL="9525" marR="9525" marT="9525" marB="0" anchor="b">
                    <a:lnL>
                      <a:noFill/>
                    </a:lnL>
                    <a:lnR>
                      <a:noFill/>
                    </a:lnR>
                    <a:lnT>
                      <a:noFill/>
                    </a:lnT>
                    <a:lnB>
                      <a:noFill/>
                    </a:lnB>
                    <a:solidFill>
                      <a:srgbClr val="FCEAED"/>
                    </a:solidFill>
                  </a:tcPr>
                </a:tc>
              </a:tr>
            </a:tbl>
          </a:graphicData>
        </a:graphic>
      </p:graphicFrame>
      <p:sp>
        <p:nvSpPr>
          <p:cNvPr id="5" name="TextBox 4"/>
          <p:cNvSpPr txBox="1"/>
          <p:nvPr/>
        </p:nvSpPr>
        <p:spPr>
          <a:xfrm>
            <a:off x="2286000" y="1524000"/>
            <a:ext cx="4876800" cy="276999"/>
          </a:xfrm>
          <a:prstGeom prst="rect">
            <a:avLst/>
          </a:prstGeom>
          <a:noFill/>
        </p:spPr>
        <p:txBody>
          <a:bodyPr wrap="square" rtlCol="0">
            <a:spAutoFit/>
          </a:bodyPr>
          <a:lstStyle/>
          <a:p>
            <a:r>
              <a:rPr lang="en-US" sz="1200" b="1" dirty="0" smtClean="0"/>
              <a:t>Year           Month     Day   </a:t>
            </a:r>
            <a:r>
              <a:rPr lang="en-US" sz="1200" b="1" dirty="0" err="1" smtClean="0"/>
              <a:t>Consec</a:t>
            </a:r>
            <a:r>
              <a:rPr lang="en-US" sz="1200" b="1" dirty="0" smtClean="0"/>
              <a:t>.   Total        White     Black    Elderly   </a:t>
            </a:r>
            <a:r>
              <a:rPr lang="en-US" sz="1200" b="1" dirty="0" err="1" smtClean="0"/>
              <a:t>Hisp</a:t>
            </a:r>
            <a:r>
              <a:rPr lang="en-US" sz="1200" b="1" dirty="0" smtClean="0"/>
              <a:t>.</a:t>
            </a:r>
            <a:endParaRPr lang="en-US" sz="1200" b="1" dirty="0"/>
          </a:p>
        </p:txBody>
      </p:sp>
      <p:sp>
        <p:nvSpPr>
          <p:cNvPr id="6" name="TextBox 5"/>
          <p:cNvSpPr txBox="1"/>
          <p:nvPr/>
        </p:nvSpPr>
        <p:spPr>
          <a:xfrm>
            <a:off x="1559607" y="3886200"/>
            <a:ext cx="66294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Low prevalence of respiratory illness.</a:t>
            </a:r>
          </a:p>
          <a:p>
            <a:pPr marL="285750" indent="-285750">
              <a:buFont typeface="Arial" panose="020B0604020202020204" pitchFamily="34" charset="0"/>
              <a:buChar char="•"/>
            </a:pPr>
            <a:r>
              <a:rPr lang="en-US" dirty="0" smtClean="0"/>
              <a:t>Mortality averages generally 15-25% over baseline (average daily mortality in Los Angeles County is about 160).</a:t>
            </a:r>
          </a:p>
          <a:p>
            <a:pPr marL="285750" indent="-285750">
              <a:buFont typeface="Arial" panose="020B0604020202020204" pitchFamily="34" charset="0"/>
              <a:buChar char="•"/>
            </a:pPr>
            <a:r>
              <a:rPr lang="en-US" dirty="0" smtClean="0"/>
              <a:t>Seven consecutive offensive air mass days (6 DT, 1 MT+)</a:t>
            </a:r>
          </a:p>
          <a:p>
            <a:pPr marL="285750" indent="-285750">
              <a:buFont typeface="Arial" panose="020B0604020202020204" pitchFamily="34" charset="0"/>
              <a:buChar char="•"/>
            </a:pPr>
            <a:r>
              <a:rPr lang="en-US" dirty="0" smtClean="0"/>
              <a:t>Afternoon temperatures in mid 80s with moderate heat load on buildings because of clear sky.</a:t>
            </a:r>
          </a:p>
          <a:p>
            <a:pPr marL="285750" indent="-285750">
              <a:buFont typeface="Arial" panose="020B0604020202020204" pitchFamily="34" charset="0"/>
              <a:buChar char="•"/>
            </a:pPr>
            <a:r>
              <a:rPr lang="en-US" dirty="0" smtClean="0"/>
              <a:t>Solar angle relatively high in late February.</a:t>
            </a:r>
            <a:endParaRPr lang="en-US" dirty="0"/>
          </a:p>
        </p:txBody>
      </p:sp>
    </p:spTree>
    <p:extLst>
      <p:ext uri="{BB962C8B-B14F-4D97-AF65-F5344CB8AC3E}">
        <p14:creationId xmlns:p14="http://schemas.microsoft.com/office/powerpoint/2010/main" val="38885002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Two Additional Examples</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1607270"/>
              </p:ext>
            </p:extLst>
          </p:nvPr>
        </p:nvGraphicFramePr>
        <p:xfrm>
          <a:off x="1377950" y="1828799"/>
          <a:ext cx="6388099" cy="1066800"/>
        </p:xfrm>
        <a:graphic>
          <a:graphicData uri="http://schemas.openxmlformats.org/drawingml/2006/table">
            <a:tbl>
              <a:tblPr/>
              <a:tblGrid>
                <a:gridCol w="633426"/>
                <a:gridCol w="633426"/>
                <a:gridCol w="633426"/>
                <a:gridCol w="633426"/>
                <a:gridCol w="633426"/>
                <a:gridCol w="522576"/>
                <a:gridCol w="522576"/>
                <a:gridCol w="522576"/>
                <a:gridCol w="522576"/>
                <a:gridCol w="522576"/>
                <a:gridCol w="608089"/>
              </a:tblGrid>
              <a:tr h="355600">
                <a:tc>
                  <a:txBody>
                    <a:bodyPr/>
                    <a:lstStyle/>
                    <a:p>
                      <a:pPr algn="r" fontAlgn="b"/>
                      <a:r>
                        <a:rPr lang="en-US" sz="1200" b="0" i="0" u="none" strike="noStrike" dirty="0">
                          <a:solidFill>
                            <a:srgbClr val="000000"/>
                          </a:solidFill>
                          <a:effectLst/>
                          <a:latin typeface="Calibri"/>
                        </a:rPr>
                        <a:t>1995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18</a:t>
                      </a:r>
                    </a:p>
                  </a:txBody>
                  <a:tcPr marL="9525" marR="9525" marT="9525"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Calibri"/>
                        </a:rPr>
                        <a:t>DT</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2</a:t>
                      </a:r>
                    </a:p>
                  </a:txBody>
                  <a:tcPr marL="9525" marR="9525" marT="9525" marB="0" anchor="b">
                    <a:lnL>
                      <a:noFill/>
                    </a:lnL>
                    <a:lnR>
                      <a:noFill/>
                    </a:lnR>
                    <a:lnT>
                      <a:noFill/>
                    </a:lnT>
                    <a:lnB>
                      <a:noFill/>
                    </a:lnB>
                    <a:solidFill>
                      <a:srgbClr val="EEE9DB"/>
                    </a:solidFill>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D4ECDD"/>
                    </a:solidFill>
                  </a:tcPr>
                </a:tc>
                <a:tc>
                  <a:txBody>
                    <a:bodyPr/>
                    <a:lstStyle/>
                    <a:p>
                      <a:pPr algn="r" fontAlgn="b"/>
                      <a:r>
                        <a:rPr lang="en-US" sz="1200" b="0" i="0" u="none" strike="noStrike">
                          <a:solidFill>
                            <a:srgbClr val="000000"/>
                          </a:solidFill>
                          <a:effectLst/>
                          <a:latin typeface="Calibri"/>
                        </a:rPr>
                        <a:t>-8%</a:t>
                      </a:r>
                    </a:p>
                  </a:txBody>
                  <a:tcPr marL="9525" marR="9525" marT="9525" marB="0" anchor="b">
                    <a:lnL>
                      <a:noFill/>
                    </a:lnL>
                    <a:lnR>
                      <a:noFill/>
                    </a:lnR>
                    <a:lnT>
                      <a:noFill/>
                    </a:lnT>
                    <a:lnB>
                      <a:noFill/>
                    </a:lnB>
                    <a:solidFill>
                      <a:srgbClr val="D1EADA"/>
                    </a:solidFill>
                  </a:tcPr>
                </a:tc>
                <a:tc>
                  <a:txBody>
                    <a:bodyPr/>
                    <a:lstStyle/>
                    <a:p>
                      <a:pPr algn="r" fontAlgn="b"/>
                      <a:r>
                        <a:rPr lang="en-US" sz="1200" b="0" i="0" u="none" strike="noStrike">
                          <a:solidFill>
                            <a:srgbClr val="000000"/>
                          </a:solidFill>
                          <a:effectLst/>
                          <a:latin typeface="Calibri"/>
                        </a:rPr>
                        <a:t>8%</a:t>
                      </a:r>
                    </a:p>
                  </a:txBody>
                  <a:tcPr marL="9525" marR="9525" marT="9525" marB="0" anchor="b">
                    <a:lnL>
                      <a:noFill/>
                    </a:lnL>
                    <a:lnR>
                      <a:noFill/>
                    </a:lnR>
                    <a:lnT>
                      <a:noFill/>
                    </a:lnT>
                    <a:lnB>
                      <a:noFill/>
                    </a:lnB>
                    <a:solidFill>
                      <a:srgbClr val="FCECEE"/>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F2F8F6"/>
                    </a:solidFill>
                  </a:tcPr>
                </a:tc>
                <a:tc>
                  <a:txBody>
                    <a:bodyPr/>
                    <a:lstStyle/>
                    <a:p>
                      <a:pPr algn="r" fontAlgn="b"/>
                      <a:r>
                        <a:rPr lang="en-US" sz="1200" b="0" i="0" u="none" strike="noStrike">
                          <a:solidFill>
                            <a:srgbClr val="000000"/>
                          </a:solidFill>
                          <a:effectLst/>
                          <a:latin typeface="Calibri"/>
                        </a:rPr>
                        <a:t>-16%</a:t>
                      </a:r>
                    </a:p>
                  </a:txBody>
                  <a:tcPr marL="9525" marR="9525" marT="9525" marB="0" anchor="b">
                    <a:lnL>
                      <a:noFill/>
                    </a:lnL>
                    <a:lnR>
                      <a:noFill/>
                    </a:lnR>
                    <a:lnT>
                      <a:noFill/>
                    </a:lnT>
                    <a:lnB>
                      <a:noFill/>
                    </a:lnB>
                    <a:solidFill>
                      <a:srgbClr val="C0E3CB"/>
                    </a:solidFill>
                  </a:tcPr>
                </a:tc>
                <a:tc>
                  <a:txBody>
                    <a:bodyPr/>
                    <a:lstStyle/>
                    <a:p>
                      <a:pPr algn="ctr" fontAlgn="b"/>
                      <a:r>
                        <a:rPr lang="en-US" sz="1200" b="1" i="0" u="none" strike="noStrike">
                          <a:solidFill>
                            <a:srgbClr val="000000"/>
                          </a:solidFill>
                          <a:effectLst/>
                          <a:latin typeface="Calibri"/>
                        </a:rPr>
                        <a:t>83</a:t>
                      </a:r>
                    </a:p>
                  </a:txBody>
                  <a:tcPr marL="9525" marR="9525" marT="9525" marB="0" anchor="b">
                    <a:lnL>
                      <a:noFill/>
                    </a:lnL>
                    <a:lnR>
                      <a:noFill/>
                    </a:lnR>
                    <a:lnT>
                      <a:noFill/>
                    </a:lnT>
                    <a:lnB>
                      <a:noFill/>
                    </a:lnB>
                    <a:solidFill>
                      <a:srgbClr val="FCDFE2"/>
                    </a:solidFill>
                  </a:tcPr>
                </a:tc>
              </a:tr>
              <a:tr h="355600">
                <a:tc>
                  <a:txBody>
                    <a:bodyPr/>
                    <a:lstStyle/>
                    <a:p>
                      <a:pPr algn="r" fontAlgn="b"/>
                      <a:r>
                        <a:rPr lang="en-US" sz="1200" b="0" i="0" u="none" strike="noStrike">
                          <a:solidFill>
                            <a:srgbClr val="000000"/>
                          </a:solidFill>
                          <a:effectLst/>
                          <a:latin typeface="Calibri"/>
                        </a:rPr>
                        <a:t>1995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19</a:t>
                      </a:r>
                    </a:p>
                  </a:txBody>
                  <a:tcPr marL="9525" marR="9525" marT="9525"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Calibri"/>
                        </a:rPr>
                        <a:t>DT+</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3</a:t>
                      </a:r>
                    </a:p>
                  </a:txBody>
                  <a:tcPr marL="9525" marR="9525" marT="9525" marB="0" anchor="b">
                    <a:lnL>
                      <a:noFill/>
                    </a:lnL>
                    <a:lnR>
                      <a:noFill/>
                    </a:lnR>
                    <a:lnT>
                      <a:noFill/>
                    </a:lnT>
                    <a:lnB>
                      <a:noFill/>
                    </a:lnB>
                    <a:solidFill>
                      <a:srgbClr val="EFE6D5"/>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FCFCFF"/>
                    </a:solidFill>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solidFill>
                      <a:srgbClr val="FCFCFF"/>
                    </a:solidFill>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F2F8F6"/>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FCFCFF"/>
                    </a:solidFill>
                  </a:tcPr>
                </a:tc>
                <a:tc>
                  <a:txBody>
                    <a:bodyPr/>
                    <a:lstStyle/>
                    <a:p>
                      <a:pPr algn="r" fontAlgn="b"/>
                      <a:r>
                        <a:rPr lang="en-US" sz="1200" b="0" i="0" u="none" strike="noStrike">
                          <a:solidFill>
                            <a:srgbClr val="000000"/>
                          </a:solidFill>
                          <a:effectLst/>
                          <a:latin typeface="Calibri"/>
                        </a:rPr>
                        <a:t>21%</a:t>
                      </a:r>
                    </a:p>
                  </a:txBody>
                  <a:tcPr marL="9525" marR="9525" marT="9525" marB="0" anchor="b">
                    <a:lnL>
                      <a:noFill/>
                    </a:lnL>
                    <a:lnR>
                      <a:noFill/>
                    </a:lnR>
                    <a:lnT>
                      <a:noFill/>
                    </a:lnT>
                    <a:lnB>
                      <a:noFill/>
                    </a:lnB>
                    <a:solidFill>
                      <a:srgbClr val="FBCED1"/>
                    </a:solidFill>
                  </a:tcPr>
                </a:tc>
                <a:tc>
                  <a:txBody>
                    <a:bodyPr/>
                    <a:lstStyle/>
                    <a:p>
                      <a:pPr algn="ctr" fontAlgn="b"/>
                      <a:r>
                        <a:rPr lang="en-US" sz="1200" b="1" i="0" u="none" strike="noStrike">
                          <a:solidFill>
                            <a:srgbClr val="000000"/>
                          </a:solidFill>
                          <a:effectLst/>
                          <a:latin typeface="Calibri"/>
                        </a:rPr>
                        <a:t>91</a:t>
                      </a:r>
                    </a:p>
                  </a:txBody>
                  <a:tcPr marL="9525" marR="9525" marT="9525" marB="0" anchor="b">
                    <a:lnL>
                      <a:noFill/>
                    </a:lnL>
                    <a:lnR>
                      <a:noFill/>
                    </a:lnR>
                    <a:lnT>
                      <a:noFill/>
                    </a:lnT>
                    <a:lnB>
                      <a:noFill/>
                    </a:lnB>
                    <a:solidFill>
                      <a:srgbClr val="FA9193"/>
                    </a:solidFill>
                  </a:tcPr>
                </a:tc>
              </a:tr>
              <a:tr h="355600">
                <a:tc>
                  <a:txBody>
                    <a:bodyPr/>
                    <a:lstStyle/>
                    <a:p>
                      <a:pPr algn="r" fontAlgn="b"/>
                      <a:r>
                        <a:rPr lang="en-US" sz="1200" b="0" i="0" u="none" strike="noStrike">
                          <a:solidFill>
                            <a:srgbClr val="000000"/>
                          </a:solidFill>
                          <a:effectLst/>
                          <a:latin typeface="Calibri"/>
                        </a:rPr>
                        <a:t>1995</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20</a:t>
                      </a:r>
                    </a:p>
                  </a:txBody>
                  <a:tcPr marL="9525" marR="9525" marT="9525"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Calibri"/>
                        </a:rPr>
                        <a:t>DT+</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4</a:t>
                      </a:r>
                    </a:p>
                  </a:txBody>
                  <a:tcPr marL="9525" marR="9525" marT="9525" marB="0" anchor="b">
                    <a:lnL>
                      <a:noFill/>
                    </a:lnL>
                    <a:lnR>
                      <a:noFill/>
                    </a:lnR>
                    <a:lnT>
                      <a:noFill/>
                    </a:lnT>
                    <a:lnB>
                      <a:noFill/>
                    </a:lnB>
                    <a:solidFill>
                      <a:srgbClr val="F0E2CF"/>
                    </a:solidFill>
                  </a:tcPr>
                </a:tc>
                <a:tc>
                  <a:txBody>
                    <a:bodyPr/>
                    <a:lstStyle/>
                    <a:p>
                      <a:pPr algn="r" fontAlgn="b"/>
                      <a:r>
                        <a:rPr lang="en-US" sz="1200" b="0" i="0" u="none" strike="noStrike">
                          <a:solidFill>
                            <a:srgbClr val="000000"/>
                          </a:solidFill>
                          <a:effectLst/>
                          <a:latin typeface="Calibri"/>
                        </a:rPr>
                        <a:t>19%</a:t>
                      </a:r>
                    </a:p>
                  </a:txBody>
                  <a:tcPr marL="9525" marR="9525" marT="9525" marB="0" anchor="b">
                    <a:lnL>
                      <a:noFill/>
                    </a:lnL>
                    <a:lnR>
                      <a:noFill/>
                    </a:lnR>
                    <a:lnT>
                      <a:noFill/>
                    </a:lnT>
                    <a:lnB>
                      <a:noFill/>
                    </a:lnB>
                    <a:solidFill>
                      <a:srgbClr val="FBCED1"/>
                    </a:solidFill>
                  </a:tcPr>
                </a:tc>
                <a:tc>
                  <a:txBody>
                    <a:bodyPr/>
                    <a:lstStyle/>
                    <a:p>
                      <a:pPr algn="r" fontAlgn="b"/>
                      <a:r>
                        <a:rPr lang="en-US" sz="1200" b="0" i="0" u="none" strike="noStrike">
                          <a:solidFill>
                            <a:srgbClr val="000000"/>
                          </a:solidFill>
                          <a:effectLst/>
                          <a:latin typeface="Calibri"/>
                        </a:rPr>
                        <a:t>14%</a:t>
                      </a:r>
                    </a:p>
                  </a:txBody>
                  <a:tcPr marL="9525" marR="9525" marT="9525" marB="0" anchor="b">
                    <a:lnL>
                      <a:noFill/>
                    </a:lnL>
                    <a:lnR>
                      <a:noFill/>
                    </a:lnR>
                    <a:lnT>
                      <a:noFill/>
                    </a:lnT>
                    <a:lnB>
                      <a:noFill/>
                    </a:lnB>
                    <a:solidFill>
                      <a:srgbClr val="FCDDE0"/>
                    </a:solidFill>
                  </a:tcPr>
                </a:tc>
                <a:tc>
                  <a:txBody>
                    <a:bodyPr/>
                    <a:lstStyle/>
                    <a:p>
                      <a:pPr algn="r" fontAlgn="b"/>
                      <a:r>
                        <a:rPr lang="en-US" sz="1200" b="0" i="0" u="none" strike="noStrike">
                          <a:solidFill>
                            <a:srgbClr val="000000"/>
                          </a:solidFill>
                          <a:effectLst/>
                          <a:latin typeface="Calibri"/>
                        </a:rPr>
                        <a:t>20%</a:t>
                      </a:r>
                    </a:p>
                  </a:txBody>
                  <a:tcPr marL="9525" marR="9525" marT="9525" marB="0" anchor="b">
                    <a:lnL>
                      <a:noFill/>
                    </a:lnL>
                    <a:lnR>
                      <a:noFill/>
                    </a:lnR>
                    <a:lnT>
                      <a:noFill/>
                    </a:lnT>
                    <a:lnB>
                      <a:noFill/>
                    </a:lnB>
                    <a:solidFill>
                      <a:srgbClr val="FBD0D3"/>
                    </a:solidFill>
                  </a:tcPr>
                </a:tc>
                <a:tc>
                  <a:txBody>
                    <a:bodyPr/>
                    <a:lstStyle/>
                    <a:p>
                      <a:pPr algn="r" fontAlgn="b"/>
                      <a:r>
                        <a:rPr lang="en-US" sz="1200" b="0" i="0" u="none" strike="noStrike">
                          <a:solidFill>
                            <a:srgbClr val="000000"/>
                          </a:solidFill>
                          <a:effectLst/>
                          <a:latin typeface="Calibri"/>
                        </a:rPr>
                        <a:t>21%</a:t>
                      </a:r>
                    </a:p>
                  </a:txBody>
                  <a:tcPr marL="9525" marR="9525" marT="9525" marB="0" anchor="b">
                    <a:lnL>
                      <a:noFill/>
                    </a:lnL>
                    <a:lnR>
                      <a:noFill/>
                    </a:lnR>
                    <a:lnT>
                      <a:noFill/>
                    </a:lnT>
                    <a:lnB>
                      <a:noFill/>
                    </a:lnB>
                    <a:solidFill>
                      <a:srgbClr val="FBD2D4"/>
                    </a:solidFill>
                  </a:tcPr>
                </a:tc>
                <a:tc>
                  <a:txBody>
                    <a:bodyPr/>
                    <a:lstStyle/>
                    <a:p>
                      <a:pPr algn="r" fontAlgn="b"/>
                      <a:r>
                        <a:rPr lang="en-US" sz="1200" b="0" i="0" u="none" strike="noStrike">
                          <a:solidFill>
                            <a:srgbClr val="000000"/>
                          </a:solidFill>
                          <a:effectLst/>
                          <a:latin typeface="Calibri"/>
                        </a:rPr>
                        <a:t>-16%</a:t>
                      </a:r>
                    </a:p>
                  </a:txBody>
                  <a:tcPr marL="9525" marR="9525" marT="9525" marB="0" anchor="b">
                    <a:lnL>
                      <a:noFill/>
                    </a:lnL>
                    <a:lnR>
                      <a:noFill/>
                    </a:lnR>
                    <a:lnT>
                      <a:noFill/>
                    </a:lnT>
                    <a:lnB>
                      <a:noFill/>
                    </a:lnB>
                    <a:solidFill>
                      <a:srgbClr val="C1E4CC"/>
                    </a:solidFill>
                  </a:tcPr>
                </a:tc>
                <a:tc>
                  <a:txBody>
                    <a:bodyPr/>
                    <a:lstStyle/>
                    <a:p>
                      <a:pPr algn="ctr" fontAlgn="b"/>
                      <a:r>
                        <a:rPr lang="en-US" sz="1200" b="1" i="0" u="none" strike="noStrike" dirty="0">
                          <a:solidFill>
                            <a:srgbClr val="000000"/>
                          </a:solidFill>
                          <a:effectLst/>
                          <a:latin typeface="Calibri"/>
                        </a:rPr>
                        <a:t>95</a:t>
                      </a:r>
                    </a:p>
                  </a:txBody>
                  <a:tcPr marL="9525" marR="9525" marT="9525" marB="0" anchor="b">
                    <a:lnL>
                      <a:noFill/>
                    </a:lnL>
                    <a:lnR>
                      <a:noFill/>
                    </a:lnR>
                    <a:lnT>
                      <a:noFill/>
                    </a:lnT>
                    <a:lnB>
                      <a:noFill/>
                    </a:lnB>
                    <a:solidFill>
                      <a:srgbClr val="F8696B"/>
                    </a:solidFill>
                  </a:tcPr>
                </a:tc>
              </a:tr>
            </a:tbl>
          </a:graphicData>
        </a:graphic>
      </p:graphicFrame>
      <p:sp>
        <p:nvSpPr>
          <p:cNvPr id="5" name="TextBox 4"/>
          <p:cNvSpPr txBox="1"/>
          <p:nvPr/>
        </p:nvSpPr>
        <p:spPr>
          <a:xfrm>
            <a:off x="1447800" y="1447800"/>
            <a:ext cx="6324600" cy="276999"/>
          </a:xfrm>
          <a:prstGeom prst="rect">
            <a:avLst/>
          </a:prstGeom>
          <a:noFill/>
        </p:spPr>
        <p:txBody>
          <a:bodyPr wrap="square" rtlCol="0">
            <a:spAutoFit/>
          </a:bodyPr>
          <a:lstStyle/>
          <a:p>
            <a:r>
              <a:rPr lang="en-US" sz="1200" b="1" dirty="0" smtClean="0"/>
              <a:t>   Year            Month        Day      Air Mass  </a:t>
            </a:r>
            <a:r>
              <a:rPr lang="en-US" sz="1200" b="1" dirty="0" err="1" smtClean="0"/>
              <a:t>Consec</a:t>
            </a:r>
            <a:r>
              <a:rPr lang="en-US" sz="1200" b="1" dirty="0" smtClean="0"/>
              <a:t>.  Total     White   Black       Elderly   </a:t>
            </a:r>
            <a:r>
              <a:rPr lang="en-US" sz="1200" b="1" dirty="0" err="1" smtClean="0"/>
              <a:t>Hisp</a:t>
            </a:r>
            <a:r>
              <a:rPr lang="en-US" sz="1200" b="1" dirty="0" smtClean="0"/>
              <a:t>     Max. T</a:t>
            </a:r>
            <a:endParaRPr lang="en-US" sz="1200" b="1" dirty="0"/>
          </a:p>
        </p:txBody>
      </p:sp>
      <p:graphicFrame>
        <p:nvGraphicFramePr>
          <p:cNvPr id="6" name="Table 5"/>
          <p:cNvGraphicFramePr>
            <a:graphicFrameLocks noGrp="1"/>
          </p:cNvGraphicFramePr>
          <p:nvPr>
            <p:extLst>
              <p:ext uri="{D42A27DB-BD31-4B8C-83A1-F6EECF244321}">
                <p14:modId xmlns:p14="http://schemas.microsoft.com/office/powerpoint/2010/main" val="1502003668"/>
              </p:ext>
            </p:extLst>
          </p:nvPr>
        </p:nvGraphicFramePr>
        <p:xfrm>
          <a:off x="1377950" y="3463131"/>
          <a:ext cx="6388099" cy="1032668"/>
        </p:xfrm>
        <a:graphic>
          <a:graphicData uri="http://schemas.openxmlformats.org/drawingml/2006/table">
            <a:tbl>
              <a:tblPr/>
              <a:tblGrid>
                <a:gridCol w="633426"/>
                <a:gridCol w="633426"/>
                <a:gridCol w="633426"/>
                <a:gridCol w="633426"/>
                <a:gridCol w="633426"/>
                <a:gridCol w="522576"/>
                <a:gridCol w="522576"/>
                <a:gridCol w="522576"/>
                <a:gridCol w="522576"/>
                <a:gridCol w="522576"/>
                <a:gridCol w="608089"/>
              </a:tblGrid>
              <a:tr h="258167">
                <a:tc>
                  <a:txBody>
                    <a:bodyPr/>
                    <a:lstStyle/>
                    <a:p>
                      <a:pPr algn="r" fontAlgn="b"/>
                      <a:r>
                        <a:rPr lang="en-US" sz="1200" b="0" i="0" u="none" strike="noStrike" dirty="0">
                          <a:solidFill>
                            <a:srgbClr val="000000"/>
                          </a:solidFill>
                          <a:effectLst/>
                          <a:latin typeface="Calibri"/>
                        </a:rPr>
                        <a:t>2004</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7</a:t>
                      </a:r>
                    </a:p>
                  </a:txBody>
                  <a:tcPr marL="9525" marR="9525" marT="9525"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Calibri"/>
                        </a:rPr>
                        <a:t>DT+</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EEECE1"/>
                    </a:solidFill>
                  </a:tcPr>
                </a:tc>
                <a:tc>
                  <a:txBody>
                    <a:bodyPr/>
                    <a:lstStyle/>
                    <a:p>
                      <a:pPr algn="r" fontAlgn="b"/>
                      <a:r>
                        <a:rPr lang="en-US" sz="1200" b="0" i="0" u="none" strike="noStrike">
                          <a:solidFill>
                            <a:srgbClr val="000000"/>
                          </a:solidFill>
                          <a:effectLst/>
                          <a:latin typeface="Calibri"/>
                        </a:rPr>
                        <a:t>9%</a:t>
                      </a:r>
                    </a:p>
                  </a:txBody>
                  <a:tcPr marL="9525" marR="9525" marT="9525" marB="0" anchor="b">
                    <a:lnL>
                      <a:noFill/>
                    </a:lnL>
                    <a:lnR>
                      <a:noFill/>
                    </a:lnR>
                    <a:lnT>
                      <a:noFill/>
                    </a:lnT>
                    <a:lnB>
                      <a:noFill/>
                    </a:lnB>
                    <a:solidFill>
                      <a:srgbClr val="FCE6E9"/>
                    </a:solidFill>
                  </a:tcPr>
                </a:tc>
                <a:tc>
                  <a:txBody>
                    <a:bodyPr/>
                    <a:lstStyle/>
                    <a:p>
                      <a:pPr algn="r" fontAlgn="b"/>
                      <a:r>
                        <a:rPr lang="en-US" sz="1200" b="0" i="0" u="none" strike="noStrike">
                          <a:solidFill>
                            <a:srgbClr val="000000"/>
                          </a:solidFill>
                          <a:effectLst/>
                          <a:latin typeface="Calibri"/>
                        </a:rPr>
                        <a:t>6%</a:t>
                      </a:r>
                    </a:p>
                  </a:txBody>
                  <a:tcPr marL="9525" marR="9525" marT="9525" marB="0" anchor="b">
                    <a:lnL>
                      <a:noFill/>
                    </a:lnL>
                    <a:lnR>
                      <a:noFill/>
                    </a:lnR>
                    <a:lnT>
                      <a:noFill/>
                    </a:lnT>
                    <a:lnB>
                      <a:noFill/>
                    </a:lnB>
                    <a:solidFill>
                      <a:srgbClr val="FCF0F3"/>
                    </a:solidFill>
                  </a:tcPr>
                </a:tc>
                <a:tc>
                  <a:txBody>
                    <a:bodyPr/>
                    <a:lstStyle/>
                    <a:p>
                      <a:pPr algn="r" fontAlgn="b"/>
                      <a:r>
                        <a:rPr lang="en-US" sz="1200" b="0" i="0" u="none" strike="noStrike">
                          <a:solidFill>
                            <a:srgbClr val="000000"/>
                          </a:solidFill>
                          <a:effectLst/>
                          <a:latin typeface="Calibri"/>
                        </a:rPr>
                        <a:t>39%</a:t>
                      </a:r>
                    </a:p>
                  </a:txBody>
                  <a:tcPr marL="9525" marR="9525" marT="9525" marB="0" anchor="b">
                    <a:lnL>
                      <a:noFill/>
                    </a:lnL>
                    <a:lnR>
                      <a:noFill/>
                    </a:lnR>
                    <a:lnT>
                      <a:noFill/>
                    </a:lnT>
                    <a:lnB>
                      <a:noFill/>
                    </a:lnB>
                    <a:solidFill>
                      <a:srgbClr val="FAA9AB"/>
                    </a:solidFill>
                  </a:tcPr>
                </a:tc>
                <a:tc>
                  <a:txBody>
                    <a:bodyPr/>
                    <a:lstStyle/>
                    <a:p>
                      <a:pPr algn="r" fontAlgn="b"/>
                      <a:r>
                        <a:rPr lang="en-US" sz="1200" b="0" i="0" u="none" strike="noStrike">
                          <a:solidFill>
                            <a:srgbClr val="000000"/>
                          </a:solidFill>
                          <a:effectLst/>
                          <a:latin typeface="Calibri"/>
                        </a:rPr>
                        <a:t>17%</a:t>
                      </a:r>
                    </a:p>
                  </a:txBody>
                  <a:tcPr marL="9525" marR="9525" marT="9525" marB="0" anchor="b">
                    <a:lnL>
                      <a:noFill/>
                    </a:lnL>
                    <a:lnR>
                      <a:noFill/>
                    </a:lnR>
                    <a:lnT>
                      <a:noFill/>
                    </a:lnT>
                    <a:lnB>
                      <a:noFill/>
                    </a:lnB>
                    <a:solidFill>
                      <a:srgbClr val="FCDADD"/>
                    </a:solidFill>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CF6F9"/>
                    </a:solidFill>
                  </a:tcPr>
                </a:tc>
                <a:tc>
                  <a:txBody>
                    <a:bodyPr/>
                    <a:lstStyle/>
                    <a:p>
                      <a:pPr algn="ctr" fontAlgn="b"/>
                      <a:r>
                        <a:rPr lang="en-US" sz="1200" b="1" i="0" u="none" strike="noStrike">
                          <a:solidFill>
                            <a:srgbClr val="000000"/>
                          </a:solidFill>
                          <a:effectLst/>
                          <a:latin typeface="Calibri"/>
                        </a:rPr>
                        <a:t>87</a:t>
                      </a:r>
                    </a:p>
                  </a:txBody>
                  <a:tcPr marL="9525" marR="9525" marT="9525" marB="0" anchor="b">
                    <a:lnL>
                      <a:noFill/>
                    </a:lnL>
                    <a:lnR>
                      <a:noFill/>
                    </a:lnR>
                    <a:lnT>
                      <a:noFill/>
                    </a:lnT>
                    <a:lnB>
                      <a:noFill/>
                    </a:lnB>
                    <a:solidFill>
                      <a:srgbClr val="FBB8BA"/>
                    </a:solidFill>
                  </a:tcPr>
                </a:tc>
              </a:tr>
              <a:tr h="258167">
                <a:tc>
                  <a:txBody>
                    <a:bodyPr/>
                    <a:lstStyle/>
                    <a:p>
                      <a:pPr algn="r" fontAlgn="b"/>
                      <a:r>
                        <a:rPr lang="en-US" sz="1200" b="0" i="0" u="none" strike="noStrike">
                          <a:solidFill>
                            <a:srgbClr val="000000"/>
                          </a:solidFill>
                          <a:effectLst/>
                          <a:latin typeface="Calibri"/>
                        </a:rPr>
                        <a:t>2004</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8</a:t>
                      </a:r>
                    </a:p>
                  </a:txBody>
                  <a:tcPr marL="9525" marR="9525" marT="9525"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Calibri"/>
                        </a:rPr>
                        <a:t>DT+</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2</a:t>
                      </a:r>
                    </a:p>
                  </a:txBody>
                  <a:tcPr marL="9525" marR="9525" marT="9525" marB="0" anchor="b">
                    <a:lnL>
                      <a:noFill/>
                    </a:lnL>
                    <a:lnR>
                      <a:noFill/>
                    </a:lnR>
                    <a:lnT>
                      <a:noFill/>
                    </a:lnT>
                    <a:lnB>
                      <a:noFill/>
                    </a:lnB>
                    <a:solidFill>
                      <a:srgbClr val="EEE9DB"/>
                    </a:solidFill>
                  </a:tcPr>
                </a:tc>
                <a:tc>
                  <a:txBody>
                    <a:bodyPr/>
                    <a:lstStyle/>
                    <a:p>
                      <a:pPr algn="r" fontAlgn="b"/>
                      <a:r>
                        <a:rPr lang="en-US" sz="1200" b="0" i="0" u="none" strike="noStrike">
                          <a:solidFill>
                            <a:srgbClr val="000000"/>
                          </a:solidFill>
                          <a:effectLst/>
                          <a:latin typeface="Calibri"/>
                        </a:rPr>
                        <a:t>35%</a:t>
                      </a:r>
                    </a:p>
                  </a:txBody>
                  <a:tcPr marL="9525" marR="9525" marT="9525" marB="0" anchor="b">
                    <a:lnL>
                      <a:noFill/>
                    </a:lnL>
                    <a:lnR>
                      <a:noFill/>
                    </a:lnR>
                    <a:lnT>
                      <a:noFill/>
                    </a:lnT>
                    <a:lnB>
                      <a:noFill/>
                    </a:lnB>
                    <a:solidFill>
                      <a:srgbClr val="FAA3A5"/>
                    </a:solidFill>
                  </a:tcPr>
                </a:tc>
                <a:tc>
                  <a:txBody>
                    <a:bodyPr/>
                    <a:lstStyle/>
                    <a:p>
                      <a:pPr algn="r" fontAlgn="b"/>
                      <a:r>
                        <a:rPr lang="en-US" sz="1200" b="0" i="0" u="none" strike="noStrike">
                          <a:solidFill>
                            <a:srgbClr val="000000"/>
                          </a:solidFill>
                          <a:effectLst/>
                          <a:latin typeface="Calibri"/>
                        </a:rPr>
                        <a:t>44%</a:t>
                      </a:r>
                    </a:p>
                  </a:txBody>
                  <a:tcPr marL="9525" marR="9525" marT="9525" marB="0" anchor="b">
                    <a:lnL>
                      <a:noFill/>
                    </a:lnL>
                    <a:lnR>
                      <a:noFill/>
                    </a:lnR>
                    <a:lnT>
                      <a:noFill/>
                    </a:lnT>
                    <a:lnB>
                      <a:noFill/>
                    </a:lnB>
                    <a:solidFill>
                      <a:srgbClr val="FA9799"/>
                    </a:solidFill>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CF3F6"/>
                    </a:solidFill>
                  </a:tcPr>
                </a:tc>
                <a:tc>
                  <a:txBody>
                    <a:bodyPr/>
                    <a:lstStyle/>
                    <a:p>
                      <a:pPr algn="r" fontAlgn="b"/>
                      <a:r>
                        <a:rPr lang="en-US" sz="1200" b="0" i="0" u="none" strike="noStrike">
                          <a:solidFill>
                            <a:srgbClr val="000000"/>
                          </a:solidFill>
                          <a:effectLst/>
                          <a:latin typeface="Calibri"/>
                        </a:rPr>
                        <a:t>26%</a:t>
                      </a:r>
                    </a:p>
                  </a:txBody>
                  <a:tcPr marL="9525" marR="9525" marT="9525" marB="0" anchor="b">
                    <a:lnL>
                      <a:noFill/>
                    </a:lnL>
                    <a:lnR>
                      <a:noFill/>
                    </a:lnR>
                    <a:lnT>
                      <a:noFill/>
                    </a:lnT>
                    <a:lnB>
                      <a:noFill/>
                    </a:lnB>
                    <a:solidFill>
                      <a:srgbClr val="FBC8CA"/>
                    </a:solidFill>
                  </a:tcPr>
                </a:tc>
                <a:tc>
                  <a:txBody>
                    <a:bodyPr/>
                    <a:lstStyle/>
                    <a:p>
                      <a:pPr algn="r" fontAlgn="b"/>
                      <a:r>
                        <a:rPr lang="en-US" sz="1200" b="0" i="0" u="none" strike="noStrike">
                          <a:solidFill>
                            <a:srgbClr val="000000"/>
                          </a:solidFill>
                          <a:effectLst/>
                          <a:latin typeface="Calibri"/>
                        </a:rPr>
                        <a:t>65%</a:t>
                      </a:r>
                    </a:p>
                  </a:txBody>
                  <a:tcPr marL="9525" marR="9525" marT="9525" marB="0" anchor="b">
                    <a:lnL>
                      <a:noFill/>
                    </a:lnL>
                    <a:lnR>
                      <a:noFill/>
                    </a:lnR>
                    <a:lnT>
                      <a:noFill/>
                    </a:lnT>
                    <a:lnB>
                      <a:noFill/>
                    </a:lnB>
                    <a:solidFill>
                      <a:srgbClr val="F8696B"/>
                    </a:solidFill>
                  </a:tcPr>
                </a:tc>
                <a:tc>
                  <a:txBody>
                    <a:bodyPr/>
                    <a:lstStyle/>
                    <a:p>
                      <a:pPr algn="ctr" fontAlgn="b"/>
                      <a:r>
                        <a:rPr lang="en-US" sz="1200" b="1" i="0" u="none" strike="noStrike">
                          <a:solidFill>
                            <a:srgbClr val="000000"/>
                          </a:solidFill>
                          <a:effectLst/>
                          <a:latin typeface="Calibri"/>
                        </a:rPr>
                        <a:t>93</a:t>
                      </a:r>
                    </a:p>
                  </a:txBody>
                  <a:tcPr marL="9525" marR="9525" marT="9525" marB="0" anchor="b">
                    <a:lnL>
                      <a:noFill/>
                    </a:lnL>
                    <a:lnR>
                      <a:noFill/>
                    </a:lnR>
                    <a:lnT>
                      <a:noFill/>
                    </a:lnT>
                    <a:lnB>
                      <a:noFill/>
                    </a:lnB>
                    <a:solidFill>
                      <a:srgbClr val="F97D7F"/>
                    </a:solidFill>
                  </a:tcPr>
                </a:tc>
              </a:tr>
              <a:tr h="258167">
                <a:tc>
                  <a:txBody>
                    <a:bodyPr/>
                    <a:lstStyle/>
                    <a:p>
                      <a:pPr algn="r" fontAlgn="b"/>
                      <a:r>
                        <a:rPr lang="en-US" sz="1200" b="0" i="0" u="none" strike="noStrike">
                          <a:solidFill>
                            <a:srgbClr val="000000"/>
                          </a:solidFill>
                          <a:effectLst/>
                          <a:latin typeface="Calibri"/>
                        </a:rPr>
                        <a:t>2004</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9</a:t>
                      </a:r>
                    </a:p>
                  </a:txBody>
                  <a:tcPr marL="9525" marR="9525" marT="9525"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Calibri"/>
                        </a:rPr>
                        <a:t>DT+</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Calibri"/>
                        </a:rPr>
                        <a:t>3</a:t>
                      </a:r>
                    </a:p>
                  </a:txBody>
                  <a:tcPr marL="9525" marR="9525" marT="9525" marB="0" anchor="b">
                    <a:lnL>
                      <a:noFill/>
                    </a:lnL>
                    <a:lnR>
                      <a:noFill/>
                    </a:lnR>
                    <a:lnT>
                      <a:noFill/>
                    </a:lnT>
                    <a:lnB>
                      <a:noFill/>
                    </a:lnB>
                    <a:solidFill>
                      <a:srgbClr val="EFE6D5"/>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F9FBFD"/>
                    </a:solidFill>
                  </a:tcPr>
                </a:tc>
                <a:tc>
                  <a:txBody>
                    <a:bodyPr/>
                    <a:lstStyle/>
                    <a:p>
                      <a:pPr algn="r" fontAlgn="b"/>
                      <a:r>
                        <a:rPr lang="en-US" sz="1200" b="0" i="0" u="none" strike="noStrike">
                          <a:solidFill>
                            <a:srgbClr val="000000"/>
                          </a:solidFill>
                          <a:effectLst/>
                          <a:latin typeface="Calibri"/>
                        </a:rPr>
                        <a:t>6%</a:t>
                      </a:r>
                    </a:p>
                  </a:txBody>
                  <a:tcPr marL="9525" marR="9525" marT="9525" marB="0" anchor="b">
                    <a:lnL>
                      <a:noFill/>
                    </a:lnL>
                    <a:lnR>
                      <a:noFill/>
                    </a:lnR>
                    <a:lnT>
                      <a:noFill/>
                    </a:lnT>
                    <a:lnB>
                      <a:noFill/>
                    </a:lnB>
                    <a:solidFill>
                      <a:srgbClr val="FCF1F4"/>
                    </a:solidFill>
                  </a:tcPr>
                </a:tc>
                <a:tc>
                  <a:txBody>
                    <a:bodyPr/>
                    <a:lstStyle/>
                    <a:p>
                      <a:pPr algn="r" fontAlgn="b"/>
                      <a:r>
                        <a:rPr lang="en-US" sz="1200" b="0" i="0" u="none" strike="noStrike">
                          <a:solidFill>
                            <a:srgbClr val="000000"/>
                          </a:solidFill>
                          <a:effectLst/>
                          <a:latin typeface="Calibri"/>
                        </a:rPr>
                        <a:t>-5%</a:t>
                      </a:r>
                    </a:p>
                  </a:txBody>
                  <a:tcPr marL="9525" marR="9525" marT="9525" marB="0" anchor="b">
                    <a:lnL>
                      <a:noFill/>
                    </a:lnL>
                    <a:lnR>
                      <a:noFill/>
                    </a:lnR>
                    <a:lnT>
                      <a:noFill/>
                    </a:lnT>
                    <a:lnB>
                      <a:noFill/>
                    </a:lnB>
                    <a:solidFill>
                      <a:srgbClr val="F2F8F6"/>
                    </a:solidFill>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solidFill>
                      <a:srgbClr val="FCF7FA"/>
                    </a:solidFill>
                  </a:tcPr>
                </a:tc>
                <a:tc>
                  <a:txBody>
                    <a:bodyPr/>
                    <a:lstStyle/>
                    <a:p>
                      <a:pPr algn="r" fontAlgn="b"/>
                      <a:r>
                        <a:rPr lang="en-US" sz="1200" b="0" i="0" u="none" strike="noStrike">
                          <a:solidFill>
                            <a:srgbClr val="000000"/>
                          </a:solidFill>
                          <a:effectLst/>
                          <a:latin typeface="Calibri"/>
                        </a:rPr>
                        <a:t>33%</a:t>
                      </a:r>
                    </a:p>
                  </a:txBody>
                  <a:tcPr marL="9525" marR="9525" marT="9525" marB="0" anchor="b">
                    <a:lnL>
                      <a:noFill/>
                    </a:lnL>
                    <a:lnR>
                      <a:noFill/>
                    </a:lnR>
                    <a:lnT>
                      <a:noFill/>
                    </a:lnT>
                    <a:lnB>
                      <a:noFill/>
                    </a:lnB>
                    <a:solidFill>
                      <a:srgbClr val="FAB3B5"/>
                    </a:solidFill>
                  </a:tcPr>
                </a:tc>
                <a:tc>
                  <a:txBody>
                    <a:bodyPr/>
                    <a:lstStyle/>
                    <a:p>
                      <a:pPr algn="ctr" fontAlgn="b"/>
                      <a:r>
                        <a:rPr lang="en-US" sz="1200" b="1" i="0" u="none" strike="noStrike">
                          <a:solidFill>
                            <a:srgbClr val="000000"/>
                          </a:solidFill>
                          <a:effectLst/>
                          <a:latin typeface="Calibri"/>
                        </a:rPr>
                        <a:t>89</a:t>
                      </a:r>
                    </a:p>
                  </a:txBody>
                  <a:tcPr marL="9525" marR="9525" marT="9525" marB="0" anchor="b">
                    <a:lnL>
                      <a:noFill/>
                    </a:lnL>
                    <a:lnR>
                      <a:noFill/>
                    </a:lnR>
                    <a:lnT>
                      <a:noFill/>
                    </a:lnT>
                    <a:lnB>
                      <a:noFill/>
                    </a:lnB>
                    <a:solidFill>
                      <a:srgbClr val="FAA4A7"/>
                    </a:solidFill>
                  </a:tcPr>
                </a:tc>
              </a:tr>
              <a:tr h="258167">
                <a:tc>
                  <a:txBody>
                    <a:bodyPr/>
                    <a:lstStyle/>
                    <a:p>
                      <a:pPr algn="r" fontAlgn="b"/>
                      <a:r>
                        <a:rPr lang="en-US" sz="1200" b="0" i="0" u="none" strike="noStrike">
                          <a:solidFill>
                            <a:srgbClr val="000000"/>
                          </a:solidFill>
                          <a:effectLst/>
                          <a:latin typeface="Calibri"/>
                        </a:rPr>
                        <a:t>2004</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3</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10</a:t>
                      </a:r>
                    </a:p>
                  </a:txBody>
                  <a:tcPr marL="9525" marR="9525" marT="9525" marB="0" anchor="b">
                    <a:lnL>
                      <a:noFill/>
                    </a:lnL>
                    <a:lnR>
                      <a:noFill/>
                    </a:lnR>
                    <a:lnT>
                      <a:noFill/>
                    </a:lnT>
                    <a:lnB>
                      <a:noFill/>
                    </a:lnB>
                  </a:tcPr>
                </a:tc>
                <a:tc>
                  <a:txBody>
                    <a:bodyPr/>
                    <a:lstStyle/>
                    <a:p>
                      <a:pPr algn="r" fontAlgn="b"/>
                      <a:r>
                        <a:rPr lang="en-US" sz="1200" b="0" i="0" u="none" strike="noStrike" dirty="0" smtClean="0">
                          <a:solidFill>
                            <a:srgbClr val="000000"/>
                          </a:solidFill>
                          <a:effectLst/>
                          <a:latin typeface="Calibri"/>
                        </a:rPr>
                        <a:t>DT</a:t>
                      </a:r>
                      <a:endParaRPr lang="en-US" sz="1200" b="0"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0E2CF"/>
                    </a:solidFill>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CF5F8"/>
                    </a:solidFill>
                  </a:tcPr>
                </a:tc>
                <a:tc>
                  <a:txBody>
                    <a:bodyPr/>
                    <a:lstStyle/>
                    <a:p>
                      <a:pPr algn="r" fontAlgn="b"/>
                      <a:r>
                        <a:rPr lang="en-US" sz="1200" b="0" i="0" u="none" strike="noStrike">
                          <a:solidFill>
                            <a:srgbClr val="000000"/>
                          </a:solidFill>
                          <a:effectLst/>
                          <a:latin typeface="Calibri"/>
                        </a:rPr>
                        <a:t>0%</a:t>
                      </a:r>
                    </a:p>
                  </a:txBody>
                  <a:tcPr marL="9525" marR="9525" marT="9525" marB="0" anchor="b">
                    <a:lnL>
                      <a:noFill/>
                    </a:lnL>
                    <a:lnR>
                      <a:noFill/>
                    </a:lnR>
                    <a:lnT>
                      <a:noFill/>
                    </a:lnT>
                    <a:lnB>
                      <a:noFill/>
                    </a:lnB>
                    <a:solidFill>
                      <a:srgbClr val="F5F9F8"/>
                    </a:solidFill>
                  </a:tcPr>
                </a:tc>
                <a:tc>
                  <a:txBody>
                    <a:bodyPr/>
                    <a:lstStyle/>
                    <a:p>
                      <a:pPr algn="r" fontAlgn="b"/>
                      <a:r>
                        <a:rPr lang="en-US" sz="1200" b="0" i="0" u="none" strike="noStrike">
                          <a:solidFill>
                            <a:srgbClr val="000000"/>
                          </a:solidFill>
                          <a:effectLst/>
                          <a:latin typeface="Calibri"/>
                        </a:rPr>
                        <a:t>4%</a:t>
                      </a:r>
                    </a:p>
                  </a:txBody>
                  <a:tcPr marL="9525" marR="9525" marT="9525" marB="0" anchor="b">
                    <a:lnL>
                      <a:noFill/>
                    </a:lnL>
                    <a:lnR>
                      <a:noFill/>
                    </a:lnR>
                    <a:lnT>
                      <a:noFill/>
                    </a:lnT>
                    <a:lnB>
                      <a:noFill/>
                    </a:lnB>
                    <a:solidFill>
                      <a:srgbClr val="FCF2F5"/>
                    </a:solidFill>
                  </a:tcPr>
                </a:tc>
                <a:tc>
                  <a:txBody>
                    <a:bodyPr/>
                    <a:lstStyle/>
                    <a:p>
                      <a:pPr algn="r" fontAlgn="b"/>
                      <a:r>
                        <a:rPr lang="en-US" sz="1200" b="0" i="0" u="none" strike="noStrike">
                          <a:solidFill>
                            <a:srgbClr val="000000"/>
                          </a:solidFill>
                          <a:effectLst/>
                          <a:latin typeface="Calibri"/>
                        </a:rPr>
                        <a:t>11%</a:t>
                      </a:r>
                    </a:p>
                  </a:txBody>
                  <a:tcPr marL="9525" marR="9525" marT="9525" marB="0" anchor="b">
                    <a:lnL>
                      <a:noFill/>
                    </a:lnL>
                    <a:lnR>
                      <a:noFill/>
                    </a:lnR>
                    <a:lnT>
                      <a:noFill/>
                    </a:lnT>
                    <a:lnB>
                      <a:noFill/>
                    </a:lnB>
                    <a:solidFill>
                      <a:srgbClr val="FCE8EB"/>
                    </a:solidFill>
                  </a:tcPr>
                </a:tc>
                <a:tc>
                  <a:txBody>
                    <a:bodyPr/>
                    <a:lstStyle/>
                    <a:p>
                      <a:pPr algn="r" fontAlgn="b"/>
                      <a:r>
                        <a:rPr lang="en-US" sz="1200" b="0" i="0" u="none" strike="noStrike">
                          <a:solidFill>
                            <a:srgbClr val="000000"/>
                          </a:solidFill>
                          <a:effectLst/>
                          <a:latin typeface="Calibri"/>
                        </a:rPr>
                        <a:t>-1%</a:t>
                      </a:r>
                    </a:p>
                  </a:txBody>
                  <a:tcPr marL="9525" marR="9525" marT="9525" marB="0" anchor="b">
                    <a:lnL>
                      <a:noFill/>
                    </a:lnL>
                    <a:lnR>
                      <a:noFill/>
                    </a:lnR>
                    <a:lnT>
                      <a:noFill/>
                    </a:lnT>
                    <a:lnB>
                      <a:noFill/>
                    </a:lnB>
                    <a:solidFill>
                      <a:srgbClr val="F3F8F7"/>
                    </a:solidFill>
                  </a:tcPr>
                </a:tc>
                <a:tc>
                  <a:txBody>
                    <a:bodyPr/>
                    <a:lstStyle/>
                    <a:p>
                      <a:pPr algn="ctr" fontAlgn="b"/>
                      <a:r>
                        <a:rPr lang="en-US" sz="1200" b="1" i="0" u="none" strike="noStrike" dirty="0">
                          <a:solidFill>
                            <a:srgbClr val="000000"/>
                          </a:solidFill>
                          <a:effectLst/>
                          <a:latin typeface="Calibri"/>
                        </a:rPr>
                        <a:t>75</a:t>
                      </a:r>
                    </a:p>
                  </a:txBody>
                  <a:tcPr marL="9525" marR="9525" marT="9525" marB="0" anchor="b">
                    <a:lnL>
                      <a:noFill/>
                    </a:lnL>
                    <a:lnR>
                      <a:noFill/>
                    </a:lnR>
                    <a:lnT>
                      <a:noFill/>
                    </a:lnT>
                    <a:lnB>
                      <a:noFill/>
                    </a:lnB>
                    <a:solidFill>
                      <a:srgbClr val="BDD0E9"/>
                    </a:solidFill>
                  </a:tcPr>
                </a:tc>
              </a:tr>
            </a:tbl>
          </a:graphicData>
        </a:graphic>
      </p:graphicFrame>
      <p:sp>
        <p:nvSpPr>
          <p:cNvPr id="7" name="TextBox 6"/>
          <p:cNvSpPr txBox="1"/>
          <p:nvPr/>
        </p:nvSpPr>
        <p:spPr>
          <a:xfrm>
            <a:off x="1066800" y="4800600"/>
            <a:ext cx="6934200" cy="1754326"/>
          </a:xfrm>
          <a:prstGeom prst="rect">
            <a:avLst/>
          </a:prstGeom>
          <a:noFill/>
        </p:spPr>
        <p:txBody>
          <a:bodyPr wrap="square" rtlCol="0">
            <a:spAutoFit/>
          </a:bodyPr>
          <a:lstStyle/>
          <a:p>
            <a:pPr marL="285750" indent="-285750">
              <a:buFont typeface="Arial" panose="020B0604020202020204" pitchFamily="34" charset="0"/>
              <a:buChar char="•"/>
            </a:pPr>
            <a:r>
              <a:rPr lang="en-US" dirty="0" smtClean="0"/>
              <a:t>Two DT air mass heat events, both with maximum temperatures downtown exceeding 90 degrees.</a:t>
            </a:r>
          </a:p>
          <a:p>
            <a:pPr marL="285750" indent="-285750">
              <a:buFont typeface="Arial" panose="020B0604020202020204" pitchFamily="34" charset="0"/>
              <a:buChar char="•"/>
            </a:pPr>
            <a:r>
              <a:rPr lang="en-US" dirty="0" smtClean="0"/>
              <a:t>Low proportion of respiratory deaths at these times, averaging 10 percent.</a:t>
            </a:r>
          </a:p>
          <a:p>
            <a:pPr marL="285750" indent="-285750">
              <a:buFont typeface="Arial" panose="020B0604020202020204" pitchFamily="34" charset="0"/>
              <a:buChar char="•"/>
            </a:pPr>
            <a:r>
              <a:rPr lang="en-US" dirty="0" smtClean="0"/>
              <a:t>1995 event shows increasing mortality as it gets hotter; 2004 event shows highest anomalies when temperatures are highest.</a:t>
            </a:r>
            <a:endParaRPr lang="en-US" dirty="0"/>
          </a:p>
        </p:txBody>
      </p:sp>
    </p:spTree>
    <p:extLst>
      <p:ext uri="{BB962C8B-B14F-4D97-AF65-F5344CB8AC3E}">
        <p14:creationId xmlns:p14="http://schemas.microsoft.com/office/powerpoint/2010/main" val="21577222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Other Mortality-Inducing Heat Events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20000"/>
          </a:bodyPr>
          <a:lstStyle/>
          <a:p>
            <a:r>
              <a:rPr lang="en-US" dirty="0"/>
              <a:t>December 1-8, </a:t>
            </a:r>
            <a:r>
              <a:rPr lang="en-US" dirty="0" smtClean="0"/>
              <a:t>1989: temperatures mid to upper 80s, mortality averages 15% above baseline with one 40% value.</a:t>
            </a:r>
            <a:endParaRPr lang="en-US" dirty="0"/>
          </a:p>
          <a:p>
            <a:r>
              <a:rPr lang="en-US" dirty="0" smtClean="0"/>
              <a:t>March 5-9, 1993: temperatures in upper 80s, all DT days. </a:t>
            </a:r>
            <a:endParaRPr lang="en-US" dirty="0"/>
          </a:p>
          <a:p>
            <a:r>
              <a:rPr lang="en-US" dirty="0" smtClean="0"/>
              <a:t>January 15-19, 1994: very warm, complicated by an earthquake! </a:t>
            </a:r>
            <a:endParaRPr lang="en-US" dirty="0"/>
          </a:p>
          <a:p>
            <a:r>
              <a:rPr lang="en-US" dirty="0" smtClean="0"/>
              <a:t>February </a:t>
            </a:r>
            <a:r>
              <a:rPr lang="en-US" dirty="0"/>
              <a:t>8-12, </a:t>
            </a:r>
            <a:r>
              <a:rPr lang="en-US" dirty="0" smtClean="0"/>
              <a:t>2008: well above baseline mortality, moderate flu season with limited deaths. </a:t>
            </a:r>
            <a:endParaRPr lang="en-US" dirty="0"/>
          </a:p>
          <a:p>
            <a:r>
              <a:rPr lang="en-US" dirty="0"/>
              <a:t>March 10-12, </a:t>
            </a:r>
            <a:r>
              <a:rPr lang="en-US" dirty="0" smtClean="0"/>
              <a:t>2008: mortality averages 20% above baseline, all DT days.</a:t>
            </a:r>
          </a:p>
          <a:p>
            <a:r>
              <a:rPr lang="en-US" dirty="0" smtClean="0"/>
              <a:t>Others…….at least five more identified.</a:t>
            </a:r>
            <a:endParaRPr lang="en-US" dirty="0"/>
          </a:p>
          <a:p>
            <a:endParaRPr lang="en-US" dirty="0"/>
          </a:p>
        </p:txBody>
      </p:sp>
    </p:spTree>
    <p:extLst>
      <p:ext uri="{BB962C8B-B14F-4D97-AF65-F5344CB8AC3E}">
        <p14:creationId xmlns:p14="http://schemas.microsoft.com/office/powerpoint/2010/main" val="39243872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What Do We Know About Demographic Sensitivities?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altLang="en-US" sz="2800" dirty="0" smtClean="0"/>
              <a:t>Lin et al: (2009): elderly and Hispanics disproportionately affected by high temperatures, particularly respiratory and cardiovascular.</a:t>
            </a:r>
          </a:p>
          <a:p>
            <a:r>
              <a:rPr lang="en-US" altLang="en-US" sz="2800" dirty="0" smtClean="0"/>
              <a:t>O'Neill (2005) determined that across in four US cities, blacks were more vulnerable than whites due to less A/C access.</a:t>
            </a:r>
          </a:p>
          <a:p>
            <a:pPr marL="342900" lvl="1" indent="-342900">
              <a:buFont typeface="Arial" panose="020B0604020202020204" pitchFamily="34" charset="0"/>
              <a:buChar char="•"/>
            </a:pPr>
            <a:r>
              <a:rPr lang="en-US" altLang="en-US" dirty="0" err="1" smtClean="0"/>
              <a:t>Harnly</a:t>
            </a:r>
            <a:r>
              <a:rPr lang="en-US" altLang="en-US" dirty="0" smtClean="0"/>
              <a:t> et al. (2011) – relative risk of heat mortality highest in Hispanics – 3x more susceptible than whites.</a:t>
            </a:r>
          </a:p>
          <a:p>
            <a:pPr marL="342900" lvl="1" indent="-342900">
              <a:buFont typeface="Arial" panose="020B0604020202020204" pitchFamily="34" charset="0"/>
              <a:buChar char="•"/>
            </a:pPr>
            <a:r>
              <a:rPr lang="en-US" altLang="en-US" dirty="0" smtClean="0"/>
              <a:t>No Los Angeles-specific studies.</a:t>
            </a:r>
          </a:p>
          <a:p>
            <a:endParaRPr lang="en-US" dirty="0"/>
          </a:p>
        </p:txBody>
      </p:sp>
    </p:spTree>
    <p:extLst>
      <p:ext uri="{BB962C8B-B14F-4D97-AF65-F5344CB8AC3E}">
        <p14:creationId xmlns:p14="http://schemas.microsoft.com/office/powerpoint/2010/main" val="38296570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El Toro vs. Burbank Meteorological Data?</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85000" lnSpcReduction="10000"/>
          </a:bodyPr>
          <a:lstStyle/>
          <a:p>
            <a:r>
              <a:rPr lang="en-US" dirty="0" smtClean="0"/>
              <a:t>Original thought was that the results based upon El Toro meteorology were more useful than Burbank.</a:t>
            </a:r>
          </a:p>
          <a:p>
            <a:r>
              <a:rPr lang="en-US" dirty="0" smtClean="0"/>
              <a:t>We have amended this opinion.  El Toro is the better station to use for summer, when heat waves are frequent and less complicated, but not for winter.</a:t>
            </a:r>
          </a:p>
          <a:p>
            <a:r>
              <a:rPr lang="en-US" dirty="0" smtClean="0"/>
              <a:t>The two winter “heat waves” detected in El Toro were Dec., 1993 and Dec., 1997, both high influenza years.</a:t>
            </a:r>
          </a:p>
          <a:p>
            <a:r>
              <a:rPr lang="en-US" dirty="0" smtClean="0"/>
              <a:t>Longer record in Burbank (1989-2010) vs. El Toro (1989-97) makes former more useful in identifying rare winter heat events.</a:t>
            </a:r>
            <a:endParaRPr lang="en-US" dirty="0"/>
          </a:p>
        </p:txBody>
      </p:sp>
    </p:spTree>
    <p:extLst>
      <p:ext uri="{BB962C8B-B14F-4D97-AF65-F5344CB8AC3E}">
        <p14:creationId xmlns:p14="http://schemas.microsoft.com/office/powerpoint/2010/main" val="15024728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Discussion</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lnSpcReduction="10000"/>
          </a:bodyPr>
          <a:lstStyle/>
          <a:p>
            <a:r>
              <a:rPr lang="en-US" dirty="0" smtClean="0"/>
              <a:t>Between 1989-2010, about a 10-12 winter heat events identified leading to significantly elevated mortality.</a:t>
            </a:r>
          </a:p>
          <a:p>
            <a:r>
              <a:rPr lang="en-US" dirty="0" smtClean="0"/>
              <a:t>Most occurred in the second half of the winter season.</a:t>
            </a:r>
          </a:p>
          <a:p>
            <a:r>
              <a:rPr lang="en-US" dirty="0" smtClean="0"/>
              <a:t>This averages to about one event for every other year.</a:t>
            </a:r>
          </a:p>
          <a:p>
            <a:r>
              <a:rPr lang="en-US" dirty="0" smtClean="0"/>
              <a:t>These easily identified because of low proportion of respiratory deaths.</a:t>
            </a:r>
          </a:p>
          <a:p>
            <a:pPr marL="0" indent="0">
              <a:buNone/>
            </a:pPr>
            <a:endParaRPr lang="en-US" dirty="0"/>
          </a:p>
        </p:txBody>
      </p:sp>
    </p:spTree>
    <p:extLst>
      <p:ext uri="{BB962C8B-B14F-4D97-AF65-F5344CB8AC3E}">
        <p14:creationId xmlns:p14="http://schemas.microsoft.com/office/powerpoint/2010/main" val="41588237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Determining Winter Criteria</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lnSpcReduction="10000"/>
          </a:bodyPr>
          <a:lstStyle/>
          <a:p>
            <a:r>
              <a:rPr lang="en-US" dirty="0" smtClean="0"/>
              <a:t>We will define heat waves by presence of DT, DT+, and/or MT+ air mass.</a:t>
            </a:r>
          </a:p>
          <a:p>
            <a:r>
              <a:rPr lang="en-US" dirty="0" smtClean="0"/>
              <a:t>DT+ and MT+ exhibit morning and afternoon temperatures that both exceed 1 standard deviation above the mean DT and MT.</a:t>
            </a:r>
          </a:p>
          <a:p>
            <a:r>
              <a:rPr lang="en-US" dirty="0" smtClean="0"/>
              <a:t>It is possible to have “add on” heat deaths even during high respiratory disease periods and during holiday season.</a:t>
            </a:r>
          </a:p>
          <a:p>
            <a:r>
              <a:rPr lang="en-US" dirty="0" smtClean="0"/>
              <a:t>All high mortality events we identified in our analysis possess at least one DT+ or MT+ day.</a:t>
            </a:r>
            <a:endParaRPr lang="en-US" dirty="0"/>
          </a:p>
        </p:txBody>
      </p:sp>
    </p:spTree>
    <p:extLst>
      <p:ext uri="{BB962C8B-B14F-4D97-AF65-F5344CB8AC3E}">
        <p14:creationId xmlns:p14="http://schemas.microsoft.com/office/powerpoint/2010/main" val="12858925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Initial Criteria Thoughts for Winter Heat Warning</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Heat wave defined as three consecutive days or more of DT or MT+ air mass.</a:t>
            </a:r>
          </a:p>
          <a:p>
            <a:r>
              <a:rPr lang="en-US" dirty="0" smtClean="0"/>
              <a:t>At least one of the days must be DT+ for a warning to be considered.</a:t>
            </a:r>
          </a:p>
          <a:p>
            <a:r>
              <a:rPr lang="en-US" dirty="0" smtClean="0"/>
              <a:t>Warning only called on DT+ days. Analysis shows that those are the only days in winter when mortality increases are noted.</a:t>
            </a:r>
            <a:endParaRPr lang="en-US" dirty="0"/>
          </a:p>
        </p:txBody>
      </p:sp>
    </p:spTree>
    <p:extLst>
      <p:ext uri="{BB962C8B-B14F-4D97-AF65-F5344CB8AC3E}">
        <p14:creationId xmlns:p14="http://schemas.microsoft.com/office/powerpoint/2010/main" val="21418428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effectLst>
                  <a:outerShdw blurRad="38100" dist="38100" dir="2700000" algn="tl">
                    <a:srgbClr val="000000">
                      <a:alpha val="43137"/>
                    </a:srgbClr>
                  </a:outerShdw>
                </a:effectLst>
              </a:rPr>
              <a:t>Yet to Do</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fontScale="92500"/>
          </a:bodyPr>
          <a:lstStyle/>
          <a:p>
            <a:r>
              <a:rPr lang="en-US" dirty="0" smtClean="0"/>
              <a:t>Get NWS input on our criteria for calling warning.</a:t>
            </a:r>
          </a:p>
          <a:p>
            <a:r>
              <a:rPr lang="en-US" dirty="0" smtClean="0"/>
              <a:t>Develop workable heat/health warning system for winter that can forecast event up to five days in advance.</a:t>
            </a:r>
          </a:p>
          <a:p>
            <a:r>
              <a:rPr lang="en-US" dirty="0" smtClean="0"/>
              <a:t>Make certain chief stakeholders understand the potential dangers of winter heat; work with WCM to contact stakeholders.</a:t>
            </a:r>
          </a:p>
          <a:p>
            <a:r>
              <a:rPr lang="en-US" dirty="0" smtClean="0"/>
              <a:t>Conversation between us, </a:t>
            </a:r>
            <a:r>
              <a:rPr lang="en-US" dirty="0" err="1" smtClean="0"/>
              <a:t>LACoPH</a:t>
            </a:r>
            <a:r>
              <a:rPr lang="en-US" dirty="0" smtClean="0"/>
              <a:t>, and NWS on the </a:t>
            </a:r>
            <a:r>
              <a:rPr lang="en-US" smtClean="0"/>
              <a:t>way forward.</a:t>
            </a:r>
            <a:endParaRPr lang="en-US" dirty="0"/>
          </a:p>
        </p:txBody>
      </p:sp>
    </p:spTree>
    <p:extLst>
      <p:ext uri="{BB962C8B-B14F-4D97-AF65-F5344CB8AC3E}">
        <p14:creationId xmlns:p14="http://schemas.microsoft.com/office/powerpoint/2010/main" val="18020243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C00000"/>
                </a:solidFill>
                <a:effectLst>
                  <a:outerShdw blurRad="38100" dist="38100" dir="2700000" algn="tl">
                    <a:srgbClr val="000000">
                      <a:alpha val="43137"/>
                    </a:srgbClr>
                  </a:outerShdw>
                </a:effectLst>
              </a:rPr>
              <a:t>Goals of this Analysis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b="1" i="1" dirty="0" smtClean="0"/>
              <a:t>determine </a:t>
            </a:r>
            <a:r>
              <a:rPr lang="en-US" b="1" i="1" dirty="0"/>
              <a:t>hot weather/mortality relationships for various demographic groups in Los Angeles </a:t>
            </a:r>
            <a:r>
              <a:rPr lang="en-US" b="1" i="1" dirty="0" smtClean="0"/>
              <a:t>County.</a:t>
            </a:r>
          </a:p>
          <a:p>
            <a:r>
              <a:rPr lang="en-US" b="1" i="1" dirty="0" smtClean="0"/>
              <a:t>determine </a:t>
            </a:r>
            <a:r>
              <a:rPr lang="en-US" b="1" i="1" dirty="0"/>
              <a:t>relative demographic sensitivities and develop estimates on how many people die from heat within each of these </a:t>
            </a:r>
            <a:r>
              <a:rPr lang="en-US" b="1" i="1" dirty="0" smtClean="0"/>
              <a:t>groups.</a:t>
            </a:r>
          </a:p>
          <a:p>
            <a:r>
              <a:rPr lang="en-US" b="1" i="1" dirty="0" smtClean="0"/>
              <a:t>evaluate any unusual results.</a:t>
            </a:r>
            <a:endParaRPr lang="en-US" dirty="0"/>
          </a:p>
        </p:txBody>
      </p:sp>
    </p:spTree>
    <p:extLst>
      <p:ext uri="{BB962C8B-B14F-4D97-AF65-F5344CB8AC3E}">
        <p14:creationId xmlns:p14="http://schemas.microsoft.com/office/powerpoint/2010/main" val="41380436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Evaluated Demographic Designations</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571500" lvl="1" indent="-457200">
              <a:buFont typeface="Arial" panose="020B0604020202020204" pitchFamily="34" charset="0"/>
              <a:buChar char="•"/>
              <a:defRPr/>
            </a:pPr>
            <a:r>
              <a:rPr lang="en-US" dirty="0" smtClean="0"/>
              <a:t>All </a:t>
            </a:r>
            <a:r>
              <a:rPr lang="en-US" dirty="0"/>
              <a:t>cause total mortality</a:t>
            </a:r>
          </a:p>
          <a:p>
            <a:pPr marL="571500" lvl="1" indent="-457200">
              <a:buFont typeface="Arial" panose="020B0604020202020204" pitchFamily="34" charset="0"/>
              <a:buChar char="•"/>
              <a:defRPr/>
            </a:pPr>
            <a:r>
              <a:rPr lang="en-US" dirty="0" smtClean="0"/>
              <a:t>All </a:t>
            </a:r>
            <a:r>
              <a:rPr lang="en-US" dirty="0"/>
              <a:t>cause elderly (65 and older) mortality</a:t>
            </a:r>
          </a:p>
          <a:p>
            <a:pPr marL="571500" lvl="1" indent="-457200">
              <a:buFont typeface="Arial" panose="020B0604020202020204" pitchFamily="34" charset="0"/>
              <a:buChar char="•"/>
              <a:defRPr/>
            </a:pPr>
            <a:r>
              <a:rPr lang="en-US" dirty="0" smtClean="0"/>
              <a:t>All </a:t>
            </a:r>
            <a:r>
              <a:rPr lang="en-US" dirty="0"/>
              <a:t>cause male and female </a:t>
            </a:r>
            <a:r>
              <a:rPr lang="en-US" dirty="0" smtClean="0"/>
              <a:t>mortality</a:t>
            </a:r>
          </a:p>
          <a:p>
            <a:pPr marL="571500" lvl="1" indent="-457200">
              <a:buFont typeface="Arial" panose="020B0604020202020204" pitchFamily="34" charset="0"/>
              <a:buChar char="•"/>
              <a:defRPr/>
            </a:pPr>
            <a:r>
              <a:rPr lang="en-US" dirty="0" smtClean="0"/>
              <a:t>All </a:t>
            </a:r>
            <a:r>
              <a:rPr lang="en-US" dirty="0"/>
              <a:t>cause non-Hispanic white mortality </a:t>
            </a:r>
          </a:p>
          <a:p>
            <a:pPr marL="571500" lvl="1" indent="-457200">
              <a:buFont typeface="Arial" panose="020B0604020202020204" pitchFamily="34" charset="0"/>
              <a:buChar char="•"/>
              <a:defRPr/>
            </a:pPr>
            <a:r>
              <a:rPr lang="en-US" dirty="0" smtClean="0"/>
              <a:t>All cause Hispanic mortality, below and above 65</a:t>
            </a:r>
            <a:endParaRPr lang="en-US" dirty="0"/>
          </a:p>
          <a:p>
            <a:pPr marL="571500" lvl="1" indent="-457200">
              <a:buFont typeface="Arial" panose="020B0604020202020204" pitchFamily="34" charset="0"/>
              <a:buChar char="•"/>
              <a:defRPr/>
            </a:pPr>
            <a:r>
              <a:rPr lang="en-US" dirty="0" smtClean="0"/>
              <a:t>All cause Black mortality, below and above 65</a:t>
            </a:r>
          </a:p>
          <a:p>
            <a:pPr marL="571500" lvl="1" indent="-457200">
              <a:buFont typeface="Arial" panose="020B0604020202020204" pitchFamily="34" charset="0"/>
              <a:buChar char="•"/>
              <a:defRPr/>
            </a:pPr>
            <a:r>
              <a:rPr lang="en-US" dirty="0" smtClean="0"/>
              <a:t>Evaluation done for all four seasons</a:t>
            </a:r>
            <a:endParaRPr lang="en-US" dirty="0"/>
          </a:p>
          <a:p>
            <a:endParaRPr lang="en-US" dirty="0"/>
          </a:p>
        </p:txBody>
      </p:sp>
    </p:spTree>
    <p:extLst>
      <p:ext uri="{BB962C8B-B14F-4D97-AF65-F5344CB8AC3E}">
        <p14:creationId xmlns:p14="http://schemas.microsoft.com/office/powerpoint/2010/main" val="25357314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Methodology: Mortality Data Standardization</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60229116"/>
              </p:ext>
            </p:extLst>
          </p:nvPr>
        </p:nvGraphicFramePr>
        <p:xfrm>
          <a:off x="685800" y="1447801"/>
          <a:ext cx="7696200" cy="3276599"/>
        </p:xfrm>
        <a:graphic>
          <a:graphicData uri="http://schemas.openxmlformats.org/drawingml/2006/chart">
            <c:chart xmlns:c="http://schemas.openxmlformats.org/drawingml/2006/chart" xmlns:r="http://schemas.openxmlformats.org/officeDocument/2006/relationships" r:id="rId4"/>
          </a:graphicData>
        </a:graphic>
      </p:graphicFrame>
      <p:sp>
        <p:nvSpPr>
          <p:cNvPr id="5" name="TextBox 4"/>
          <p:cNvSpPr txBox="1"/>
          <p:nvPr/>
        </p:nvSpPr>
        <p:spPr>
          <a:xfrm>
            <a:off x="457200" y="4572000"/>
            <a:ext cx="8382000" cy="2308324"/>
          </a:xfrm>
          <a:prstGeom prst="rect">
            <a:avLst/>
          </a:prstGeom>
          <a:noFill/>
        </p:spPr>
        <p:txBody>
          <a:bodyPr wrap="square" rtlCol="0">
            <a:spAutoFit/>
          </a:bodyPr>
          <a:lstStyle/>
          <a:p>
            <a:pPr marL="285750" indent="-285750">
              <a:buFont typeface="Arial" panose="020B0604020202020204" pitchFamily="34" charset="0"/>
              <a:buChar char="•"/>
            </a:pPr>
            <a:r>
              <a:rPr lang="en-US" dirty="0" smtClean="0"/>
              <a:t>For each demographic group (total Hispanic above, for example), we removed the long-term trend, mostly related to population changes (considered “noise” in this study).</a:t>
            </a:r>
          </a:p>
          <a:p>
            <a:pPr marL="285750" indent="-285750">
              <a:buFont typeface="Arial" panose="020B0604020202020204" pitchFamily="34" charset="0"/>
              <a:buChar char="•"/>
            </a:pPr>
            <a:r>
              <a:rPr lang="en-US" dirty="0" smtClean="0"/>
              <a:t>Also removed seasonal (sinusoidal) component; more people die in winter than in summer.</a:t>
            </a:r>
          </a:p>
          <a:p>
            <a:pPr marL="285750" indent="-285750">
              <a:buFont typeface="Arial" panose="020B0604020202020204" pitchFamily="34" charset="0"/>
              <a:buChar char="•"/>
            </a:pPr>
            <a:r>
              <a:rPr lang="en-US" dirty="0" smtClean="0"/>
              <a:t>Daily mortality data expressed as variation around standardized baseline.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785492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2889"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Methodology: Meteorological Data</a:t>
            </a:r>
            <a:endParaRPr lang="en-US"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sz="2800" dirty="0" smtClean="0"/>
              <a:t>We evaluate “weather situations”, rather than individual weather elements, using a unique procedure developed in our lab, the spatial synoptic classification (SSC).</a:t>
            </a:r>
          </a:p>
          <a:p>
            <a:r>
              <a:rPr lang="en-US" sz="2800" dirty="0" smtClean="0"/>
              <a:t>Puts each day into a particular air mass type.</a:t>
            </a:r>
          </a:p>
          <a:p>
            <a:r>
              <a:rPr lang="en-US" sz="2800" dirty="0" smtClean="0"/>
              <a:t>Two types particularly oppressive: DT and MT+.</a:t>
            </a:r>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24266163"/>
              </p:ext>
            </p:extLst>
          </p:nvPr>
        </p:nvGraphicFramePr>
        <p:xfrm>
          <a:off x="685800" y="4419600"/>
          <a:ext cx="7772401" cy="2286000"/>
        </p:xfrm>
        <a:graphic>
          <a:graphicData uri="http://schemas.openxmlformats.org/drawingml/2006/table">
            <a:tbl>
              <a:tblPr firstRow="1" firstCol="1" bandRow="1">
                <a:tableStyleId>{5C22544A-7EE6-4342-B048-85BDC9FD1C3A}</a:tableStyleId>
              </a:tblPr>
              <a:tblGrid>
                <a:gridCol w="1760612"/>
                <a:gridCol w="6011789"/>
              </a:tblGrid>
              <a:tr h="278494">
                <a:tc gridSpan="2">
                  <a:txBody>
                    <a:bodyPr/>
                    <a:lstStyle/>
                    <a:p>
                      <a:pPr marL="0" marR="0">
                        <a:lnSpc>
                          <a:spcPct val="115000"/>
                        </a:lnSpc>
                        <a:spcBef>
                          <a:spcPts val="0"/>
                        </a:spcBef>
                        <a:spcAft>
                          <a:spcPts val="1000"/>
                        </a:spcAft>
                      </a:pPr>
                      <a:r>
                        <a:rPr lang="en-US" sz="1100" dirty="0">
                          <a:effectLst/>
                        </a:rPr>
                        <a:t>Oppressive Hot Air Masses</a:t>
                      </a:r>
                      <a:endParaRPr lang="en-US" sz="1100" dirty="0">
                        <a:effectLst/>
                        <a:latin typeface="Calibri"/>
                        <a:ea typeface="Calibri"/>
                        <a:cs typeface="Times New Roman"/>
                      </a:endParaRPr>
                    </a:p>
                  </a:txBody>
                  <a:tcPr marL="68580" marR="68580" marT="0" marB="0" anchor="ctr"/>
                </a:tc>
                <a:tc hMerge="1">
                  <a:txBody>
                    <a:bodyPr/>
                    <a:lstStyle/>
                    <a:p>
                      <a:endParaRPr lang="en-US"/>
                    </a:p>
                  </a:txBody>
                  <a:tcPr/>
                </a:tc>
              </a:tr>
              <a:tr h="749082">
                <a:tc>
                  <a:txBody>
                    <a:bodyPr/>
                    <a:lstStyle/>
                    <a:p>
                      <a:pPr marL="0" marR="0">
                        <a:lnSpc>
                          <a:spcPct val="115000"/>
                        </a:lnSpc>
                        <a:spcBef>
                          <a:spcPts val="0"/>
                        </a:spcBef>
                        <a:spcAft>
                          <a:spcPts val="1000"/>
                        </a:spcAft>
                      </a:pPr>
                      <a:r>
                        <a:rPr lang="en-US" sz="1100">
                          <a:effectLst/>
                        </a:rPr>
                        <a:t>Dry Tropical (DT)</a:t>
                      </a:r>
                      <a:endParaRPr lang="en-US" sz="110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1100">
                          <a:effectLst/>
                        </a:rPr>
                        <a:t>Represents the hottest and driest conditions found at any location. There are two primary sources of DT: either it is transported from the desert regions, such as the Sonoran Desert, or it is produced by rapidly descending air.</a:t>
                      </a:r>
                      <a:endParaRPr lang="en-US" sz="1100">
                        <a:effectLst/>
                        <a:latin typeface="Calibri"/>
                        <a:ea typeface="Calibri"/>
                        <a:cs typeface="Times New Roman"/>
                      </a:endParaRPr>
                    </a:p>
                  </a:txBody>
                  <a:tcPr marL="68580" marR="68580" marT="0" marB="0" anchor="ctr"/>
                </a:tc>
              </a:tr>
              <a:tr h="1258424">
                <a:tc>
                  <a:txBody>
                    <a:bodyPr/>
                    <a:lstStyle/>
                    <a:p>
                      <a:pPr marL="0" marR="0">
                        <a:lnSpc>
                          <a:spcPct val="115000"/>
                        </a:lnSpc>
                        <a:spcBef>
                          <a:spcPts val="0"/>
                        </a:spcBef>
                        <a:spcAft>
                          <a:spcPts val="1000"/>
                        </a:spcAft>
                      </a:pPr>
                      <a:r>
                        <a:rPr lang="en-US" sz="1100" dirty="0">
                          <a:effectLst/>
                        </a:rPr>
                        <a:t>Moist Tropical+ (MT+)</a:t>
                      </a:r>
                      <a:endParaRPr lang="en-US" sz="1100" dirty="0">
                        <a:effectLst/>
                        <a:latin typeface="Calibri"/>
                        <a:ea typeface="Calibri"/>
                        <a:cs typeface="Times New Roman"/>
                      </a:endParaRPr>
                    </a:p>
                  </a:txBody>
                  <a:tcPr marL="68580" marR="68580" marT="0" marB="0" anchor="ctr"/>
                </a:tc>
                <a:tc>
                  <a:txBody>
                    <a:bodyPr/>
                    <a:lstStyle/>
                    <a:p>
                      <a:pPr marL="0" marR="0">
                        <a:lnSpc>
                          <a:spcPct val="115000"/>
                        </a:lnSpc>
                        <a:spcBef>
                          <a:spcPts val="0"/>
                        </a:spcBef>
                        <a:spcAft>
                          <a:spcPts val="1000"/>
                        </a:spcAft>
                      </a:pPr>
                      <a:r>
                        <a:rPr lang="en-US" sz="1100" dirty="0">
                          <a:effectLst/>
                        </a:rPr>
                        <a:t>Hotter and more humid subset of MT. It is defined as an MT day where both morning and afternoon temperatures are above the MT averages, and thus captures the most "oppressive" subset of MT days. We have also identified an MT++ situation, which is even more extreme; in this case, both morning and afternoon temperatures are at least 1 standard deviation above MT averages.</a:t>
                      </a:r>
                      <a:endParaRPr lang="en-US" sz="1100" dirty="0">
                        <a:effectLst/>
                        <a:latin typeface="Calibri"/>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4141371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rgbClr val="C00000"/>
                </a:solidFill>
                <a:effectLst>
                  <a:outerShdw blurRad="38100" dist="38100" dir="2700000" algn="tl">
                    <a:srgbClr val="000000">
                      <a:alpha val="43137"/>
                    </a:srgbClr>
                  </a:outerShdw>
                </a:effectLst>
              </a:rPr>
              <a:t>Methodology: Weather Station Locations</a:t>
            </a:r>
            <a:endParaRPr lang="en-US" sz="3600" b="1" dirty="0">
              <a:solidFill>
                <a:srgbClr val="C0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The SSC requires hourly meteorological data for temperature, </a:t>
            </a:r>
            <a:r>
              <a:rPr lang="en-US" dirty="0" err="1" smtClean="0"/>
              <a:t>dewpoint</a:t>
            </a:r>
            <a:r>
              <a:rPr lang="en-US" dirty="0" smtClean="0"/>
              <a:t>, cloud cover, and other variables.</a:t>
            </a:r>
          </a:p>
          <a:p>
            <a:r>
              <a:rPr lang="en-US" dirty="0" smtClean="0"/>
              <a:t>Only Los Angeles Airport (LAX), Burbank (BUR), and El Toro (NZJ) provide these data in the area.</a:t>
            </a:r>
          </a:p>
          <a:p>
            <a:r>
              <a:rPr lang="en-US" dirty="0" smtClean="0"/>
              <a:t>Decided upon BUR and NZJ.  LAX is too influenced by adjacent ocean.</a:t>
            </a:r>
            <a:endParaRPr lang="en-US" dirty="0"/>
          </a:p>
        </p:txBody>
      </p:sp>
    </p:spTree>
    <p:extLst>
      <p:ext uri="{BB962C8B-B14F-4D97-AF65-F5344CB8AC3E}">
        <p14:creationId xmlns:p14="http://schemas.microsoft.com/office/powerpoint/2010/main" val="2579444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C00000"/>
                </a:solidFill>
                <a:effectLst>
                  <a:outerShdw blurRad="38100" dist="38100" dir="2700000" algn="tl">
                    <a:srgbClr val="000000">
                      <a:alpha val="43137"/>
                    </a:srgbClr>
                  </a:outerShdw>
                </a:effectLst>
              </a:rPr>
              <a:t>Results: Air Mass Frequency and Character at BUR</a:t>
            </a:r>
            <a:endParaRPr lang="en-US" b="1" dirty="0">
              <a:solidFill>
                <a:srgbClr val="C00000"/>
              </a:solidFill>
              <a:effectLst>
                <a:outerShdw blurRad="38100" dist="38100" dir="2700000" algn="tl">
                  <a:srgbClr val="000000">
                    <a:alpha val="43137"/>
                  </a:srgbClr>
                </a:outerShdw>
              </a:effectLst>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70865549"/>
              </p:ext>
            </p:extLst>
          </p:nvPr>
        </p:nvGraphicFramePr>
        <p:xfrm>
          <a:off x="457200" y="1600201"/>
          <a:ext cx="3886200" cy="2667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extLst>
              <p:ext uri="{D42A27DB-BD31-4B8C-83A1-F6EECF244321}">
                <p14:modId xmlns:p14="http://schemas.microsoft.com/office/powerpoint/2010/main" val="2118743317"/>
              </p:ext>
            </p:extLst>
          </p:nvPr>
        </p:nvGraphicFramePr>
        <p:xfrm>
          <a:off x="4419600" y="1676400"/>
          <a:ext cx="42672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85800" y="4572000"/>
            <a:ext cx="8077200" cy="2031325"/>
          </a:xfrm>
          <a:prstGeom prst="rect">
            <a:avLst/>
          </a:prstGeom>
          <a:noFill/>
        </p:spPr>
        <p:txBody>
          <a:bodyPr wrap="square" rtlCol="0">
            <a:spAutoFit/>
          </a:bodyPr>
          <a:lstStyle/>
          <a:p>
            <a:pPr marL="285750" indent="-285750">
              <a:buFont typeface="Arial" panose="020B0604020202020204" pitchFamily="34" charset="0"/>
              <a:buChar char="•"/>
            </a:pPr>
            <a:r>
              <a:rPr lang="en-US" dirty="0" smtClean="0"/>
              <a:t>DT (brown) occurs more frequently than MT+ (green) in BUR and NZJ (left slide).</a:t>
            </a:r>
          </a:p>
          <a:p>
            <a:pPr marL="285750" indent="-285750">
              <a:buFont typeface="Arial" panose="020B0604020202020204" pitchFamily="34" charset="0"/>
              <a:buChar char="•"/>
            </a:pPr>
            <a:r>
              <a:rPr lang="en-US" dirty="0" smtClean="0"/>
              <a:t>DT maximum frequency in early fall (Santa Ana) and winter, MT+ maximum frequency in late summer.</a:t>
            </a:r>
          </a:p>
          <a:p>
            <a:pPr marL="285750" indent="-285750">
              <a:buFont typeface="Arial" panose="020B0604020202020204" pitchFamily="34" charset="0"/>
              <a:buChar char="•"/>
            </a:pPr>
            <a:r>
              <a:rPr lang="en-US" dirty="0" smtClean="0"/>
              <a:t>DT temperatures (brown solid) are slightly higher than MT+ (green solid) at 1PM (right slide). </a:t>
            </a:r>
            <a:endParaRPr lang="en-US" dirty="0" smtClean="0"/>
          </a:p>
          <a:p>
            <a:pPr marL="285750" indent="-285750">
              <a:buFont typeface="Arial" panose="020B0604020202020204" pitchFamily="34" charset="0"/>
              <a:buChar char="•"/>
            </a:pPr>
            <a:r>
              <a:rPr lang="en-US" dirty="0" smtClean="0"/>
              <a:t>DT </a:t>
            </a:r>
            <a:r>
              <a:rPr lang="en-US" dirty="0" err="1" smtClean="0"/>
              <a:t>dewpoints</a:t>
            </a:r>
            <a:r>
              <a:rPr lang="en-US" dirty="0" smtClean="0"/>
              <a:t> (brown dashed) are much lower than MT+ (green dashed).</a:t>
            </a:r>
          </a:p>
          <a:p>
            <a:pPr marL="285750" indent="-285750">
              <a:buFont typeface="Arial" panose="020B0604020202020204" pitchFamily="34" charset="0"/>
              <a:buChar char="•"/>
            </a:pPr>
            <a:r>
              <a:rPr lang="en-US" dirty="0" smtClean="0"/>
              <a:t>DT very hot and dry, MT+ hot and humid.</a:t>
            </a:r>
            <a:endParaRPr lang="en-US" dirty="0"/>
          </a:p>
        </p:txBody>
      </p:sp>
    </p:spTree>
    <p:extLst>
      <p:ext uri="{BB962C8B-B14F-4D97-AF65-F5344CB8AC3E}">
        <p14:creationId xmlns:p14="http://schemas.microsoft.com/office/powerpoint/2010/main" val="19234419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
    <a:dk1>
      <a:srgbClr val="000000"/>
    </a:dk1>
    <a:lt1>
      <a:srgbClr val="FFFFFF"/>
    </a:lt1>
    <a:dk2>
      <a:srgbClr val="000000"/>
    </a:dk2>
    <a:lt2>
      <a:srgbClr val="646464"/>
    </a:lt2>
    <a:accent1>
      <a:srgbClr val="B50C00"/>
    </a:accent1>
    <a:accent2>
      <a:srgbClr val="052147"/>
    </a:accent2>
    <a:accent3>
      <a:srgbClr val="FFFFFF"/>
    </a:accent3>
    <a:accent4>
      <a:srgbClr val="000000"/>
    </a:accent4>
    <a:accent5>
      <a:srgbClr val="D7AAAA"/>
    </a:accent5>
    <a:accent6>
      <a:srgbClr val="041D3F"/>
    </a:accent6>
    <a:hlink>
      <a:srgbClr val="BD8C00"/>
    </a:hlink>
    <a:folHlink>
      <a:srgbClr val="3F4A13"/>
    </a:folHlink>
  </a:clrScheme>
  <a:fontScheme name="Default Design">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2306</TotalTime>
  <Words>3140</Words>
  <Application>Microsoft Office PowerPoint</Application>
  <PresentationFormat>On-screen Show (4:3)</PresentationFormat>
  <Paragraphs>479</Paragraphs>
  <Slides>34</Slides>
  <Notes>3</Notes>
  <HiddenSlides>0</HiddenSlides>
  <MMClips>5</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Heat-Mortality Demographic Sensitivities in Los Angeles County and the Determination of a Winter Response</vt:lpstr>
      <vt:lpstr>Los Angeles is unique in heat health studies…</vt:lpstr>
      <vt:lpstr>What Do We Know About Demographic Sensitivities?</vt:lpstr>
      <vt:lpstr>Goals of this Analysis</vt:lpstr>
      <vt:lpstr>Evaluated Demographic Designations</vt:lpstr>
      <vt:lpstr>Methodology: Mortality Data Standardization</vt:lpstr>
      <vt:lpstr>Methodology: Meteorological Data</vt:lpstr>
      <vt:lpstr>Methodology: Weather Station Locations</vt:lpstr>
      <vt:lpstr>Results: Air Mass Frequency and Character at BUR</vt:lpstr>
      <vt:lpstr>Results: Air Mass Temperatures for DT and MT+ in BUR</vt:lpstr>
      <vt:lpstr>Results: Seasonal Mortality Deviations Using El Toro SSC (1) </vt:lpstr>
      <vt:lpstr>Results: Seasonal Mortality Deviations Using El Toro SSC (2)</vt:lpstr>
      <vt:lpstr>Why the Strong Winter Reaction to Heat?</vt:lpstr>
      <vt:lpstr>A Specific Case:  December, 1999</vt:lpstr>
      <vt:lpstr>Consecutive Day Analyses</vt:lpstr>
      <vt:lpstr>Consecutive Day Analysis: White vs. Black Population</vt:lpstr>
      <vt:lpstr>Summary of Historical Demographic Breakdown Results (1)</vt:lpstr>
      <vt:lpstr>Summary of Historical Demographic Breakdown Results (2)</vt:lpstr>
      <vt:lpstr>Recommendations</vt:lpstr>
      <vt:lpstr>Winter Heat Analysis: Goals</vt:lpstr>
      <vt:lpstr>Trends in Winter Mortality</vt:lpstr>
      <vt:lpstr>What These Trends Mean to Results</vt:lpstr>
      <vt:lpstr>An Example: DT Event in December, 1999</vt:lpstr>
      <vt:lpstr>Second Example:  DT Event in December, 1997</vt:lpstr>
      <vt:lpstr>The Role of Infectious Disease in Impacting Mortality During Winter</vt:lpstr>
      <vt:lpstr>When Is Heat Responsible for Mortality Rise in Winter in LA County?</vt:lpstr>
      <vt:lpstr>February 21-27, 1989: Heat-Induced Mortality</vt:lpstr>
      <vt:lpstr>Two Additional Examples</vt:lpstr>
      <vt:lpstr>Other Mortality-Inducing Heat Events</vt:lpstr>
      <vt:lpstr>El Toro vs. Burbank Meteorological Data?</vt:lpstr>
      <vt:lpstr>Discussion</vt:lpstr>
      <vt:lpstr>Determining Winter Criteria</vt:lpstr>
      <vt:lpstr>Initial Criteria Thoughts for Winter Heat Warning</vt:lpstr>
      <vt:lpstr>Yet to Do</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Heat-Mortality Demographic Sensitivities in Los Angeles County and Potential Climate Change Impacts</dc:title>
  <dc:creator>owner</dc:creator>
  <cp:lastModifiedBy>owner</cp:lastModifiedBy>
  <cp:revision>108</cp:revision>
  <dcterms:created xsi:type="dcterms:W3CDTF">2014-12-01T13:21:48Z</dcterms:created>
  <dcterms:modified xsi:type="dcterms:W3CDTF">2015-07-09T19:00:12Z</dcterms:modified>
</cp:coreProperties>
</file>